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1" r:id="rId1"/>
  </p:sldMasterIdLst>
  <p:notesMasterIdLst>
    <p:notesMasterId r:id="rId10"/>
  </p:notesMasterIdLst>
  <p:sldIdLst>
    <p:sldId id="261" r:id="rId2"/>
    <p:sldId id="264" r:id="rId3"/>
    <p:sldId id="256" r:id="rId4"/>
    <p:sldId id="265" r:id="rId5"/>
    <p:sldId id="266" r:id="rId6"/>
    <p:sldId id="258" r:id="rId7"/>
    <p:sldId id="262" r:id="rId8"/>
    <p:sldId id="267"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34551" autoAdjust="0"/>
    <p:restoredTop sz="86402" autoAdjust="0"/>
  </p:normalViewPr>
  <p:slideViewPr>
    <p:cSldViewPr snapToGrid="0" snapToObjects="1">
      <p:cViewPr varScale="1">
        <p:scale>
          <a:sx n="86" d="100"/>
          <a:sy n="86" d="100"/>
        </p:scale>
        <p:origin x="-1600" y="-104"/>
      </p:cViewPr>
      <p:guideLst>
        <p:guide orient="horz" pos="2160"/>
        <p:guide pos="2880"/>
      </p:guideLst>
    </p:cSldViewPr>
  </p:slideViewPr>
  <p:outlineViewPr>
    <p:cViewPr>
      <p:scale>
        <a:sx n="33" d="100"/>
        <a:sy n="33" d="100"/>
      </p:scale>
      <p:origin x="304"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A9D8BB-3AFA-2B43-9BF5-9F6E2CA05F8E}" type="datetimeFigureOut">
              <a:rPr lang="en-US" smtClean="0"/>
              <a:t>7.1.18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17ADCF-2382-E049-8C2B-D5F83631EC15}" type="slidenum">
              <a:rPr lang="en-US" smtClean="0"/>
              <a:t>‹#›</a:t>
            </a:fld>
            <a:endParaRPr lang="en-US"/>
          </a:p>
        </p:txBody>
      </p:sp>
    </p:spTree>
    <p:extLst>
      <p:ext uri="{BB962C8B-B14F-4D97-AF65-F5344CB8AC3E}">
        <p14:creationId xmlns:p14="http://schemas.microsoft.com/office/powerpoint/2010/main" val="28277134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7ADCF-2382-E049-8C2B-D5F83631EC15}" type="slidenum">
              <a:rPr lang="en-US" smtClean="0"/>
              <a:t>3</a:t>
            </a:fld>
            <a:endParaRPr lang="en-US"/>
          </a:p>
        </p:txBody>
      </p:sp>
    </p:spTree>
    <p:extLst>
      <p:ext uri="{BB962C8B-B14F-4D97-AF65-F5344CB8AC3E}">
        <p14:creationId xmlns:p14="http://schemas.microsoft.com/office/powerpoint/2010/main" val="40409394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7ADCF-2382-E049-8C2B-D5F83631EC15}" type="slidenum">
              <a:rPr lang="en-US" smtClean="0"/>
              <a:t>4</a:t>
            </a:fld>
            <a:endParaRPr lang="en-US"/>
          </a:p>
        </p:txBody>
      </p:sp>
    </p:spTree>
    <p:extLst>
      <p:ext uri="{BB962C8B-B14F-4D97-AF65-F5344CB8AC3E}">
        <p14:creationId xmlns:p14="http://schemas.microsoft.com/office/powerpoint/2010/main" val="2810073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7ADCF-2382-E049-8C2B-D5F83631EC15}" type="slidenum">
              <a:rPr lang="en-US" smtClean="0"/>
              <a:t>5</a:t>
            </a:fld>
            <a:endParaRPr lang="en-US"/>
          </a:p>
        </p:txBody>
      </p:sp>
    </p:spTree>
    <p:extLst>
      <p:ext uri="{BB962C8B-B14F-4D97-AF65-F5344CB8AC3E}">
        <p14:creationId xmlns:p14="http://schemas.microsoft.com/office/powerpoint/2010/main" val="41298336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smtClean="0"/>
              <a:t>Lue</a:t>
            </a:r>
            <a:r>
              <a:rPr lang="en-US" dirty="0" smtClean="0"/>
              <a:t> </a:t>
            </a:r>
            <a:r>
              <a:rPr lang="en-US" dirty="0" err="1" smtClean="0"/>
              <a:t>ja</a:t>
            </a:r>
            <a:r>
              <a:rPr lang="en-US" dirty="0" smtClean="0"/>
              <a:t> </a:t>
            </a:r>
            <a:r>
              <a:rPr lang="en-US" dirty="0" err="1" smtClean="0"/>
              <a:t>sisäistä</a:t>
            </a:r>
            <a:endParaRPr lang="en-US" dirty="0"/>
          </a:p>
        </p:txBody>
      </p:sp>
      <p:sp>
        <p:nvSpPr>
          <p:cNvPr id="4" name="Slide Number Placeholder 3"/>
          <p:cNvSpPr>
            <a:spLocks noGrp="1"/>
          </p:cNvSpPr>
          <p:nvPr>
            <p:ph type="sldNum" sz="quarter" idx="10"/>
          </p:nvPr>
        </p:nvSpPr>
        <p:spPr/>
        <p:txBody>
          <a:bodyPr/>
          <a:lstStyle/>
          <a:p>
            <a:fld id="{0B17ADCF-2382-E049-8C2B-D5F83631EC15}" type="slidenum">
              <a:rPr lang="en-US" smtClean="0"/>
              <a:t>6</a:t>
            </a:fld>
            <a:endParaRPr lang="en-US"/>
          </a:p>
        </p:txBody>
      </p:sp>
    </p:spTree>
    <p:extLst>
      <p:ext uri="{BB962C8B-B14F-4D97-AF65-F5344CB8AC3E}">
        <p14:creationId xmlns:p14="http://schemas.microsoft.com/office/powerpoint/2010/main" val="1387951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7ADCF-2382-E049-8C2B-D5F83631EC15}" type="slidenum">
              <a:rPr lang="en-US" smtClean="0"/>
              <a:t>7</a:t>
            </a:fld>
            <a:endParaRPr lang="en-US"/>
          </a:p>
        </p:txBody>
      </p:sp>
    </p:spTree>
    <p:extLst>
      <p:ext uri="{BB962C8B-B14F-4D97-AF65-F5344CB8AC3E}">
        <p14:creationId xmlns:p14="http://schemas.microsoft.com/office/powerpoint/2010/main" val="39027495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B17ADCF-2382-E049-8C2B-D5F83631EC15}" type="slidenum">
              <a:rPr lang="en-US" smtClean="0"/>
              <a:t>8</a:t>
            </a:fld>
            <a:endParaRPr lang="en-US"/>
          </a:p>
        </p:txBody>
      </p:sp>
    </p:spTree>
    <p:extLst>
      <p:ext uri="{BB962C8B-B14F-4D97-AF65-F5344CB8AC3E}">
        <p14:creationId xmlns:p14="http://schemas.microsoft.com/office/powerpoint/2010/main" val="2796396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i-FI" smtClean="0"/>
              <a:t>Click to edit Master subtitle style</a:t>
            </a:r>
            <a:endParaRPr kumimoji="0" lang="en-US"/>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fi-FI" smtClean="0"/>
              <a:t>Click to edit Master title style</a:t>
            </a:r>
            <a:endParaRPr kumimoji="0" lang="en-US"/>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Date Placeholder 14"/>
          <p:cNvSpPr>
            <a:spLocks noGrp="1"/>
          </p:cNvSpPr>
          <p:nvPr>
            <p:ph type="dt" sz="half" idx="10"/>
          </p:nvPr>
        </p:nvSpPr>
        <p:spPr/>
        <p:txBody>
          <a:bodyPr/>
          <a:lstStyle/>
          <a:p>
            <a:fld id="{8E99E3BB-AB84-2C4D-B079-D007E2ACA0B2}" type="datetimeFigureOut">
              <a:rPr lang="en-US" smtClean="0"/>
              <a:t>7.1.18</a:t>
            </a:fld>
            <a:endParaRPr lang="en-US"/>
          </a:p>
        </p:txBody>
      </p:sp>
      <p:sp>
        <p:nvSpPr>
          <p:cNvPr id="16" name="Slide Number Placeholder 15"/>
          <p:cNvSpPr>
            <a:spLocks noGrp="1"/>
          </p:cNvSpPr>
          <p:nvPr>
            <p:ph type="sldNum" sz="quarter" idx="11"/>
          </p:nvPr>
        </p:nvSpPr>
        <p:spPr/>
        <p:txBody>
          <a:bodyPr/>
          <a:lstStyle/>
          <a:p>
            <a:fld id="{4BAF863E-C48B-8D46-8EE8-D54BB9F1D701}" type="slidenum">
              <a:rPr lang="en-US" smtClean="0"/>
              <a:t>‹#›</a:t>
            </a:fld>
            <a:endParaRPr lang="en-US"/>
          </a:p>
        </p:txBody>
      </p:sp>
      <p:sp>
        <p:nvSpPr>
          <p:cNvPr id="17" name="Footer Placeholder 16"/>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i-FI"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i-FI" smtClean="0"/>
              <a:t>Click to edit Master text styles</a:t>
            </a:r>
          </a:p>
          <a:p>
            <a:pPr lvl="1" eaLnBrk="1" latinLnBrk="0" hangingPunct="1"/>
            <a:r>
              <a:rPr lang="fi-FI" smtClean="0"/>
              <a:t>Second level</a:t>
            </a:r>
          </a:p>
          <a:p>
            <a:pPr lvl="2" eaLnBrk="1" latinLnBrk="0" hangingPunct="1"/>
            <a:r>
              <a:rPr lang="fi-FI" smtClean="0"/>
              <a:t>Third level</a:t>
            </a:r>
          </a:p>
          <a:p>
            <a:pPr lvl="3" eaLnBrk="1" latinLnBrk="0" hangingPunct="1"/>
            <a:r>
              <a:rPr lang="fi-FI" smtClean="0"/>
              <a:t>Fourth level</a:t>
            </a:r>
          </a:p>
          <a:p>
            <a:pPr lvl="4" eaLnBrk="1" latinLnBrk="0" hangingPunct="1"/>
            <a:r>
              <a:rPr lang="fi-FI" smtClean="0"/>
              <a:t>Fifth level</a:t>
            </a:r>
            <a:endParaRPr kumimoji="0" lang="en-US"/>
          </a:p>
        </p:txBody>
      </p:sp>
      <p:sp>
        <p:nvSpPr>
          <p:cNvPr id="4" name="Date Placeholder 3"/>
          <p:cNvSpPr>
            <a:spLocks noGrp="1"/>
          </p:cNvSpPr>
          <p:nvPr>
            <p:ph type="dt" sz="half" idx="10"/>
          </p:nvPr>
        </p:nvSpPr>
        <p:spPr/>
        <p:txBody>
          <a:bodyPr/>
          <a:lstStyle/>
          <a:p>
            <a:fld id="{8E99E3BB-AB84-2C4D-B079-D007E2ACA0B2}" type="datetimeFigureOut">
              <a:rPr lang="en-US" smtClean="0"/>
              <a:t>7.1.18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F863E-C48B-8D46-8EE8-D54BB9F1D7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fi-FI"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fi-FI" smtClean="0"/>
              <a:t>Click to edit Master text styles</a:t>
            </a:r>
          </a:p>
          <a:p>
            <a:pPr lvl="1" eaLnBrk="1" latinLnBrk="0" hangingPunct="1"/>
            <a:r>
              <a:rPr lang="fi-FI" smtClean="0"/>
              <a:t>Second level</a:t>
            </a:r>
          </a:p>
          <a:p>
            <a:pPr lvl="2" eaLnBrk="1" latinLnBrk="0" hangingPunct="1"/>
            <a:r>
              <a:rPr lang="fi-FI" smtClean="0"/>
              <a:t>Third level</a:t>
            </a:r>
          </a:p>
          <a:p>
            <a:pPr lvl="3" eaLnBrk="1" latinLnBrk="0" hangingPunct="1"/>
            <a:r>
              <a:rPr lang="fi-FI" smtClean="0"/>
              <a:t>Fourth level</a:t>
            </a:r>
          </a:p>
          <a:p>
            <a:pPr lvl="4" eaLnBrk="1" latinLnBrk="0" hangingPunct="1"/>
            <a:r>
              <a:rPr lang="fi-FI" smtClean="0"/>
              <a:t>Fifth level</a:t>
            </a:r>
            <a:endParaRPr kumimoji="0" lang="en-US"/>
          </a:p>
        </p:txBody>
      </p:sp>
      <p:sp>
        <p:nvSpPr>
          <p:cNvPr id="4" name="Date Placeholder 3"/>
          <p:cNvSpPr>
            <a:spLocks noGrp="1"/>
          </p:cNvSpPr>
          <p:nvPr>
            <p:ph type="dt" sz="half" idx="10"/>
          </p:nvPr>
        </p:nvSpPr>
        <p:spPr/>
        <p:txBody>
          <a:bodyPr/>
          <a:lstStyle/>
          <a:p>
            <a:fld id="{8E99E3BB-AB84-2C4D-B079-D007E2ACA0B2}" type="datetimeFigureOut">
              <a:rPr lang="en-US" smtClean="0"/>
              <a:t>7.1.18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F863E-C48B-8D46-8EE8-D54BB9F1D70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eaLnBrk="1" latinLnBrk="0" hangingPunct="1"/>
            <a:r>
              <a:rPr lang="fi-FI" smtClean="0"/>
              <a:t>Click to edit Master text styles</a:t>
            </a:r>
          </a:p>
          <a:p>
            <a:pPr lvl="1" eaLnBrk="1" latinLnBrk="0" hangingPunct="1"/>
            <a:r>
              <a:rPr lang="fi-FI" smtClean="0"/>
              <a:t>Second level</a:t>
            </a:r>
          </a:p>
          <a:p>
            <a:pPr lvl="2" eaLnBrk="1" latinLnBrk="0" hangingPunct="1"/>
            <a:r>
              <a:rPr lang="fi-FI" smtClean="0"/>
              <a:t>Third level</a:t>
            </a:r>
          </a:p>
          <a:p>
            <a:pPr lvl="3" eaLnBrk="1" latinLnBrk="0" hangingPunct="1"/>
            <a:r>
              <a:rPr lang="fi-FI" smtClean="0"/>
              <a:t>Fourth level</a:t>
            </a:r>
          </a:p>
          <a:p>
            <a:pPr lvl="4" eaLnBrk="1" latinLnBrk="0" hangingPunct="1"/>
            <a:r>
              <a:rPr lang="fi-FI" smtClean="0"/>
              <a:t>Fifth level</a:t>
            </a:r>
            <a:endParaRPr kumimoji="0" lang="en-US"/>
          </a:p>
        </p:txBody>
      </p:sp>
      <p:sp>
        <p:nvSpPr>
          <p:cNvPr id="14" name="Date Placeholder 13"/>
          <p:cNvSpPr>
            <a:spLocks noGrp="1"/>
          </p:cNvSpPr>
          <p:nvPr>
            <p:ph type="dt" sz="half" idx="14"/>
          </p:nvPr>
        </p:nvSpPr>
        <p:spPr/>
        <p:txBody>
          <a:bodyPr/>
          <a:lstStyle/>
          <a:p>
            <a:fld id="{8E99E3BB-AB84-2C4D-B079-D007E2ACA0B2}" type="datetimeFigureOut">
              <a:rPr lang="en-US" smtClean="0"/>
              <a:t>7.1.18</a:t>
            </a:fld>
            <a:endParaRPr lang="en-US"/>
          </a:p>
        </p:txBody>
      </p:sp>
      <p:sp>
        <p:nvSpPr>
          <p:cNvPr id="15" name="Slide Number Placeholder 14"/>
          <p:cNvSpPr>
            <a:spLocks noGrp="1"/>
          </p:cNvSpPr>
          <p:nvPr>
            <p:ph type="sldNum" sz="quarter" idx="15"/>
          </p:nvPr>
        </p:nvSpPr>
        <p:spPr/>
        <p:txBody>
          <a:bodyPr/>
          <a:lstStyle>
            <a:lvl1pPr algn="ctr">
              <a:defRPr/>
            </a:lvl1pPr>
          </a:lstStyle>
          <a:p>
            <a:fld id="{4BAF863E-C48B-8D46-8EE8-D54BB9F1D701}" type="slidenum">
              <a:rPr lang="en-US" smtClean="0"/>
              <a:t>‹#›</a:t>
            </a:fld>
            <a:endParaRPr lang="en-US"/>
          </a:p>
        </p:txBody>
      </p:sp>
      <p:sp>
        <p:nvSpPr>
          <p:cNvPr id="16" name="Footer Placeholder 15"/>
          <p:cNvSpPr>
            <a:spLocks noGrp="1"/>
          </p:cNvSpPr>
          <p:nvPr>
            <p:ph type="ftr" sz="quarter" idx="16"/>
          </p:nvPr>
        </p:nvSpPr>
        <p:spPr/>
        <p:txBody>
          <a:bodyPr/>
          <a:lstStyle/>
          <a:p>
            <a:endParaRPr lang="en-US"/>
          </a:p>
        </p:txBody>
      </p:sp>
      <p:sp>
        <p:nvSpPr>
          <p:cNvPr id="17" name="Title 16"/>
          <p:cNvSpPr>
            <a:spLocks noGrp="1"/>
          </p:cNvSpPr>
          <p:nvPr>
            <p:ph type="title"/>
          </p:nvPr>
        </p:nvSpPr>
        <p:spPr/>
        <p:txBody>
          <a:bodyPr rtlCol="0" anchor="b" anchorCtr="0"/>
          <a:lstStyle/>
          <a:p>
            <a:r>
              <a:rPr kumimoji="0" lang="fi-FI"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E99E3BB-AB84-2C4D-B079-D007E2ACA0B2}" type="datetimeFigureOut">
              <a:rPr lang="en-US" smtClean="0"/>
              <a:t>7.1.18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AF863E-C48B-8D46-8EE8-D54BB9F1D701}" type="slidenum">
              <a:rPr lang="en-US" smtClean="0"/>
              <a:t>‹#›</a:t>
            </a:fld>
            <a:endParaRPr lang="en-US"/>
          </a:p>
        </p:txBody>
      </p:sp>
      <p:sp>
        <p:nvSpPr>
          <p:cNvPr id="2" name="Title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fi-FI" smtClean="0"/>
              <a:t>Click to edit Master title style</a:t>
            </a:r>
            <a:endParaRPr kumimoji="0" lang="en-US"/>
          </a:p>
        </p:txBody>
      </p:sp>
      <p:sp>
        <p:nvSpPr>
          <p:cNvPr id="3" name="Text Placeholder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i-FI" smtClean="0"/>
              <a:t>Click to edit Master text styles</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E99E3BB-AB84-2C4D-B079-D007E2ACA0B2}" type="datetimeFigureOut">
              <a:rPr lang="en-US" smtClean="0"/>
              <a:t>7.1.18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AF863E-C48B-8D46-8EE8-D54BB9F1D701}" type="slidenum">
              <a:rPr lang="en-US" smtClean="0"/>
              <a:t>‹#›</a:t>
            </a:fld>
            <a:endParaRPr lang="en-US"/>
          </a:p>
        </p:txBody>
      </p:sp>
      <p:sp>
        <p:nvSpPr>
          <p:cNvPr id="2" name="Title 1"/>
          <p:cNvSpPr>
            <a:spLocks noGrp="1"/>
          </p:cNvSpPr>
          <p:nvPr>
            <p:ph type="title"/>
          </p:nvPr>
        </p:nvSpPr>
        <p:spPr/>
        <p:txBody>
          <a:bodyPr/>
          <a:lstStyle/>
          <a:p>
            <a:r>
              <a:rPr kumimoji="0" lang="fi-FI" smtClean="0"/>
              <a:t>Click to edit Master title style</a:t>
            </a:r>
            <a:endParaRPr kumimoji="0" lang="en-US"/>
          </a:p>
        </p:txBody>
      </p:sp>
      <p:sp>
        <p:nvSpPr>
          <p:cNvPr id="11" name="Content Placeholder 10"/>
          <p:cNvSpPr>
            <a:spLocks noGrp="1"/>
          </p:cNvSpPr>
          <p:nvPr>
            <p:ph sz="half" idx="1"/>
          </p:nvPr>
        </p:nvSpPr>
        <p:spPr>
          <a:xfrm>
            <a:off x="457200" y="1524000"/>
            <a:ext cx="4059936" cy="4572000"/>
          </a:xfrm>
        </p:spPr>
        <p:txBody>
          <a:bodyPr/>
          <a:lstStyle/>
          <a:p>
            <a:pPr lvl="0" eaLnBrk="1" latinLnBrk="0" hangingPunct="1"/>
            <a:r>
              <a:rPr lang="fi-FI" smtClean="0"/>
              <a:t>Click to edit Master text styles</a:t>
            </a:r>
          </a:p>
          <a:p>
            <a:pPr lvl="1" eaLnBrk="1" latinLnBrk="0" hangingPunct="1"/>
            <a:r>
              <a:rPr lang="fi-FI" smtClean="0"/>
              <a:t>Second level</a:t>
            </a:r>
          </a:p>
          <a:p>
            <a:pPr lvl="2" eaLnBrk="1" latinLnBrk="0" hangingPunct="1"/>
            <a:r>
              <a:rPr lang="fi-FI" smtClean="0"/>
              <a:t>Third level</a:t>
            </a:r>
          </a:p>
          <a:p>
            <a:pPr lvl="3" eaLnBrk="1" latinLnBrk="0" hangingPunct="1"/>
            <a:r>
              <a:rPr lang="fi-FI" smtClean="0"/>
              <a:t>Fourth level</a:t>
            </a:r>
          </a:p>
          <a:p>
            <a:pPr lvl="4" eaLnBrk="1" latinLnBrk="0" hangingPunct="1"/>
            <a:r>
              <a:rPr lang="fi-FI" smtClean="0"/>
              <a:t>Fifth level</a:t>
            </a:r>
            <a:endParaRPr kumimoji="0" lang="en-US"/>
          </a:p>
        </p:txBody>
      </p:sp>
      <p:sp>
        <p:nvSpPr>
          <p:cNvPr id="13" name="Content Placeholder 12"/>
          <p:cNvSpPr>
            <a:spLocks noGrp="1"/>
          </p:cNvSpPr>
          <p:nvPr>
            <p:ph sz="half" idx="2"/>
          </p:nvPr>
        </p:nvSpPr>
        <p:spPr>
          <a:xfrm>
            <a:off x="4648200" y="1524000"/>
            <a:ext cx="4059936" cy="4572000"/>
          </a:xfrm>
        </p:spPr>
        <p:txBody>
          <a:bodyPr/>
          <a:lstStyle/>
          <a:p>
            <a:pPr lvl="0" eaLnBrk="1" latinLnBrk="0" hangingPunct="1"/>
            <a:r>
              <a:rPr lang="fi-FI" smtClean="0"/>
              <a:t>Click to edit Master text styles</a:t>
            </a:r>
          </a:p>
          <a:p>
            <a:pPr lvl="1" eaLnBrk="1" latinLnBrk="0" hangingPunct="1"/>
            <a:r>
              <a:rPr lang="fi-FI" smtClean="0"/>
              <a:t>Second level</a:t>
            </a:r>
          </a:p>
          <a:p>
            <a:pPr lvl="2" eaLnBrk="1" latinLnBrk="0" hangingPunct="1"/>
            <a:r>
              <a:rPr lang="fi-FI" smtClean="0"/>
              <a:t>Third level</a:t>
            </a:r>
          </a:p>
          <a:p>
            <a:pPr lvl="3" eaLnBrk="1" latinLnBrk="0" hangingPunct="1"/>
            <a:r>
              <a:rPr lang="fi-FI" smtClean="0"/>
              <a:t>Fourth level</a:t>
            </a:r>
          </a:p>
          <a:p>
            <a:pPr lvl="4" eaLnBrk="1" latinLnBrk="0" hangingPunct="1"/>
            <a:r>
              <a:rPr lang="fi-FI"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4BAF863E-C48B-8D46-8EE8-D54BB9F1D701}" type="slidenum">
              <a:rPr lang="en-US" smtClean="0"/>
              <a:t>‹#›</a:t>
            </a:fld>
            <a:endParaRPr lang="en-US"/>
          </a:p>
        </p:txBody>
      </p:sp>
      <p:sp>
        <p:nvSpPr>
          <p:cNvPr id="8" name="Footer Placeholder 7"/>
          <p:cNvSpPr>
            <a:spLocks noGrp="1"/>
          </p:cNvSpPr>
          <p:nvPr>
            <p:ph type="ftr" sz="quarter" idx="11"/>
          </p:nvPr>
        </p:nvSpPr>
        <p:spPr/>
        <p:txBody>
          <a:bodyPr/>
          <a:lstStyle/>
          <a:p>
            <a:endParaRPr lang="en-US"/>
          </a:p>
        </p:txBody>
      </p:sp>
      <p:sp>
        <p:nvSpPr>
          <p:cNvPr id="7" name="Date Placeholder 6"/>
          <p:cNvSpPr>
            <a:spLocks noGrp="1"/>
          </p:cNvSpPr>
          <p:nvPr>
            <p:ph type="dt" sz="half" idx="10"/>
          </p:nvPr>
        </p:nvSpPr>
        <p:spPr/>
        <p:txBody>
          <a:bodyPr/>
          <a:lstStyle/>
          <a:p>
            <a:fld id="{8E99E3BB-AB84-2C4D-B079-D007E2ACA0B2}" type="datetimeFigureOut">
              <a:rPr lang="en-US" smtClean="0"/>
              <a:t>7.1.18</a:t>
            </a:fld>
            <a:endParaRPr lang="en-US"/>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Click to edit Master text styles</a:t>
            </a:r>
          </a:p>
        </p:txBody>
      </p:sp>
      <p:sp>
        <p:nvSpPr>
          <p:cNvPr id="32" name="Content Placeholder 31"/>
          <p:cNvSpPr>
            <a:spLocks noGrp="1"/>
          </p:cNvSpPr>
          <p:nvPr>
            <p:ph sz="half" idx="2"/>
          </p:nvPr>
        </p:nvSpPr>
        <p:spPr>
          <a:xfrm>
            <a:off x="457200" y="2201896"/>
            <a:ext cx="4038600" cy="3913632"/>
          </a:xfrm>
        </p:spPr>
        <p:txBody>
          <a:bodyPr/>
          <a:lstStyle/>
          <a:p>
            <a:pPr lvl="0" eaLnBrk="1" latinLnBrk="0" hangingPunct="1"/>
            <a:r>
              <a:rPr lang="fi-FI" smtClean="0"/>
              <a:t>Click to edit Master text styles</a:t>
            </a:r>
          </a:p>
          <a:p>
            <a:pPr lvl="1" eaLnBrk="1" latinLnBrk="0" hangingPunct="1"/>
            <a:r>
              <a:rPr lang="fi-FI" smtClean="0"/>
              <a:t>Second level</a:t>
            </a:r>
          </a:p>
          <a:p>
            <a:pPr lvl="2" eaLnBrk="1" latinLnBrk="0" hangingPunct="1"/>
            <a:r>
              <a:rPr lang="fi-FI" smtClean="0"/>
              <a:t>Third level</a:t>
            </a:r>
          </a:p>
          <a:p>
            <a:pPr lvl="3" eaLnBrk="1" latinLnBrk="0" hangingPunct="1"/>
            <a:r>
              <a:rPr lang="fi-FI" smtClean="0"/>
              <a:t>Fourth level</a:t>
            </a:r>
          </a:p>
          <a:p>
            <a:pPr lvl="4" eaLnBrk="1" latinLnBrk="0" hangingPunct="1"/>
            <a:r>
              <a:rPr lang="fi-FI" smtClean="0"/>
              <a:t>Fifth level</a:t>
            </a:r>
            <a:endParaRPr kumimoji="0" lang="en-US"/>
          </a:p>
        </p:txBody>
      </p:sp>
      <p:sp>
        <p:nvSpPr>
          <p:cNvPr id="34" name="Content Placeholder 33"/>
          <p:cNvSpPr>
            <a:spLocks noGrp="1"/>
          </p:cNvSpPr>
          <p:nvPr>
            <p:ph sz="quarter" idx="4"/>
          </p:nvPr>
        </p:nvSpPr>
        <p:spPr>
          <a:xfrm>
            <a:off x="4649788" y="2201896"/>
            <a:ext cx="4038600" cy="3913632"/>
          </a:xfrm>
        </p:spPr>
        <p:txBody>
          <a:bodyPr/>
          <a:lstStyle/>
          <a:p>
            <a:pPr lvl="0" eaLnBrk="1" latinLnBrk="0" hangingPunct="1"/>
            <a:r>
              <a:rPr lang="fi-FI" smtClean="0"/>
              <a:t>Click to edit Master text styles</a:t>
            </a:r>
          </a:p>
          <a:p>
            <a:pPr lvl="1" eaLnBrk="1" latinLnBrk="0" hangingPunct="1"/>
            <a:r>
              <a:rPr lang="fi-FI" smtClean="0"/>
              <a:t>Second level</a:t>
            </a:r>
          </a:p>
          <a:p>
            <a:pPr lvl="2" eaLnBrk="1" latinLnBrk="0" hangingPunct="1"/>
            <a:r>
              <a:rPr lang="fi-FI" smtClean="0"/>
              <a:t>Third level</a:t>
            </a:r>
          </a:p>
          <a:p>
            <a:pPr lvl="3" eaLnBrk="1" latinLnBrk="0" hangingPunct="1"/>
            <a:r>
              <a:rPr lang="fi-FI" smtClean="0"/>
              <a:t>Fourth level</a:t>
            </a:r>
          </a:p>
          <a:p>
            <a:pPr lvl="4" eaLnBrk="1" latinLnBrk="0" hangingPunct="1"/>
            <a:r>
              <a:rPr lang="fi-FI" smtClean="0"/>
              <a:t>Fifth level</a:t>
            </a:r>
            <a:endParaRPr kumimoji="0" lang="en-US"/>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kumimoji="0" lang="fi-FI" smtClean="0"/>
              <a:t>Click to edit Master title style</a:t>
            </a:r>
            <a:endParaRPr kumimoji="0" lang="en-US"/>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i-FI" smtClean="0"/>
              <a:t>Click to edit Master text styles</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E99E3BB-AB84-2C4D-B079-D007E2ACA0B2}" type="datetimeFigureOut">
              <a:rPr lang="en-US" smtClean="0"/>
              <a:t>7.1.18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AF863E-C48B-8D46-8EE8-D54BB9F1D701}" type="slidenum">
              <a:rPr lang="en-US" smtClean="0"/>
              <a:t>‹#›</a:t>
            </a:fld>
            <a:endParaRPr lang="en-US"/>
          </a:p>
        </p:txBody>
      </p:sp>
      <p:sp>
        <p:nvSpPr>
          <p:cNvPr id="2" name="Title 1"/>
          <p:cNvSpPr>
            <a:spLocks noGrp="1"/>
          </p:cNvSpPr>
          <p:nvPr>
            <p:ph type="title"/>
          </p:nvPr>
        </p:nvSpPr>
        <p:spPr/>
        <p:txBody>
          <a:bodyPr/>
          <a:lstStyle/>
          <a:p>
            <a:r>
              <a:rPr kumimoji="0" lang="fi-FI"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99E3BB-AB84-2C4D-B079-D007E2ACA0B2}" type="datetimeFigureOut">
              <a:rPr lang="en-US" smtClean="0"/>
              <a:t>7.1.18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AF863E-C48B-8D46-8EE8-D54BB9F1D7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eaLnBrk="1" latinLnBrk="0" hangingPunct="1"/>
            <a:r>
              <a:rPr lang="fi-FI" smtClean="0"/>
              <a:t>Click to edit Master text styles</a:t>
            </a:r>
          </a:p>
          <a:p>
            <a:pPr lvl="1" eaLnBrk="1" latinLnBrk="0" hangingPunct="1"/>
            <a:r>
              <a:rPr lang="fi-FI" smtClean="0"/>
              <a:t>Second level</a:t>
            </a:r>
          </a:p>
          <a:p>
            <a:pPr lvl="2" eaLnBrk="1" latinLnBrk="0" hangingPunct="1"/>
            <a:r>
              <a:rPr lang="fi-FI" smtClean="0"/>
              <a:t>Third level</a:t>
            </a:r>
          </a:p>
          <a:p>
            <a:pPr lvl="3" eaLnBrk="1" latinLnBrk="0" hangingPunct="1"/>
            <a:r>
              <a:rPr lang="fi-FI" smtClean="0"/>
              <a:t>Fourth level</a:t>
            </a:r>
          </a:p>
          <a:p>
            <a:pPr lvl="4" eaLnBrk="1" latinLnBrk="0" hangingPunct="1"/>
            <a:r>
              <a:rPr lang="fi-FI" smtClean="0"/>
              <a:t>Fifth level</a:t>
            </a:r>
            <a:endParaRPr kumimoji="0" lang="en-US"/>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fi-FI" smtClean="0"/>
              <a:t>Click to edit Master text styles</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i-FI" smtClean="0"/>
              <a:t>Click to edit Master title style</a:t>
            </a:r>
            <a:endParaRPr kumimoji="0" lang="en-US"/>
          </a:p>
        </p:txBody>
      </p:sp>
      <p:sp>
        <p:nvSpPr>
          <p:cNvPr id="8" name="Date Placeholder 7"/>
          <p:cNvSpPr>
            <a:spLocks noGrp="1"/>
          </p:cNvSpPr>
          <p:nvPr>
            <p:ph type="dt" sz="half" idx="14"/>
          </p:nvPr>
        </p:nvSpPr>
        <p:spPr/>
        <p:txBody>
          <a:bodyPr/>
          <a:lstStyle/>
          <a:p>
            <a:fld id="{8E99E3BB-AB84-2C4D-B079-D007E2ACA0B2}" type="datetimeFigureOut">
              <a:rPr lang="en-US" smtClean="0"/>
              <a:t>7.1.18</a:t>
            </a:fld>
            <a:endParaRPr lang="en-US"/>
          </a:p>
        </p:txBody>
      </p:sp>
      <p:sp>
        <p:nvSpPr>
          <p:cNvPr id="9" name="Slide Number Placeholder 8"/>
          <p:cNvSpPr>
            <a:spLocks noGrp="1"/>
          </p:cNvSpPr>
          <p:nvPr>
            <p:ph type="sldNum" sz="quarter" idx="15"/>
          </p:nvPr>
        </p:nvSpPr>
        <p:spPr/>
        <p:txBody>
          <a:bodyPr/>
          <a:lstStyle/>
          <a:p>
            <a:fld id="{4BAF863E-C48B-8D46-8EE8-D54BB9F1D701}" type="slidenum">
              <a:rPr lang="en-US" smtClean="0"/>
              <a:t>‹#›</a:t>
            </a:fld>
            <a:endParaRPr lang="en-US"/>
          </a:p>
        </p:txBody>
      </p:sp>
      <p:sp>
        <p:nvSpPr>
          <p:cNvPr id="10" name="Footer Placeholder 9"/>
          <p:cNvSpPr>
            <a:spLocks noGrp="1"/>
          </p:cNvSpPr>
          <p:nvPr>
            <p:ph type="ftr" sz="quarter" idx="16"/>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fi-FI" smtClean="0"/>
              <a:t>Click to edit Master title style</a:t>
            </a:r>
            <a:endParaRPr kumimoji="0" lang="en-US"/>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fi-FI" smtClean="0"/>
              <a:t>Click icon to add picture</a:t>
            </a:r>
            <a:endParaRPr kumimoji="0" lang="en-US"/>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fi-FI" smtClean="0"/>
              <a:t>Click to edit Master text styles</a:t>
            </a:r>
          </a:p>
        </p:txBody>
      </p:sp>
      <p:sp>
        <p:nvSpPr>
          <p:cNvPr id="8" name="Date Placeholder 7"/>
          <p:cNvSpPr>
            <a:spLocks noGrp="1"/>
          </p:cNvSpPr>
          <p:nvPr>
            <p:ph type="dt" sz="half" idx="10"/>
          </p:nvPr>
        </p:nvSpPr>
        <p:spPr/>
        <p:txBody>
          <a:bodyPr/>
          <a:lstStyle/>
          <a:p>
            <a:fld id="{8E99E3BB-AB84-2C4D-B079-D007E2ACA0B2}" type="datetimeFigureOut">
              <a:rPr lang="en-US" smtClean="0"/>
              <a:t>7.1.18</a:t>
            </a:fld>
            <a:endParaRPr lang="en-US"/>
          </a:p>
        </p:txBody>
      </p:sp>
      <p:sp>
        <p:nvSpPr>
          <p:cNvPr id="9" name="Slide Number Placeholder 8"/>
          <p:cNvSpPr>
            <a:spLocks noGrp="1"/>
          </p:cNvSpPr>
          <p:nvPr>
            <p:ph type="sldNum" sz="quarter" idx="11"/>
          </p:nvPr>
        </p:nvSpPr>
        <p:spPr/>
        <p:txBody>
          <a:bodyPr/>
          <a:lstStyle/>
          <a:p>
            <a:fld id="{4BAF863E-C48B-8D46-8EE8-D54BB9F1D701}" type="slidenum">
              <a:rPr lang="en-US" smtClean="0"/>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fi-FI" smtClean="0"/>
              <a:t>Click to edit Master text styles</a:t>
            </a:r>
          </a:p>
          <a:p>
            <a:pPr lvl="1" eaLnBrk="1" latinLnBrk="0" hangingPunct="1"/>
            <a:r>
              <a:rPr kumimoji="0" lang="fi-FI" smtClean="0"/>
              <a:t>Second level</a:t>
            </a:r>
          </a:p>
          <a:p>
            <a:pPr lvl="2" eaLnBrk="1" latinLnBrk="0" hangingPunct="1"/>
            <a:r>
              <a:rPr kumimoji="0" lang="fi-FI" smtClean="0"/>
              <a:t>Third level</a:t>
            </a:r>
          </a:p>
          <a:p>
            <a:pPr lvl="3" eaLnBrk="1" latinLnBrk="0" hangingPunct="1"/>
            <a:r>
              <a:rPr kumimoji="0" lang="fi-FI" smtClean="0"/>
              <a:t>Fourth level</a:t>
            </a:r>
          </a:p>
          <a:p>
            <a:pPr lvl="4" eaLnBrk="1" latinLnBrk="0" hangingPunct="1"/>
            <a:r>
              <a:rPr kumimoji="0" lang="fi-FI" smtClean="0"/>
              <a:t>Fifth level</a:t>
            </a:r>
            <a:endParaRPr kumimoji="0" lang="en-US"/>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E99E3BB-AB84-2C4D-B079-D007E2ACA0B2}" type="datetimeFigureOut">
              <a:rPr lang="en-US" smtClean="0"/>
              <a:t>7.1.18</a:t>
            </a:fld>
            <a:endParaRPr lang="en-US"/>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US"/>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4BAF863E-C48B-8D46-8EE8-D54BB9F1D701}" type="slidenum">
              <a:rPr lang="en-US" smtClean="0"/>
              <a:t>‹#›</a:t>
            </a:fld>
            <a:endParaRPr lang="en-US"/>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fi-FI" smtClean="0"/>
              <a:t>Click to edit Master title style</a:t>
            </a:r>
            <a:endParaRPr kumimoji="0" lang="en-US"/>
          </a:p>
        </p:txBody>
      </p:sp>
    </p:spTree>
  </p:cSld>
  <p:clrMap bg1="dk1" tx1="lt1" bg2="dk2" tx2="lt2" accent1="accent1" accent2="accent2" accent3="accent3" accent4="accent4" accent5="accent5" accent6="accent6" hlink="hlink" folHlink="folHlink"/>
  <p:sldLayoutIdLst>
    <p:sldLayoutId id="2147483852" r:id="rId1"/>
    <p:sldLayoutId id="2147483853" r:id="rId2"/>
    <p:sldLayoutId id="2147483854" r:id="rId3"/>
    <p:sldLayoutId id="2147483855" r:id="rId4"/>
    <p:sldLayoutId id="2147483856" r:id="rId5"/>
    <p:sldLayoutId id="2147483857" r:id="rId6"/>
    <p:sldLayoutId id="2147483858" r:id="rId7"/>
    <p:sldLayoutId id="2147483859" r:id="rId8"/>
    <p:sldLayoutId id="2147483860" r:id="rId9"/>
    <p:sldLayoutId id="2147483861" r:id="rId10"/>
    <p:sldLayoutId id="2147483862"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a:xfrm>
            <a:off x="457200" y="152399"/>
            <a:ext cx="8229600" cy="2425441"/>
          </a:xfrm>
        </p:spPr>
        <p:txBody>
          <a:bodyPr/>
          <a:lstStyle/>
          <a:p>
            <a:r>
              <a:rPr lang="en-US" dirty="0" smtClean="0"/>
              <a:t>		</a:t>
            </a:r>
            <a:r>
              <a:rPr lang="en-US" dirty="0" err="1" smtClean="0"/>
              <a:t>Oppilasarviointi</a:t>
            </a:r>
            <a:r>
              <a:rPr lang="en-US" dirty="0" smtClean="0"/>
              <a:t> </a:t>
            </a:r>
            <a:r>
              <a:rPr lang="en-US" dirty="0" smtClean="0"/>
              <a:t>II</a:t>
            </a:r>
            <a:endParaRPr lang="en-US" dirty="0"/>
          </a:p>
        </p:txBody>
      </p:sp>
    </p:spTree>
    <p:extLst>
      <p:ext uri="{BB962C8B-B14F-4D97-AF65-F5344CB8AC3E}">
        <p14:creationId xmlns:p14="http://schemas.microsoft.com/office/powerpoint/2010/main" val="3859808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Oppilaalle</a:t>
            </a:r>
            <a:r>
              <a:rPr lang="en-US" dirty="0" smtClean="0"/>
              <a:t> </a:t>
            </a:r>
            <a:r>
              <a:rPr lang="en-US" dirty="0" err="1" smtClean="0"/>
              <a:t>suoraan</a:t>
            </a:r>
            <a:r>
              <a:rPr lang="en-US" dirty="0" smtClean="0"/>
              <a:t> </a:t>
            </a:r>
            <a:r>
              <a:rPr lang="en-US" dirty="0" err="1" smtClean="0"/>
              <a:t>annettu</a:t>
            </a:r>
            <a:endParaRPr lang="en-US" dirty="0" smtClean="0"/>
          </a:p>
          <a:p>
            <a:r>
              <a:rPr lang="en-US" dirty="0" err="1" smtClean="0"/>
              <a:t>Sanallinen</a:t>
            </a:r>
            <a:r>
              <a:rPr lang="en-US" dirty="0" smtClean="0"/>
              <a:t> </a:t>
            </a:r>
            <a:r>
              <a:rPr lang="en-US" dirty="0" err="1" smtClean="0"/>
              <a:t>palaute</a:t>
            </a:r>
            <a:endParaRPr lang="en-US" dirty="0" smtClean="0"/>
          </a:p>
          <a:p>
            <a:r>
              <a:rPr lang="en-US" dirty="0" err="1" smtClean="0"/>
              <a:t>Kirjallinen</a:t>
            </a:r>
            <a:r>
              <a:rPr lang="en-US" dirty="0" smtClean="0"/>
              <a:t> </a:t>
            </a:r>
            <a:r>
              <a:rPr lang="en-US" dirty="0" err="1" smtClean="0"/>
              <a:t>palaute</a:t>
            </a:r>
            <a:r>
              <a:rPr lang="en-US" dirty="0" smtClean="0"/>
              <a:t> (</a:t>
            </a:r>
            <a:r>
              <a:rPr lang="en-US" dirty="0" err="1" smtClean="0"/>
              <a:t>sanallinen</a:t>
            </a:r>
            <a:r>
              <a:rPr lang="en-US" dirty="0" smtClean="0"/>
              <a:t> tai </a:t>
            </a:r>
            <a:r>
              <a:rPr lang="en-US" dirty="0" err="1" smtClean="0"/>
              <a:t>numero</a:t>
            </a:r>
            <a:r>
              <a:rPr lang="en-US" dirty="0"/>
              <a:t>)</a:t>
            </a:r>
            <a:endParaRPr lang="en-US" dirty="0" smtClean="0"/>
          </a:p>
          <a:p>
            <a:r>
              <a:rPr lang="en-US" dirty="0" smtClean="0"/>
              <a:t>Wilma-</a:t>
            </a:r>
            <a:r>
              <a:rPr lang="en-US" dirty="0" err="1" smtClean="0"/>
              <a:t>merkinnät</a:t>
            </a:r>
            <a:endParaRPr lang="en-US" dirty="0" smtClean="0"/>
          </a:p>
          <a:p>
            <a:r>
              <a:rPr lang="en-US" dirty="0" err="1" smtClean="0"/>
              <a:t>Muu</a:t>
            </a:r>
            <a:r>
              <a:rPr lang="en-US" dirty="0" smtClean="0"/>
              <a:t> </a:t>
            </a:r>
            <a:r>
              <a:rPr lang="en-US" dirty="0" err="1" smtClean="0"/>
              <a:t>arviointi</a:t>
            </a:r>
            <a:endParaRPr lang="en-US" dirty="0" smtClean="0"/>
          </a:p>
          <a:p>
            <a:endParaRPr lang="en-US" dirty="0"/>
          </a:p>
          <a:p>
            <a:endParaRPr lang="en-US" dirty="0" smtClean="0"/>
          </a:p>
          <a:p>
            <a:pPr marL="0" indent="0">
              <a:buNone/>
            </a:pPr>
            <a:r>
              <a:rPr lang="en-US" dirty="0" err="1" smtClean="0"/>
              <a:t>Onko</a:t>
            </a:r>
            <a:r>
              <a:rPr lang="en-US" dirty="0" smtClean="0"/>
              <a:t> </a:t>
            </a:r>
            <a:r>
              <a:rPr lang="en-US" dirty="0" err="1" smtClean="0"/>
              <a:t>antamasi</a:t>
            </a:r>
            <a:r>
              <a:rPr lang="en-US" dirty="0" smtClean="0"/>
              <a:t> </a:t>
            </a:r>
            <a:r>
              <a:rPr lang="en-US" dirty="0" err="1" smtClean="0"/>
              <a:t>arviointi</a:t>
            </a:r>
            <a:r>
              <a:rPr lang="en-US" dirty="0" smtClean="0"/>
              <a:t> </a:t>
            </a:r>
            <a:r>
              <a:rPr lang="en-US" dirty="0" err="1" smtClean="0"/>
              <a:t>ollut</a:t>
            </a:r>
            <a:r>
              <a:rPr lang="en-US" dirty="0" smtClean="0"/>
              <a:t> </a:t>
            </a:r>
            <a:r>
              <a:rPr lang="en-US" dirty="0" err="1" smtClean="0"/>
              <a:t>formatiivista</a:t>
            </a:r>
            <a:r>
              <a:rPr lang="en-US" dirty="0" smtClean="0"/>
              <a:t> </a:t>
            </a:r>
            <a:r>
              <a:rPr lang="en-US" dirty="0" err="1" smtClean="0"/>
              <a:t>vai</a:t>
            </a:r>
            <a:r>
              <a:rPr lang="en-US" dirty="0" smtClean="0"/>
              <a:t> </a:t>
            </a:r>
            <a:r>
              <a:rPr lang="en-US" dirty="0" err="1" smtClean="0"/>
              <a:t>summatiivista</a:t>
            </a:r>
            <a:r>
              <a:rPr lang="en-US" dirty="0" smtClean="0"/>
              <a:t>?</a:t>
            </a:r>
            <a:endParaRPr lang="en-US" dirty="0"/>
          </a:p>
        </p:txBody>
      </p:sp>
      <p:sp>
        <p:nvSpPr>
          <p:cNvPr id="3" name="Title 2"/>
          <p:cNvSpPr>
            <a:spLocks noGrp="1"/>
          </p:cNvSpPr>
          <p:nvPr>
            <p:ph type="title"/>
          </p:nvPr>
        </p:nvSpPr>
        <p:spPr/>
        <p:txBody>
          <a:bodyPr>
            <a:normAutofit fontScale="90000"/>
          </a:bodyPr>
          <a:lstStyle/>
          <a:p>
            <a:r>
              <a:rPr lang="en-US" dirty="0" err="1" smtClean="0"/>
              <a:t>Tähänastiset</a:t>
            </a:r>
            <a:r>
              <a:rPr lang="en-US" dirty="0" smtClean="0"/>
              <a:t> </a:t>
            </a:r>
            <a:r>
              <a:rPr lang="en-US" dirty="0" err="1" smtClean="0"/>
              <a:t>kokemukset</a:t>
            </a:r>
            <a:r>
              <a:rPr lang="en-US" dirty="0" smtClean="0"/>
              <a:t> </a:t>
            </a:r>
            <a:r>
              <a:rPr lang="en-US" dirty="0" err="1" smtClean="0"/>
              <a:t>arvioinnista</a:t>
            </a:r>
            <a:endParaRPr lang="en-US" dirty="0"/>
          </a:p>
        </p:txBody>
      </p:sp>
    </p:spTree>
    <p:extLst>
      <p:ext uri="{BB962C8B-B14F-4D97-AF65-F5344CB8AC3E}">
        <p14:creationId xmlns:p14="http://schemas.microsoft.com/office/powerpoint/2010/main" val="2655983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6439"/>
            <a:ext cx="7772400" cy="1871023"/>
          </a:xfrm>
        </p:spPr>
        <p:txBody>
          <a:bodyPr>
            <a:normAutofit/>
          </a:bodyPr>
          <a:lstStyle/>
          <a:p>
            <a:r>
              <a:rPr lang="en-US" dirty="0" err="1" smtClean="0"/>
              <a:t>Oppilasarviointi</a:t>
            </a:r>
            <a:r>
              <a:rPr lang="en-US" dirty="0" smtClean="0"/>
              <a:t> </a:t>
            </a:r>
            <a:r>
              <a:rPr lang="en-US" dirty="0" err="1" smtClean="0">
                <a:solidFill>
                  <a:schemeClr val="tx1"/>
                </a:solidFill>
                <a:latin typeface="+mn-lt"/>
                <a:ea typeface="+mn-ea"/>
                <a:cs typeface="+mn-cs"/>
              </a:rPr>
              <a:t>harjoittelujaksolla</a:t>
            </a:r>
            <a:r>
              <a:rPr lang="en-US" dirty="0" smtClean="0"/>
              <a:t> OPEA525</a:t>
            </a:r>
            <a:endParaRPr lang="en-US" dirty="0"/>
          </a:p>
        </p:txBody>
      </p:sp>
      <p:sp>
        <p:nvSpPr>
          <p:cNvPr id="4" name="TextBox 3"/>
          <p:cNvSpPr txBox="1"/>
          <p:nvPr/>
        </p:nvSpPr>
        <p:spPr>
          <a:xfrm>
            <a:off x="965658" y="2027462"/>
            <a:ext cx="7130005" cy="4247317"/>
          </a:xfrm>
          <a:prstGeom prst="rect">
            <a:avLst/>
          </a:prstGeom>
          <a:noFill/>
        </p:spPr>
        <p:txBody>
          <a:bodyPr wrap="square" rtlCol="0">
            <a:spAutoFit/>
          </a:bodyPr>
          <a:lstStyle/>
          <a:p>
            <a:r>
              <a:rPr lang="en-US" dirty="0" err="1" smtClean="0"/>
              <a:t>Vähintään</a:t>
            </a:r>
            <a:r>
              <a:rPr lang="en-US" dirty="0" smtClean="0"/>
              <a:t> </a:t>
            </a:r>
            <a:r>
              <a:rPr lang="en-US" dirty="0" err="1" smtClean="0"/>
              <a:t>yksi</a:t>
            </a:r>
            <a:r>
              <a:rPr lang="en-US" dirty="0" smtClean="0"/>
              <a:t> </a:t>
            </a:r>
            <a:r>
              <a:rPr lang="en-US" dirty="0" err="1" smtClean="0"/>
              <a:t>opetusjakso</a:t>
            </a:r>
            <a:r>
              <a:rPr lang="en-US" dirty="0" smtClean="0"/>
              <a:t> </a:t>
            </a:r>
            <a:r>
              <a:rPr lang="en-US" dirty="0" err="1" smtClean="0"/>
              <a:t>arvioidaan</a:t>
            </a:r>
            <a:r>
              <a:rPr lang="en-US" dirty="0" smtClean="0"/>
              <a:t> </a:t>
            </a:r>
            <a:r>
              <a:rPr lang="en-US" dirty="0" err="1" smtClean="0"/>
              <a:t>sanallisesti</a:t>
            </a:r>
            <a:r>
              <a:rPr lang="en-US" dirty="0" smtClean="0"/>
              <a:t> </a:t>
            </a:r>
            <a:r>
              <a:rPr lang="en-US" dirty="0" err="1" smtClean="0"/>
              <a:t>ja</a:t>
            </a:r>
            <a:r>
              <a:rPr lang="en-US" dirty="0" smtClean="0"/>
              <a:t> </a:t>
            </a:r>
            <a:r>
              <a:rPr lang="en-US" dirty="0" err="1" smtClean="0"/>
              <a:t>numerolla</a:t>
            </a:r>
            <a:r>
              <a:rPr lang="en-US" dirty="0" smtClean="0"/>
              <a:t>/</a:t>
            </a:r>
            <a:r>
              <a:rPr lang="en-US" dirty="0" err="1" smtClean="0"/>
              <a:t>numeroilla</a:t>
            </a:r>
            <a:r>
              <a:rPr lang="en-US" dirty="0" smtClean="0"/>
              <a:t> </a:t>
            </a:r>
            <a:r>
              <a:rPr lang="en-US" dirty="0" err="1" smtClean="0"/>
              <a:t>koulun</a:t>
            </a:r>
            <a:r>
              <a:rPr lang="en-US" dirty="0" smtClean="0"/>
              <a:t> </a:t>
            </a:r>
            <a:r>
              <a:rPr lang="en-US" dirty="0" err="1" smtClean="0"/>
              <a:t>systeemin</a:t>
            </a:r>
            <a:r>
              <a:rPr lang="en-US" dirty="0" smtClean="0"/>
              <a:t> </a:t>
            </a:r>
            <a:r>
              <a:rPr lang="en-US" dirty="0" err="1" smtClean="0"/>
              <a:t>mukaan</a:t>
            </a:r>
            <a:endParaRPr lang="en-US" dirty="0"/>
          </a:p>
          <a:p>
            <a:pPr>
              <a:buFontTx/>
              <a:buChar char="-"/>
            </a:pPr>
            <a:r>
              <a:rPr lang="en-US" dirty="0" smtClean="0"/>
              <a:t> </a:t>
            </a:r>
            <a:r>
              <a:rPr lang="en-US" dirty="0" err="1" smtClean="0"/>
              <a:t>arviointidatan</a:t>
            </a:r>
            <a:r>
              <a:rPr lang="en-US" dirty="0" smtClean="0"/>
              <a:t> </a:t>
            </a:r>
            <a:r>
              <a:rPr lang="en-US" dirty="0" err="1" smtClean="0"/>
              <a:t>kerääminen</a:t>
            </a:r>
            <a:r>
              <a:rPr lang="en-US" dirty="0" smtClean="0"/>
              <a:t> </a:t>
            </a:r>
            <a:r>
              <a:rPr lang="en-US" dirty="0" err="1" smtClean="0"/>
              <a:t>osaksi</a:t>
            </a:r>
            <a:r>
              <a:rPr lang="en-US" dirty="0" smtClean="0"/>
              <a:t> </a:t>
            </a:r>
            <a:r>
              <a:rPr lang="en-US" dirty="0" err="1" smtClean="0"/>
              <a:t>tunnin</a:t>
            </a:r>
            <a:r>
              <a:rPr lang="en-US" dirty="0" smtClean="0"/>
              <a:t> </a:t>
            </a:r>
            <a:r>
              <a:rPr lang="en-US" dirty="0" err="1" smtClean="0"/>
              <a:t>suunnittelua</a:t>
            </a:r>
            <a:r>
              <a:rPr lang="en-US" dirty="0" smtClean="0"/>
              <a:t>: </a:t>
            </a:r>
            <a:r>
              <a:rPr lang="en-US" dirty="0" err="1" smtClean="0"/>
              <a:t>Opintopäiväkirja</a:t>
            </a:r>
            <a:r>
              <a:rPr lang="en-US" dirty="0" smtClean="0"/>
              <a:t>, </a:t>
            </a:r>
            <a:r>
              <a:rPr lang="en-US" dirty="0" err="1"/>
              <a:t>o</a:t>
            </a:r>
            <a:r>
              <a:rPr lang="en-US" dirty="0" err="1" smtClean="0"/>
              <a:t>ppilaiden</a:t>
            </a:r>
            <a:r>
              <a:rPr lang="en-US" dirty="0" smtClean="0"/>
              <a:t> </a:t>
            </a:r>
            <a:r>
              <a:rPr lang="en-US" dirty="0" err="1" smtClean="0"/>
              <a:t>itsearvio</a:t>
            </a:r>
            <a:r>
              <a:rPr lang="en-US" dirty="0" smtClean="0"/>
              <a:t>, </a:t>
            </a:r>
            <a:r>
              <a:rPr lang="en-US" dirty="0" smtClean="0"/>
              <a:t>portfolio</a:t>
            </a:r>
            <a:r>
              <a:rPr lang="en-US" dirty="0" smtClean="0"/>
              <a:t>, </a:t>
            </a:r>
            <a:r>
              <a:rPr lang="en-US" dirty="0" err="1" smtClean="0"/>
              <a:t>soittopassi</a:t>
            </a:r>
            <a:r>
              <a:rPr lang="en-US" dirty="0" smtClean="0"/>
              <a:t>, </a:t>
            </a:r>
            <a:r>
              <a:rPr lang="en-US" dirty="0" err="1" smtClean="0"/>
              <a:t>esitelmä</a:t>
            </a:r>
            <a:r>
              <a:rPr lang="en-US" dirty="0" smtClean="0"/>
              <a:t>. </a:t>
            </a:r>
            <a:r>
              <a:rPr lang="en-US" dirty="0" err="1" smtClean="0"/>
              <a:t>Koe</a:t>
            </a:r>
            <a:r>
              <a:rPr lang="mr-IN" dirty="0" smtClean="0"/>
              <a:t>…</a:t>
            </a:r>
            <a:r>
              <a:rPr lang="en-US" dirty="0" smtClean="0"/>
              <a:t> </a:t>
            </a:r>
            <a:endParaRPr lang="en-US" dirty="0" smtClean="0"/>
          </a:p>
          <a:p>
            <a:pPr>
              <a:buFontTx/>
              <a:buChar char="-"/>
            </a:pPr>
            <a:endParaRPr lang="en-US" dirty="0" smtClean="0"/>
          </a:p>
          <a:p>
            <a:endParaRPr lang="en-US" dirty="0" smtClean="0"/>
          </a:p>
          <a:p>
            <a:r>
              <a:rPr lang="en-US" dirty="0" smtClean="0"/>
              <a:t>Wilma</a:t>
            </a:r>
            <a:r>
              <a:rPr lang="en-US" dirty="0" smtClean="0"/>
              <a:t>-</a:t>
            </a:r>
            <a:r>
              <a:rPr lang="en-US" dirty="0" err="1" smtClean="0"/>
              <a:t>arviointien</a:t>
            </a:r>
            <a:r>
              <a:rPr lang="en-US" dirty="0" smtClean="0"/>
              <a:t> </a:t>
            </a:r>
            <a:r>
              <a:rPr lang="en-US" dirty="0" err="1" smtClean="0"/>
              <a:t>antaminen</a:t>
            </a:r>
            <a:r>
              <a:rPr lang="en-US" dirty="0" smtClean="0"/>
              <a:t> </a:t>
            </a:r>
            <a:r>
              <a:rPr lang="en-US" dirty="0" err="1" smtClean="0"/>
              <a:t>mukaan</a:t>
            </a:r>
            <a:r>
              <a:rPr lang="en-US" dirty="0" smtClean="0"/>
              <a:t> </a:t>
            </a:r>
            <a:r>
              <a:rPr lang="en-US" dirty="0" err="1" smtClean="0"/>
              <a:t>osaksi</a:t>
            </a:r>
            <a:r>
              <a:rPr lang="en-US" dirty="0" smtClean="0"/>
              <a:t> </a:t>
            </a:r>
            <a:r>
              <a:rPr lang="en-US" dirty="0" err="1" smtClean="0"/>
              <a:t>tuntityötä</a:t>
            </a:r>
            <a:endParaRPr lang="en-US" dirty="0" smtClean="0"/>
          </a:p>
          <a:p>
            <a:endParaRPr lang="en-US" dirty="0" smtClean="0"/>
          </a:p>
          <a:p>
            <a:r>
              <a:rPr lang="en-US" dirty="0" err="1" smtClean="0"/>
              <a:t>Sanallinen</a:t>
            </a:r>
            <a:r>
              <a:rPr lang="en-US" dirty="0" smtClean="0"/>
              <a:t> </a:t>
            </a:r>
            <a:r>
              <a:rPr lang="en-US" dirty="0" err="1" smtClean="0"/>
              <a:t>arviointi</a:t>
            </a:r>
            <a:endParaRPr lang="en-US" dirty="0" smtClean="0"/>
          </a:p>
          <a:p>
            <a:pPr>
              <a:buFontTx/>
              <a:buChar char="-"/>
            </a:pPr>
            <a:r>
              <a:rPr lang="en-US" dirty="0" smtClean="0"/>
              <a:t> </a:t>
            </a:r>
            <a:r>
              <a:rPr lang="en-US" dirty="0" err="1" smtClean="0"/>
              <a:t>Voidaan</a:t>
            </a:r>
            <a:r>
              <a:rPr lang="en-US" dirty="0" smtClean="0"/>
              <a:t> </a:t>
            </a:r>
            <a:r>
              <a:rPr lang="en-US" dirty="0" err="1" smtClean="0"/>
              <a:t>toteuttaa</a:t>
            </a:r>
            <a:r>
              <a:rPr lang="en-US" dirty="0" smtClean="0"/>
              <a:t> </a:t>
            </a:r>
            <a:r>
              <a:rPr lang="en-US" dirty="0" err="1" smtClean="0"/>
              <a:t>erikseen</a:t>
            </a:r>
            <a:r>
              <a:rPr lang="en-US" dirty="0" smtClean="0"/>
              <a:t> tai </a:t>
            </a:r>
            <a:r>
              <a:rPr lang="en-US" dirty="0" err="1" smtClean="0"/>
              <a:t>kokeen/itsearvioin</a:t>
            </a:r>
            <a:r>
              <a:rPr lang="en-US" dirty="0" smtClean="0"/>
              <a:t> </a:t>
            </a:r>
            <a:r>
              <a:rPr lang="en-US" dirty="0" err="1" smtClean="0"/>
              <a:t>yhteyteen</a:t>
            </a:r>
            <a:endParaRPr lang="en-US" dirty="0" smtClean="0"/>
          </a:p>
          <a:p>
            <a:pPr>
              <a:buFontTx/>
              <a:buChar char="-"/>
            </a:pPr>
            <a:r>
              <a:rPr lang="en-US" dirty="0" smtClean="0"/>
              <a:t> </a:t>
            </a:r>
            <a:r>
              <a:rPr lang="en-US" dirty="0" err="1" smtClean="0"/>
              <a:t>Sanallinen</a:t>
            </a:r>
            <a:r>
              <a:rPr lang="en-US" dirty="0" smtClean="0"/>
              <a:t> </a:t>
            </a:r>
            <a:r>
              <a:rPr lang="en-US" dirty="0" err="1" smtClean="0"/>
              <a:t>arviointi</a:t>
            </a:r>
            <a:r>
              <a:rPr lang="en-US" dirty="0" smtClean="0"/>
              <a:t> </a:t>
            </a:r>
            <a:r>
              <a:rPr lang="en-US" dirty="0" err="1" smtClean="0"/>
              <a:t>voi</a:t>
            </a:r>
            <a:r>
              <a:rPr lang="en-US" dirty="0" smtClean="0"/>
              <a:t> olla </a:t>
            </a:r>
            <a:r>
              <a:rPr lang="en-US" dirty="0" err="1" smtClean="0"/>
              <a:t>myös</a:t>
            </a:r>
            <a:r>
              <a:rPr lang="en-US" dirty="0" smtClean="0"/>
              <a:t> </a:t>
            </a:r>
            <a:r>
              <a:rPr lang="en-US" dirty="0" err="1" smtClean="0"/>
              <a:t>suullinen</a:t>
            </a:r>
            <a:r>
              <a:rPr lang="en-US" dirty="0" smtClean="0"/>
              <a:t> </a:t>
            </a:r>
            <a:r>
              <a:rPr lang="en-US" dirty="0" err="1" smtClean="0"/>
              <a:t>palautekeskustelu</a:t>
            </a:r>
            <a:endParaRPr lang="en-US" dirty="0" smtClean="0"/>
          </a:p>
          <a:p>
            <a:pPr>
              <a:buFontTx/>
              <a:buChar char="-"/>
            </a:pPr>
            <a:endParaRPr lang="en-US" dirty="0"/>
          </a:p>
          <a:p>
            <a:r>
              <a:rPr lang="en-US" dirty="0" err="1"/>
              <a:t>Oppilaspalautteen</a:t>
            </a:r>
            <a:r>
              <a:rPr lang="en-US" dirty="0"/>
              <a:t> </a:t>
            </a:r>
            <a:r>
              <a:rPr lang="en-US" dirty="0" err="1"/>
              <a:t>kerääminen</a:t>
            </a:r>
            <a:endParaRPr lang="en-US" dirty="0"/>
          </a:p>
          <a:p>
            <a:pPr>
              <a:buFontTx/>
              <a:buChar char="-"/>
            </a:pPr>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i-FI" dirty="0">
                <a:latin typeface="Corbel" charset="0"/>
              </a:rPr>
              <a:t>Laulamiseen osallistuminen</a:t>
            </a:r>
          </a:p>
          <a:p>
            <a:r>
              <a:rPr lang="fi-FI" dirty="0">
                <a:latin typeface="Corbel" charset="0"/>
              </a:rPr>
              <a:t>Kielisoittimet</a:t>
            </a:r>
          </a:p>
          <a:p>
            <a:r>
              <a:rPr lang="fi-FI" dirty="0">
                <a:latin typeface="Corbel" charset="0"/>
              </a:rPr>
              <a:t>Rytmisoittimet</a:t>
            </a:r>
          </a:p>
          <a:p>
            <a:r>
              <a:rPr lang="fi-FI" dirty="0">
                <a:latin typeface="Corbel" charset="0"/>
              </a:rPr>
              <a:t>Kosketinsoittimet</a:t>
            </a:r>
          </a:p>
          <a:p>
            <a:r>
              <a:rPr lang="fi-FI" dirty="0">
                <a:latin typeface="Corbel" charset="0"/>
              </a:rPr>
              <a:t>Luova tuottaminen</a:t>
            </a:r>
          </a:p>
          <a:p>
            <a:r>
              <a:rPr lang="fi-FI" dirty="0">
                <a:latin typeface="Corbel" charset="0"/>
              </a:rPr>
              <a:t>Kuuntelutehtävät</a:t>
            </a:r>
          </a:p>
          <a:p>
            <a:r>
              <a:rPr lang="fi-FI" dirty="0">
                <a:latin typeface="Corbel" charset="0"/>
              </a:rPr>
              <a:t>Vastuunkantaminen opiskelusta</a:t>
            </a:r>
          </a:p>
          <a:p>
            <a:r>
              <a:rPr lang="fi-FI" dirty="0">
                <a:latin typeface="Corbel" charset="0"/>
              </a:rPr>
              <a:t>Yhteistyötaidot</a:t>
            </a:r>
          </a:p>
          <a:p>
            <a:r>
              <a:rPr lang="fi-FI" dirty="0">
                <a:latin typeface="Corbel" charset="0"/>
              </a:rPr>
              <a:t>Käyttäytyminen</a:t>
            </a:r>
          </a:p>
          <a:p>
            <a:endParaRPr lang="en-US" dirty="0"/>
          </a:p>
        </p:txBody>
      </p:sp>
      <p:sp>
        <p:nvSpPr>
          <p:cNvPr id="3" name="Title 2"/>
          <p:cNvSpPr>
            <a:spLocks noGrp="1"/>
          </p:cNvSpPr>
          <p:nvPr>
            <p:ph type="title"/>
          </p:nvPr>
        </p:nvSpPr>
        <p:spPr/>
        <p:txBody>
          <a:bodyPr>
            <a:normAutofit fontScale="90000"/>
          </a:bodyPr>
          <a:lstStyle/>
          <a:p>
            <a:r>
              <a:rPr lang="en-US" dirty="0" err="1" smtClean="0"/>
              <a:t>Arvioinnin</a:t>
            </a:r>
            <a:r>
              <a:rPr lang="en-US" dirty="0" smtClean="0"/>
              <a:t> </a:t>
            </a:r>
            <a:r>
              <a:rPr lang="en-US" dirty="0" err="1" smtClean="0"/>
              <a:t>kohteet</a:t>
            </a:r>
            <a:r>
              <a:rPr lang="en-US" dirty="0" smtClean="0"/>
              <a:t> </a:t>
            </a:r>
            <a:r>
              <a:rPr lang="en-US" dirty="0" err="1" smtClean="0"/>
              <a:t>norssin</a:t>
            </a:r>
            <a:r>
              <a:rPr lang="en-US" dirty="0" smtClean="0"/>
              <a:t> </a:t>
            </a:r>
            <a:r>
              <a:rPr lang="en-US" dirty="0" err="1" smtClean="0"/>
              <a:t>yläkoulussa</a:t>
            </a:r>
            <a:endParaRPr lang="en-US" dirty="0"/>
          </a:p>
        </p:txBody>
      </p:sp>
    </p:spTree>
    <p:extLst>
      <p:ext uri="{BB962C8B-B14F-4D97-AF65-F5344CB8AC3E}">
        <p14:creationId xmlns:p14="http://schemas.microsoft.com/office/powerpoint/2010/main" val="7379444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0000" lnSpcReduction="20000"/>
          </a:bodyPr>
          <a:lstStyle/>
          <a:p>
            <a:pPr lvl="1"/>
            <a:endParaRPr lang="fi-FI" dirty="0"/>
          </a:p>
          <a:p>
            <a:pPr lvl="1"/>
            <a:r>
              <a:rPr lang="fi-FI" dirty="0"/>
              <a:t>En osallistu yhteislauluihin (1)</a:t>
            </a:r>
          </a:p>
          <a:p>
            <a:pPr lvl="1"/>
            <a:endParaRPr lang="fi-FI" dirty="0"/>
          </a:p>
          <a:p>
            <a:pPr lvl="1"/>
            <a:r>
              <a:rPr lang="fi-FI" dirty="0"/>
              <a:t>Osallistun </a:t>
            </a:r>
            <a:r>
              <a:rPr lang="fi-FI" dirty="0" err="1"/>
              <a:t>yhteilauluihin</a:t>
            </a:r>
            <a:r>
              <a:rPr lang="fi-FI" dirty="0"/>
              <a:t> vasta silloin kun asiasta erikseen huomautetaan (1)</a:t>
            </a:r>
          </a:p>
          <a:p>
            <a:pPr lvl="1"/>
            <a:endParaRPr lang="fi-FI" dirty="0"/>
          </a:p>
          <a:p>
            <a:pPr lvl="1"/>
            <a:r>
              <a:rPr lang="fi-FI" dirty="0"/>
              <a:t>Osallistun yleensä yhteislauluihin, joskus fokus hukkuu (2)</a:t>
            </a:r>
          </a:p>
          <a:p>
            <a:pPr lvl="1"/>
            <a:endParaRPr lang="fi-FI" dirty="0"/>
          </a:p>
          <a:p>
            <a:pPr lvl="1"/>
            <a:r>
              <a:rPr lang="fi-FI" dirty="0"/>
              <a:t>Laulan mukana tutuissa kappaleissa, mutta en jaksa opetella uusia, </a:t>
            </a:r>
          </a:p>
          <a:p>
            <a:pPr lvl="1"/>
            <a:r>
              <a:rPr lang="fi-FI" dirty="0"/>
              <a:t>varsinkaan jos ei ole lempimusaa (2)</a:t>
            </a:r>
          </a:p>
          <a:p>
            <a:pPr lvl="1"/>
            <a:endParaRPr lang="fi-FI" dirty="0"/>
          </a:p>
          <a:p>
            <a:pPr lvl="1"/>
            <a:r>
              <a:rPr lang="fi-FI" dirty="0"/>
              <a:t>Osallistun yhteislauluun aina (3)</a:t>
            </a:r>
          </a:p>
          <a:p>
            <a:pPr lvl="1"/>
            <a:endParaRPr lang="fi-FI" dirty="0"/>
          </a:p>
          <a:p>
            <a:pPr lvl="1"/>
            <a:r>
              <a:rPr lang="fi-FI" dirty="0"/>
              <a:t>Jos en tunne kappaletta, teen aktiivisesti töitä oppiakseni sen nopeasti (3)</a:t>
            </a:r>
          </a:p>
          <a:p>
            <a:pPr lvl="1"/>
            <a:endParaRPr lang="fi-FI" dirty="0"/>
          </a:p>
          <a:p>
            <a:pPr lvl="1"/>
            <a:r>
              <a:rPr lang="fi-FI" dirty="0"/>
              <a:t>Laulan tarvittaessa 2-ääniä (4)</a:t>
            </a:r>
          </a:p>
          <a:p>
            <a:pPr lvl="1"/>
            <a:endParaRPr lang="fi-FI" dirty="0"/>
          </a:p>
          <a:p>
            <a:pPr lvl="1"/>
            <a:r>
              <a:rPr lang="fi-FI" dirty="0"/>
              <a:t>Olen käytettävissä solistiksi ja tarvittaessa laulan mikrofoniin (4)</a:t>
            </a:r>
          </a:p>
          <a:p>
            <a:endParaRPr lang="en-US" dirty="0"/>
          </a:p>
        </p:txBody>
      </p:sp>
      <p:sp>
        <p:nvSpPr>
          <p:cNvPr id="3" name="Title 2"/>
          <p:cNvSpPr>
            <a:spLocks noGrp="1"/>
          </p:cNvSpPr>
          <p:nvPr>
            <p:ph type="title"/>
          </p:nvPr>
        </p:nvSpPr>
        <p:spPr/>
        <p:txBody>
          <a:bodyPr>
            <a:normAutofit/>
          </a:bodyPr>
          <a:lstStyle/>
          <a:p>
            <a:pPr lvl="1" algn="l" rtl="0">
              <a:spcBef>
                <a:spcPct val="0"/>
              </a:spcBef>
            </a:pPr>
            <a:r>
              <a:rPr lang="fi-FI" sz="3200" dirty="0" smtClean="0"/>
              <a:t>Lauluun osallistuminen</a:t>
            </a:r>
            <a:r>
              <a:rPr lang="fi-FI" sz="3200" dirty="0" smtClean="0"/>
              <a:t>, esimerkkejä arviointikriteereistä</a:t>
            </a:r>
            <a:endParaRPr lang="en-US" sz="3200" dirty="0"/>
          </a:p>
        </p:txBody>
      </p:sp>
    </p:spTree>
    <p:extLst>
      <p:ext uri="{BB962C8B-B14F-4D97-AF65-F5344CB8AC3E}">
        <p14:creationId xmlns:p14="http://schemas.microsoft.com/office/powerpoint/2010/main" val="4223671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fi-FI" dirty="0" smtClean="0"/>
              <a:t>”Oppimista </a:t>
            </a:r>
            <a:r>
              <a:rPr lang="fi-FI" dirty="0"/>
              <a:t>edistävä palaute on luonteeltaan laadullista ja kuvailevaa, oppimisen solmukohtia analysoivaa ja ratkovaa vuorovaikutusta.  Se ottaa huomioon oppilaiden erilaiset tavat oppia ja työskennellä. Oppilaita ohjataan palautteen avulla tiedostamaan edistymisensä ja jäsentämään oman oppimisensa eri vaiheita sekä löytämään erilaisia keinoja tavoitteisiin pääsemiseksi. Palaute auttaa oppilaita vähitellen ohjaamaan omaa oppimistaan, asettamaan itselleen tavoitteita ja käyttämään onnistumista parantavia oppimisstrategioita. </a:t>
            </a:r>
            <a:r>
              <a:rPr lang="fi-FI" dirty="0" smtClean="0"/>
              <a:t>”</a:t>
            </a:r>
            <a:endParaRPr lang="en-US" dirty="0"/>
          </a:p>
          <a:p>
            <a:endParaRPr lang="en-US" dirty="0"/>
          </a:p>
        </p:txBody>
      </p:sp>
      <p:sp>
        <p:nvSpPr>
          <p:cNvPr id="3" name="Title 2"/>
          <p:cNvSpPr>
            <a:spLocks noGrp="1"/>
          </p:cNvSpPr>
          <p:nvPr>
            <p:ph type="title"/>
          </p:nvPr>
        </p:nvSpPr>
        <p:spPr/>
        <p:txBody>
          <a:bodyPr/>
          <a:lstStyle/>
          <a:p>
            <a:r>
              <a:rPr lang="en-US" dirty="0" smtClean="0"/>
              <a:t>OPS</a:t>
            </a:r>
            <a:endParaRPr lang="en-US" dirty="0"/>
          </a:p>
        </p:txBody>
      </p:sp>
    </p:spTree>
    <p:extLst>
      <p:ext uri="{BB962C8B-B14F-4D97-AF65-F5344CB8AC3E}">
        <p14:creationId xmlns:p14="http://schemas.microsoft.com/office/powerpoint/2010/main" val="279301323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584441"/>
            <a:ext cx="8229600" cy="3511558"/>
          </a:xfrm>
        </p:spPr>
        <p:txBody>
          <a:bodyPr>
            <a:normAutofit fontScale="92500" lnSpcReduction="10000"/>
          </a:bodyPr>
          <a:lstStyle/>
          <a:p>
            <a:r>
              <a:rPr lang="en-US" dirty="0" smtClean="0"/>
              <a:t>7-luokan </a:t>
            </a:r>
            <a:r>
              <a:rPr lang="en-US" dirty="0" err="1" smtClean="0"/>
              <a:t>oppilas</a:t>
            </a:r>
            <a:endParaRPr lang="en-US" dirty="0" smtClean="0"/>
          </a:p>
          <a:p>
            <a:r>
              <a:rPr lang="en-US" dirty="0"/>
              <a:t>-</a:t>
            </a:r>
            <a:r>
              <a:rPr lang="en-US" dirty="0" err="1"/>
              <a:t>kokeesta</a:t>
            </a:r>
            <a:r>
              <a:rPr lang="en-US" dirty="0"/>
              <a:t> 10-</a:t>
            </a:r>
            <a:br>
              <a:rPr lang="en-US" dirty="0"/>
            </a:br>
            <a:r>
              <a:rPr lang="en-US" dirty="0" smtClean="0"/>
              <a:t>- </a:t>
            </a:r>
            <a:r>
              <a:rPr lang="en-US" dirty="0" err="1" smtClean="0"/>
              <a:t>Osallistuu</a:t>
            </a:r>
            <a:r>
              <a:rPr lang="en-US" dirty="0" smtClean="0"/>
              <a:t> </a:t>
            </a:r>
            <a:r>
              <a:rPr lang="en-US" dirty="0" err="1"/>
              <a:t>keskusteluihin</a:t>
            </a:r>
            <a:r>
              <a:rPr lang="en-US" dirty="0"/>
              <a:t> </a:t>
            </a:r>
            <a:r>
              <a:rPr lang="en-US" dirty="0" err="1"/>
              <a:t>ja</a:t>
            </a:r>
            <a:r>
              <a:rPr lang="en-US" dirty="0"/>
              <a:t> </a:t>
            </a:r>
            <a:r>
              <a:rPr lang="en-US" dirty="0" err="1"/>
              <a:t>tietäa</a:t>
            </a:r>
            <a:r>
              <a:rPr lang="en-US" dirty="0"/>
              <a:t>̈ </a:t>
            </a:r>
            <a:r>
              <a:rPr lang="en-US" dirty="0" err="1"/>
              <a:t>paljon</a:t>
            </a:r>
            <a:r>
              <a:rPr lang="en-US" dirty="0"/>
              <a:t> </a:t>
            </a:r>
            <a:r>
              <a:rPr lang="en-US" dirty="0" err="1"/>
              <a:t>musiikista</a:t>
            </a:r>
            <a:r>
              <a:rPr lang="en-US" dirty="0"/>
              <a:t>. </a:t>
            </a:r>
            <a:r>
              <a:rPr lang="en-US" dirty="0" err="1"/>
              <a:t>Osaa</a:t>
            </a:r>
            <a:r>
              <a:rPr lang="en-US" dirty="0"/>
              <a:t> </a:t>
            </a:r>
            <a:r>
              <a:rPr lang="en-US" dirty="0" err="1"/>
              <a:t>ja</a:t>
            </a:r>
            <a:r>
              <a:rPr lang="en-US" dirty="0"/>
              <a:t> </a:t>
            </a:r>
            <a:r>
              <a:rPr lang="en-US" dirty="0" err="1"/>
              <a:t>uskaltaa</a:t>
            </a:r>
            <a:r>
              <a:rPr lang="en-US" dirty="0"/>
              <a:t> </a:t>
            </a:r>
            <a:r>
              <a:rPr lang="en-US" dirty="0" err="1"/>
              <a:t>esittäa</a:t>
            </a:r>
            <a:r>
              <a:rPr lang="en-US" dirty="0"/>
              <a:t>̈ </a:t>
            </a:r>
            <a:r>
              <a:rPr lang="en-US" dirty="0" err="1"/>
              <a:t>perusteltuja</a:t>
            </a:r>
            <a:r>
              <a:rPr lang="en-US" dirty="0"/>
              <a:t> </a:t>
            </a:r>
            <a:r>
              <a:rPr lang="en-US" dirty="0" err="1"/>
              <a:t>mielipiteita</a:t>
            </a:r>
            <a:r>
              <a:rPr lang="en-US" dirty="0"/>
              <a:t>̈</a:t>
            </a:r>
            <a:br>
              <a:rPr lang="en-US" dirty="0"/>
            </a:br>
            <a:endParaRPr lang="en-US" dirty="0" smtClean="0"/>
          </a:p>
          <a:p>
            <a:r>
              <a:rPr lang="en-US" dirty="0" smtClean="0"/>
              <a:t>-</a:t>
            </a:r>
            <a:r>
              <a:rPr lang="en-US" dirty="0" err="1"/>
              <a:t>O</a:t>
            </a:r>
            <a:r>
              <a:rPr lang="en-US" dirty="0" err="1" smtClean="0"/>
              <a:t>sallistuu</a:t>
            </a:r>
            <a:r>
              <a:rPr lang="en-US" dirty="0" smtClean="0"/>
              <a:t> </a:t>
            </a:r>
            <a:r>
              <a:rPr lang="en-US" dirty="0" err="1"/>
              <a:t>innokkaasti</a:t>
            </a:r>
            <a:r>
              <a:rPr lang="en-US" dirty="0"/>
              <a:t> </a:t>
            </a:r>
            <a:r>
              <a:rPr lang="en-US" dirty="0" err="1"/>
              <a:t>musisointiin</a:t>
            </a:r>
            <a:r>
              <a:rPr lang="en-US" dirty="0"/>
              <a:t>, </a:t>
            </a:r>
            <a:r>
              <a:rPr lang="en-US" dirty="0" err="1"/>
              <a:t>mutta</a:t>
            </a:r>
            <a:r>
              <a:rPr lang="en-US" dirty="0"/>
              <a:t> </a:t>
            </a:r>
            <a:r>
              <a:rPr lang="en-US" dirty="0" err="1"/>
              <a:t>taidot</a:t>
            </a:r>
            <a:r>
              <a:rPr lang="en-US" dirty="0"/>
              <a:t> </a:t>
            </a:r>
            <a:r>
              <a:rPr lang="en-US" dirty="0" err="1"/>
              <a:t>eivät</a:t>
            </a:r>
            <a:r>
              <a:rPr lang="en-US" dirty="0"/>
              <a:t> ole </a:t>
            </a:r>
            <a:r>
              <a:rPr lang="en-US" dirty="0" err="1"/>
              <a:t>kummoiset</a:t>
            </a:r>
            <a:r>
              <a:rPr lang="en-US" dirty="0"/>
              <a:t>: </a:t>
            </a:r>
            <a:r>
              <a:rPr lang="en-US" dirty="0" err="1"/>
              <a:t>perussyke</a:t>
            </a:r>
            <a:r>
              <a:rPr lang="en-US" dirty="0"/>
              <a:t> </a:t>
            </a:r>
            <a:r>
              <a:rPr lang="en-US" dirty="0" err="1"/>
              <a:t>hukkuu</a:t>
            </a:r>
            <a:r>
              <a:rPr lang="en-US" dirty="0"/>
              <a:t> </a:t>
            </a:r>
            <a:r>
              <a:rPr lang="en-US" dirty="0" err="1"/>
              <a:t>toisinaan</a:t>
            </a:r>
            <a:r>
              <a:rPr lang="en-US" dirty="0"/>
              <a:t>, </a:t>
            </a:r>
            <a:r>
              <a:rPr lang="en-US" dirty="0" err="1"/>
              <a:t>saattaa</a:t>
            </a:r>
            <a:r>
              <a:rPr lang="en-US" dirty="0"/>
              <a:t> </a:t>
            </a:r>
            <a:r>
              <a:rPr lang="en-US" dirty="0" err="1"/>
              <a:t>kaataa</a:t>
            </a:r>
            <a:r>
              <a:rPr lang="en-US" dirty="0"/>
              <a:t> </a:t>
            </a:r>
            <a:r>
              <a:rPr lang="en-US" dirty="0" err="1"/>
              <a:t>koko</a:t>
            </a:r>
            <a:r>
              <a:rPr lang="en-US" dirty="0"/>
              <a:t> </a:t>
            </a:r>
            <a:r>
              <a:rPr lang="en-US" dirty="0" err="1"/>
              <a:t>kappaleen</a:t>
            </a:r>
            <a:r>
              <a:rPr lang="en-US" dirty="0"/>
              <a:t> </a:t>
            </a:r>
            <a:r>
              <a:rPr lang="en-US" dirty="0" err="1"/>
              <a:t>jos</a:t>
            </a:r>
            <a:r>
              <a:rPr lang="en-US" dirty="0"/>
              <a:t> </a:t>
            </a:r>
            <a:r>
              <a:rPr lang="en-US" dirty="0" err="1"/>
              <a:t>soittaa</a:t>
            </a:r>
            <a:r>
              <a:rPr lang="en-US" dirty="0"/>
              <a:t> </a:t>
            </a:r>
            <a:r>
              <a:rPr lang="en-US" dirty="0" err="1"/>
              <a:t>rumpusettia</a:t>
            </a:r>
            <a:r>
              <a:rPr lang="en-US" dirty="0"/>
              <a:t>̈. </a:t>
            </a:r>
            <a:r>
              <a:rPr lang="en-US" dirty="0" err="1"/>
              <a:t>Laulaessa</a:t>
            </a:r>
            <a:r>
              <a:rPr lang="en-US" dirty="0"/>
              <a:t> </a:t>
            </a:r>
            <a:r>
              <a:rPr lang="en-US" dirty="0" err="1"/>
              <a:t>kappaleen</a:t>
            </a:r>
            <a:r>
              <a:rPr lang="en-US" dirty="0"/>
              <a:t> </a:t>
            </a:r>
            <a:r>
              <a:rPr lang="en-US" dirty="0" err="1"/>
              <a:t>tunnistaa</a:t>
            </a:r>
            <a:r>
              <a:rPr lang="en-US" dirty="0"/>
              <a:t> </a:t>
            </a:r>
            <a:r>
              <a:rPr lang="en-US" dirty="0" err="1"/>
              <a:t>lähinna</a:t>
            </a:r>
            <a:r>
              <a:rPr lang="en-US" dirty="0"/>
              <a:t>̈ </a:t>
            </a:r>
            <a:r>
              <a:rPr lang="en-US" dirty="0" err="1"/>
              <a:t>sanoista</a:t>
            </a:r>
            <a:r>
              <a:rPr lang="en-US" dirty="0"/>
              <a:t>, </a:t>
            </a:r>
            <a:r>
              <a:rPr lang="en-US" dirty="0" err="1"/>
              <a:t>ei</a:t>
            </a:r>
            <a:r>
              <a:rPr lang="en-US" dirty="0"/>
              <a:t> </a:t>
            </a:r>
            <a:r>
              <a:rPr lang="en-US" dirty="0" err="1"/>
              <a:t>pysy</a:t>
            </a:r>
            <a:r>
              <a:rPr lang="en-US" dirty="0"/>
              <a:t> </a:t>
            </a:r>
            <a:r>
              <a:rPr lang="en-US" dirty="0" err="1"/>
              <a:t>nuotissa</a:t>
            </a:r>
            <a:r>
              <a:rPr lang="en-US" dirty="0"/>
              <a:t> </a:t>
            </a:r>
            <a:endParaRPr lang="en-US" dirty="0" smtClean="0"/>
          </a:p>
          <a:p>
            <a:pPr marL="0" indent="0">
              <a:buNone/>
            </a:pPr>
            <a:endParaRPr lang="en-US" dirty="0" smtClean="0"/>
          </a:p>
          <a:p>
            <a:pPr marL="365760" lvl="1" indent="0">
              <a:buNone/>
            </a:pPr>
            <a:endParaRPr lang="en-US" dirty="0" smtClean="0"/>
          </a:p>
        </p:txBody>
      </p:sp>
      <p:sp>
        <p:nvSpPr>
          <p:cNvPr id="3" name="Title 2"/>
          <p:cNvSpPr>
            <a:spLocks noGrp="1"/>
          </p:cNvSpPr>
          <p:nvPr>
            <p:ph type="title"/>
          </p:nvPr>
        </p:nvSpPr>
        <p:spPr>
          <a:xfrm>
            <a:off x="457200" y="152399"/>
            <a:ext cx="8229600" cy="2077605"/>
          </a:xfrm>
        </p:spPr>
        <p:txBody>
          <a:bodyPr>
            <a:normAutofit/>
          </a:bodyPr>
          <a:lstStyle/>
          <a:p>
            <a:r>
              <a:rPr lang="en-US" dirty="0" smtClean="0"/>
              <a:t>Tee </a:t>
            </a:r>
            <a:r>
              <a:rPr lang="en-US" dirty="0" err="1" smtClean="0"/>
              <a:t>sekä</a:t>
            </a:r>
            <a:r>
              <a:rPr lang="en-US" dirty="0" smtClean="0"/>
              <a:t> </a:t>
            </a:r>
            <a:r>
              <a:rPr lang="en-US" dirty="0" err="1" smtClean="0"/>
              <a:t>summatiivinen</a:t>
            </a:r>
            <a:r>
              <a:rPr lang="en-US" dirty="0" smtClean="0"/>
              <a:t> (</a:t>
            </a:r>
            <a:r>
              <a:rPr lang="en-US" dirty="0" err="1" smtClean="0"/>
              <a:t>numerolla</a:t>
            </a:r>
            <a:r>
              <a:rPr lang="en-US" dirty="0" smtClean="0"/>
              <a:t>) </a:t>
            </a:r>
            <a:r>
              <a:rPr lang="en-US" dirty="0" err="1" smtClean="0"/>
              <a:t>että</a:t>
            </a:r>
            <a:r>
              <a:rPr lang="en-US" dirty="0" smtClean="0"/>
              <a:t> </a:t>
            </a:r>
            <a:r>
              <a:rPr lang="en-US" dirty="0" err="1" smtClean="0"/>
              <a:t>formatiivinen</a:t>
            </a:r>
            <a:r>
              <a:rPr lang="en-US" dirty="0" smtClean="0"/>
              <a:t> </a:t>
            </a:r>
            <a:r>
              <a:rPr lang="en-US" dirty="0" smtClean="0"/>
              <a:t>(</a:t>
            </a:r>
            <a:r>
              <a:rPr lang="en-US" dirty="0" err="1" smtClean="0"/>
              <a:t>s</a:t>
            </a:r>
            <a:r>
              <a:rPr lang="en-US" dirty="0" err="1" smtClean="0"/>
              <a:t>anallisesti</a:t>
            </a:r>
            <a:r>
              <a:rPr lang="en-US" dirty="0" smtClean="0"/>
              <a:t>) </a:t>
            </a:r>
            <a:r>
              <a:rPr lang="en-US" dirty="0" err="1" smtClean="0"/>
              <a:t>arvio</a:t>
            </a:r>
            <a:r>
              <a:rPr lang="en-US" dirty="0" smtClean="0"/>
              <a:t>. </a:t>
            </a:r>
            <a:endParaRPr lang="en-US" dirty="0"/>
          </a:p>
        </p:txBody>
      </p:sp>
    </p:spTree>
    <p:extLst>
      <p:ext uri="{BB962C8B-B14F-4D97-AF65-F5344CB8AC3E}">
        <p14:creationId xmlns:p14="http://schemas.microsoft.com/office/powerpoint/2010/main" val="10511970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err="1" smtClean="0"/>
              <a:t>Peruskoulun</a:t>
            </a:r>
            <a:r>
              <a:rPr lang="en-US" dirty="0" smtClean="0"/>
              <a:t> </a:t>
            </a:r>
            <a:r>
              <a:rPr lang="en-US" dirty="0" err="1" smtClean="0"/>
              <a:t>arvioinin</a:t>
            </a:r>
            <a:r>
              <a:rPr lang="en-US" dirty="0" smtClean="0"/>
              <a:t> </a:t>
            </a:r>
            <a:r>
              <a:rPr lang="en-US" dirty="0" err="1" smtClean="0"/>
              <a:t>henki</a:t>
            </a:r>
            <a:r>
              <a:rPr lang="en-US" dirty="0" smtClean="0"/>
              <a:t>, </a:t>
            </a:r>
            <a:r>
              <a:rPr lang="en-US" dirty="0" err="1" smtClean="0"/>
              <a:t>mutta</a:t>
            </a:r>
            <a:r>
              <a:rPr lang="en-US" dirty="0" smtClean="0"/>
              <a:t> </a:t>
            </a:r>
            <a:r>
              <a:rPr lang="en-US" dirty="0" err="1" smtClean="0"/>
              <a:t>ei</a:t>
            </a:r>
            <a:r>
              <a:rPr lang="en-US" dirty="0" smtClean="0"/>
              <a:t> (</a:t>
            </a:r>
            <a:r>
              <a:rPr lang="en-US" dirty="0" err="1" smtClean="0"/>
              <a:t>systemaattinen</a:t>
            </a:r>
            <a:r>
              <a:rPr lang="en-US" dirty="0" smtClean="0"/>
              <a:t>) </a:t>
            </a:r>
            <a:r>
              <a:rPr lang="en-US" dirty="0" err="1" smtClean="0"/>
              <a:t>toteutus</a:t>
            </a:r>
            <a:endParaRPr lang="en-US" dirty="0" smtClean="0"/>
          </a:p>
          <a:p>
            <a:r>
              <a:rPr lang="en-US" dirty="0" err="1" smtClean="0"/>
              <a:t>Ongelmana</a:t>
            </a:r>
            <a:r>
              <a:rPr lang="en-US" dirty="0" smtClean="0"/>
              <a:t> </a:t>
            </a:r>
            <a:r>
              <a:rPr lang="en-US" dirty="0" err="1" smtClean="0"/>
              <a:t>suuret</a:t>
            </a:r>
            <a:r>
              <a:rPr lang="en-US" dirty="0" smtClean="0"/>
              <a:t> </a:t>
            </a:r>
            <a:r>
              <a:rPr lang="en-US" dirty="0" err="1" smtClean="0"/>
              <a:t>ryhmät</a:t>
            </a:r>
            <a:r>
              <a:rPr lang="en-US" dirty="0" smtClean="0"/>
              <a:t> </a:t>
            </a:r>
            <a:r>
              <a:rPr lang="en-US" dirty="0" err="1" smtClean="0"/>
              <a:t>ja</a:t>
            </a:r>
            <a:r>
              <a:rPr lang="en-US" dirty="0" smtClean="0"/>
              <a:t> </a:t>
            </a:r>
            <a:r>
              <a:rPr lang="en-US" dirty="0" err="1" smtClean="0"/>
              <a:t>vähäinen</a:t>
            </a:r>
            <a:r>
              <a:rPr lang="en-US" dirty="0" smtClean="0"/>
              <a:t> </a:t>
            </a:r>
            <a:r>
              <a:rPr lang="en-US" dirty="0" err="1" smtClean="0"/>
              <a:t>tuntimäärä</a:t>
            </a:r>
            <a:r>
              <a:rPr lang="en-US" dirty="0" smtClean="0"/>
              <a:t> -&gt; </a:t>
            </a:r>
            <a:r>
              <a:rPr lang="en-US" dirty="0" err="1" smtClean="0"/>
              <a:t>kerätyn</a:t>
            </a:r>
            <a:r>
              <a:rPr lang="en-US" dirty="0" smtClean="0"/>
              <a:t> </a:t>
            </a:r>
            <a:r>
              <a:rPr lang="en-US" dirty="0" err="1" smtClean="0"/>
              <a:t>arviointidatan</a:t>
            </a:r>
            <a:r>
              <a:rPr lang="en-US" dirty="0" smtClean="0"/>
              <a:t> </a:t>
            </a:r>
            <a:r>
              <a:rPr lang="en-US" dirty="0" err="1" smtClean="0"/>
              <a:t>määrän</a:t>
            </a:r>
            <a:r>
              <a:rPr lang="en-US" dirty="0" smtClean="0"/>
              <a:t> </a:t>
            </a:r>
            <a:r>
              <a:rPr lang="en-US" dirty="0" err="1" smtClean="0"/>
              <a:t>ja</a:t>
            </a:r>
            <a:r>
              <a:rPr lang="en-US" dirty="0" smtClean="0"/>
              <a:t> </a:t>
            </a:r>
            <a:r>
              <a:rPr lang="en-US" dirty="0" err="1" smtClean="0"/>
              <a:t>laadun</a:t>
            </a:r>
            <a:r>
              <a:rPr lang="en-US" dirty="0" smtClean="0"/>
              <a:t> </a:t>
            </a:r>
            <a:r>
              <a:rPr lang="en-US" dirty="0" err="1" smtClean="0"/>
              <a:t>merkitys</a:t>
            </a:r>
            <a:r>
              <a:rPr lang="en-US" dirty="0" smtClean="0"/>
              <a:t> </a:t>
            </a:r>
            <a:r>
              <a:rPr lang="en-US" dirty="0" err="1" smtClean="0"/>
              <a:t>korostuu</a:t>
            </a:r>
            <a:endParaRPr lang="en-US" dirty="0"/>
          </a:p>
        </p:txBody>
      </p:sp>
      <p:sp>
        <p:nvSpPr>
          <p:cNvPr id="3" name="Title 2"/>
          <p:cNvSpPr>
            <a:spLocks noGrp="1"/>
          </p:cNvSpPr>
          <p:nvPr>
            <p:ph type="title"/>
          </p:nvPr>
        </p:nvSpPr>
        <p:spPr/>
        <p:txBody>
          <a:bodyPr/>
          <a:lstStyle/>
          <a:p>
            <a:r>
              <a:rPr lang="en-US" dirty="0" err="1" smtClean="0"/>
              <a:t>Lukion</a:t>
            </a:r>
            <a:r>
              <a:rPr lang="en-US" dirty="0" smtClean="0"/>
              <a:t> </a:t>
            </a:r>
            <a:r>
              <a:rPr lang="en-US" dirty="0" err="1" smtClean="0"/>
              <a:t>arviointi</a:t>
            </a:r>
            <a:endParaRPr lang="en-US" dirty="0"/>
          </a:p>
        </p:txBody>
      </p:sp>
    </p:spTree>
    <p:extLst>
      <p:ext uri="{BB962C8B-B14F-4D97-AF65-F5344CB8AC3E}">
        <p14:creationId xmlns:p14="http://schemas.microsoft.com/office/powerpoint/2010/main" val="3909991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ヒラギノ角ゴ Pro W3"/>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Paper.thmx</Template>
  <TotalTime>237</TotalTime>
  <Words>318</Words>
  <Application>Microsoft Macintosh PowerPoint</Application>
  <PresentationFormat>On-screen Show (4:3)</PresentationFormat>
  <Paragraphs>66</Paragraphs>
  <Slides>8</Slides>
  <Notes>6</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Paper</vt:lpstr>
      <vt:lpstr>  Oppilasarviointi II</vt:lpstr>
      <vt:lpstr>Tähänastiset kokemukset arvioinnista</vt:lpstr>
      <vt:lpstr>Oppilasarviointi harjoittelujaksolla OPEA525</vt:lpstr>
      <vt:lpstr>Arvioinnin kohteet norssin yläkoulussa</vt:lpstr>
      <vt:lpstr>Lauluun osallistuminen, esimerkkejä arviointikriteereistä</vt:lpstr>
      <vt:lpstr>OPS</vt:lpstr>
      <vt:lpstr>Tee sekä summatiivinen (numerolla) että formatiivinen (sanallisesti) arvio. </vt:lpstr>
      <vt:lpstr>Lukion arviointi</vt:lpstr>
    </vt:vector>
  </TitlesOfParts>
  <Company>Jyväskylän normaalikoulu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Oppilasarviointi harjoittelujaksolla OPEA520</dc:title>
  <dc:creator>Ruodemäki Rami-Jussi</dc:creator>
  <cp:lastModifiedBy>Rami-Jussi Ruodemäki</cp:lastModifiedBy>
  <cp:revision>46</cp:revision>
  <dcterms:created xsi:type="dcterms:W3CDTF">2011-01-18T07:57:56Z</dcterms:created>
  <dcterms:modified xsi:type="dcterms:W3CDTF">2018-01-07T10:17:42Z</dcterms:modified>
</cp:coreProperties>
</file>