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963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253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5833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28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087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559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979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084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8158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16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276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7AB18-DF0E-4D98-B7A3-C14F6581D51E}" type="datetimeFigureOut">
              <a:rPr lang="fi-FI" smtClean="0"/>
              <a:t>24.4.2014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A6C1A-9A74-41A7-B37D-C36F9D67B9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90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♥ </a:t>
            </a:r>
            <a:r>
              <a:rPr lang="fi-FI" dirty="0" err="1" smtClean="0"/>
              <a:t>Penninan</a:t>
            </a:r>
            <a:r>
              <a:rPr lang="fi-FI" dirty="0" smtClean="0"/>
              <a:t> koira ♥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Nimi: </a:t>
            </a:r>
            <a:r>
              <a:rPr lang="fi-FI" dirty="0" err="1" smtClean="0"/>
              <a:t>Pernilla</a:t>
            </a:r>
            <a:endParaRPr lang="fi-FI" dirty="0" smtClean="0"/>
          </a:p>
          <a:p>
            <a:r>
              <a:rPr lang="fi-FI" dirty="0" smtClean="0"/>
              <a:t>Ikä</a:t>
            </a:r>
            <a:r>
              <a:rPr lang="fi-FI" dirty="0" smtClean="0"/>
              <a:t>: 11 </a:t>
            </a:r>
            <a:r>
              <a:rPr lang="fi-FI" dirty="0" smtClean="0"/>
              <a:t>vuotta</a:t>
            </a:r>
          </a:p>
          <a:p>
            <a:r>
              <a:rPr lang="fi-FI" dirty="0" smtClean="0"/>
              <a:t>Rotu: Kiinanharja koira</a:t>
            </a:r>
            <a:endParaRPr lang="fi-F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2952329" cy="206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17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♥ Tietoa koirista ♥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  Koiraa </a:t>
            </a:r>
            <a:r>
              <a:rPr lang="fi-FI" dirty="0" smtClean="0"/>
              <a:t>pitää ruokkia päivittäin.</a:t>
            </a:r>
          </a:p>
          <a:p>
            <a:pPr marL="0" indent="0">
              <a:buNone/>
            </a:pPr>
            <a:r>
              <a:rPr lang="fi-FI" dirty="0" smtClean="0"/>
              <a:t>  Sitä </a:t>
            </a:r>
            <a:r>
              <a:rPr lang="fi-FI" dirty="0" smtClean="0"/>
              <a:t>pitää ulkoiluttaa.</a:t>
            </a:r>
          </a:p>
          <a:p>
            <a:pPr marL="0" indent="0">
              <a:buNone/>
            </a:pPr>
            <a:r>
              <a:rPr lang="fi-FI" dirty="0" smtClean="0"/>
              <a:t>  Koira </a:t>
            </a:r>
            <a:r>
              <a:rPr lang="fi-FI" dirty="0" smtClean="0"/>
              <a:t>on uskollinen ystävä.</a:t>
            </a:r>
          </a:p>
          <a:p>
            <a:pPr marL="0" indent="0">
              <a:buNone/>
            </a:pPr>
            <a:r>
              <a:rPr lang="fi-FI" dirty="0" smtClean="0"/>
              <a:t>  Kun </a:t>
            </a:r>
            <a:r>
              <a:rPr lang="fi-FI" dirty="0" smtClean="0"/>
              <a:t>aiot hankkia koiran etkä tiedä </a:t>
            </a:r>
            <a:r>
              <a:rPr lang="fi-FI" dirty="0" smtClean="0"/>
              <a:t>minkä                            rotuisen </a:t>
            </a:r>
            <a:r>
              <a:rPr lang="fi-FI" dirty="0" smtClean="0"/>
              <a:t>hankit, niin Kennelliitossa on rotu testi, jonka avulla tiedät mikä rotu sopii sinulle </a:t>
            </a:r>
            <a:r>
              <a:rPr lang="fi-FI" dirty="0" smtClean="0"/>
              <a:t>parhaiten.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 Koira voi elää 15: </a:t>
            </a:r>
            <a:r>
              <a:rPr lang="fi-FI" dirty="0" err="1" smtClean="0"/>
              <a:t>vuotiaaksi</a:t>
            </a:r>
            <a:r>
              <a:rPr lang="fi-FI" dirty="0" smtClean="0"/>
              <a:t>.</a:t>
            </a:r>
            <a:endParaRPr lang="fi-FI" dirty="0" smtClean="0"/>
          </a:p>
          <a:p>
            <a:endParaRPr lang="fi-F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1883203"/>
            <a:ext cx="30194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94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Pennut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Narttu koira voi saada 3-5 pentua.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Pennut voidaan myydä kun ne ovat 1-2 kuukauden ikäisiä.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Pennut kaipaavat paljon huomiota.</a:t>
            </a:r>
            <a:endParaRPr lang="fi-FI" dirty="0"/>
          </a:p>
        </p:txBody>
      </p:sp>
      <p:pic>
        <p:nvPicPr>
          <p:cNvPr id="1026" name="Picture 2" descr="C:\Users\pajula.oppilas\AppData\Local\Microsoft\Windows\Temporary Internet Files\Content.IE5\VTGS74U9\MP90044481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84056"/>
            <a:ext cx="1874904" cy="245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jula.oppilas\AppData\Local\Microsoft\Windows\Temporary Internet Files\Content.IE5\MVSINBQN\MP9004447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604" y="404664"/>
            <a:ext cx="1296144" cy="170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ajula.oppilas\AppData\Local\Microsoft\Windows\Temporary Internet Files\Content.IE5\TJRZAMKB\MP90044479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72998"/>
            <a:ext cx="1586872" cy="208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62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96</Words>
  <Application>Microsoft Office PowerPoint</Application>
  <PresentationFormat>Näytössä katseltava diaesitys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4" baseType="lpstr">
      <vt:lpstr>Office-teema</vt:lpstr>
      <vt:lpstr>♥ Penninan koira ♥</vt:lpstr>
      <vt:lpstr>♥ Tietoa koirista ♥</vt:lpstr>
      <vt:lpstr>Pennut</vt:lpstr>
    </vt:vector>
  </TitlesOfParts>
  <Company>Salon kaupunki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♥ Penninan koira ♥</dc:title>
  <dc:creator>pajula.oppilas</dc:creator>
  <cp:lastModifiedBy>pajula.oppilas</cp:lastModifiedBy>
  <cp:revision>7</cp:revision>
  <dcterms:created xsi:type="dcterms:W3CDTF">2014-04-09T08:50:54Z</dcterms:created>
  <dcterms:modified xsi:type="dcterms:W3CDTF">2014-04-24T09:43:05Z</dcterms:modified>
</cp:coreProperties>
</file>