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056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502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823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468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09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06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656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587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407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954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894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4584A-0A6E-4106-A5AC-E4616330E771}" type="datetimeFigureOut">
              <a:rPr lang="fi-FI" smtClean="0"/>
              <a:t>9.4.2014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907BF-25AD-4A61-ABBB-3AB88D2CD6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012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fi-FI" dirty="0" err="1" smtClean="0"/>
              <a:t>Penninan</a:t>
            </a:r>
            <a:r>
              <a:rPr lang="fi-FI" dirty="0" smtClean="0"/>
              <a:t> kalat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Nimet: </a:t>
            </a:r>
            <a:r>
              <a:rPr lang="fi-FI" dirty="0" err="1" smtClean="0"/>
              <a:t>Dillalia</a:t>
            </a:r>
            <a:r>
              <a:rPr lang="fi-FI" dirty="0" smtClean="0"/>
              <a:t>, Sakke, Kupla, Sintti ja Barbi.</a:t>
            </a:r>
          </a:p>
          <a:p>
            <a:r>
              <a:rPr lang="fi-FI" dirty="0" smtClean="0"/>
              <a:t>Ikä: noin 1-3 vuotta.</a:t>
            </a:r>
          </a:p>
        </p:txBody>
      </p:sp>
    </p:spTree>
    <p:extLst>
      <p:ext uri="{BB962C8B-B14F-4D97-AF65-F5344CB8AC3E}">
        <p14:creationId xmlns:p14="http://schemas.microsoft.com/office/powerpoint/2010/main" val="3143294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Kalojen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Kaloja pitää ruokkia kaksi kertaa päivässä.</a:t>
            </a:r>
          </a:p>
          <a:p>
            <a:r>
              <a:rPr lang="fi-FI" dirty="0" smtClean="0"/>
              <a:t>Aina kuolleet kalat pitää ottaa pois elävien seasta, jos ei tätä tee niin toiset kalat voivat syödä kuolleen kalan.</a:t>
            </a:r>
          </a:p>
          <a:p>
            <a:r>
              <a:rPr lang="fi-FI" dirty="0" smtClean="0"/>
              <a:t>Kalatkin ovat petoja, meidän kalat ovat pitäneet yöllisiä paini otteluja ja osa on kuollut sen aikana, joten varaudu tähän.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5839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72</Words>
  <Application>Microsoft Office PowerPoint</Application>
  <PresentationFormat>Näytössä katseltava diaesitys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Penninan kalat</vt:lpstr>
      <vt:lpstr>Kalojen hoito</vt:lpstr>
    </vt:vector>
  </TitlesOfParts>
  <Company>Salon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Penninan kalat</dc:title>
  <dc:creator>pajula.oppilas</dc:creator>
  <cp:lastModifiedBy>pajula.oppilas</cp:lastModifiedBy>
  <cp:revision>4</cp:revision>
  <dcterms:created xsi:type="dcterms:W3CDTF">2014-04-09T08:24:19Z</dcterms:created>
  <dcterms:modified xsi:type="dcterms:W3CDTF">2014-04-09T08:50:34Z</dcterms:modified>
</cp:coreProperties>
</file>