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8E6A-CF26-4564-A1F6-E03936055DE6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5DF35-105E-4A2C-92BC-B106E00B63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28B27F-CAF9-AEA4-E15F-674FE5922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E224BB-4A11-31A7-0655-004DA25CE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59112E-7833-952F-B6F4-6C51CE94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1F49-B577-41F2-B91F-817A21084D07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A6BC25-989A-BB47-69FC-513EACF2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D13E2E-8E93-AA55-DF19-A3D7A819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02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0795F0-6C9D-19EC-40FC-B2AD0049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8E74B1-7DDC-C04D-1A8C-4C6D0C04F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DD92-FA0A-188F-8922-5FB9A628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8CC7-C683-412E-AB93-4B61F90C348F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BBC1A-CC0B-FE92-E12F-ACF9D40C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C9601F-543E-0A2F-F7AF-A1ADEB21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37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0015176-930D-76F6-AE3A-753771DE2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F3741B-C871-82CC-25EB-91B372F6A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F82FD0-4AD1-F56B-608A-8954DCA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DB25-9010-4BDF-8F81-C7E252DD5326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7E2B49-AA44-C174-666E-E1A0E819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9A9AE1-F301-2A58-C47B-4EA8E55E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13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B0B1ED-7716-FDF0-64C4-7BACD519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5135D0-32F8-801B-AE15-5757284F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3CF79D-EB18-7F1B-70CB-A898B87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9C3B-2D4C-4D05-8934-2A6465B72510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BB16CC-45EA-8118-F2F9-60FA5E6E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59D437-59A3-A603-25F2-1D712DA1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91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295FDC-D215-7385-0947-7E162EB6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6DDE52-3BD6-523C-9223-5683841A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1CE60D-66FA-4F9A-019B-72F6F47E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7C0E-5F23-4025-A7E1-D9F233DC0C07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8FCB0C-44AE-F001-F91F-B098B1F5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12F941-B08F-5C6A-DB18-122C99B1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43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2B6DD2-B35D-CEB5-0232-0994CD52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1EFF2F-7B26-7C4F-8BD3-F63F12BC6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38FBFA-0408-4B78-A743-48A5F80D5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867E530-32E1-407E-BECD-733E6CB5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2436-E394-49DE-997B-3EAF8C43E396}" type="datetime1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1C89431-D160-8452-B0D9-D9B0E728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B5CBB1-EE0E-E5ED-3BDB-173CE2F4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99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524109-00E4-982A-50C2-11F437E4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3EA38A-316F-7A9C-1E99-C6842037A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A4BA3C-D76C-3868-AF69-7A1AB3ECA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DB3E26-B9D2-9690-3A70-81506703C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8B180D-EF74-535F-2E1B-CA3210C66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BDD0E23-2745-3396-AFA0-D727F55C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8E28-93CF-47AF-87C2-C712977C36AB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6CBCA77-5E79-9D75-9272-B39DBB35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D2F51A5-8E85-EC7D-4EC7-5D333319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8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D2D32A-0362-13A9-4381-28058C6C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76291C-4BC0-E6E6-EA0F-52915363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8C34-1CC5-4F79-9AA4-6486AFA6F7B9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C34F58-653E-3955-697D-B2D02AF6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C962C5C-9FA4-46A0-BAE4-829FCEF6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48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8E60F8D-6598-6623-D873-1CA7E943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707-2CDA-480F-8AB0-BBC5CE3086D2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81BBBC2-F267-3BFE-CC34-BE3F7C07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FD90F4-C396-CC36-3F43-01D5CC59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92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438F47-1940-FF84-882D-500FC6F5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B28AE9-448B-266D-243B-2ED79E1A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0EDA88D-7E1B-0ABF-9D9A-E022C70F6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708CB49-51EF-A650-73C9-3B834037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FF83-D79A-4970-BB96-853786D7362F}" type="datetime1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A044B9-C2C7-FBE9-24A2-714FA4AE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1F03D4-2782-169F-B775-9F1889BD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94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5B16FE-2099-160D-1736-4C28CC32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448D9A4-63AF-DA43-3B84-5CEE6A472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551CB8-D768-AC1A-0D19-D7280D43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71647E-359F-083C-B13D-92D7D823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EFCA-B58C-4F8D-B55E-649B64F24914}" type="datetime1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2EE7C4-1374-0A2F-ECB2-85293C9A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F05CDA-0153-B3D1-AE3C-964E7081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3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138FFC-6A52-D701-B0E4-E684AF8B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5AF326-C47F-6570-ECC6-CE0B269EB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2D2661-038E-1541-0A13-22844129D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134F4-D118-43CF-81BA-6C0248DED4C3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E73C96-97D0-5EE7-6CA4-4E6DE3F63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Lähde: AI-tekoäly, kooste, kuvat: Pixabay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A9A850-02D2-B4FA-C8A6-CE2DB57E1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B0CE2-4DBB-484E-AC96-C0D69A0F6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18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32CF6A-33FB-44CA-2C8E-60DBAC51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868" b="6862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DC7CC19-9D92-CE75-CBC1-124983631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Kalevalainen runomitta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3AD7ED-84AD-2819-A42F-18AE26AE3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Paula Rahikainen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E540CD-13B8-4D5F-C12E-44C1792E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</p:spTree>
    <p:extLst>
      <p:ext uri="{BB962C8B-B14F-4D97-AF65-F5344CB8AC3E}">
        <p14:creationId xmlns:p14="http://schemas.microsoft.com/office/powerpoint/2010/main" val="93295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E6DF22-87AA-4816-5FE6-E055A503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Nelipolvinen trokee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8F2F02-FD9D-C1C5-0A27-E9F66A17D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Neljä tavuparia säkeessä</a:t>
            </a:r>
          </a:p>
          <a:p>
            <a:r>
              <a:rPr lang="en-US" sz="2200"/>
              <a:t>Yleensä kahdeksan tavua</a:t>
            </a:r>
          </a:p>
          <a:p>
            <a:r>
              <a:rPr lang="en-US" sz="2200"/>
              <a:t>”ka-ma-nat ko-hot-tu-ko-hot”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7CCB9B-7928-F3C3-DFD7-141DA83035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639" r="22408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DFEB551-D9E3-3006-ED61-1040A355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</p:spTree>
    <p:extLst>
      <p:ext uri="{BB962C8B-B14F-4D97-AF65-F5344CB8AC3E}">
        <p14:creationId xmlns:p14="http://schemas.microsoft.com/office/powerpoint/2010/main" val="367458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F51A85-DD2B-0AB1-638E-DE9C2F30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Alkusoinnut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4BA1D0A-5B65-9950-F359-8C34FA1CC0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5910" b="14524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0609D3-8D46-6ADE-CCB3-0E4EF426A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Sanojen alut sointuvat keskenään</a:t>
            </a:r>
          </a:p>
          <a:p>
            <a:pPr marL="0"/>
            <a:r>
              <a:rPr lang="en-US" sz="1800"/>
              <a:t>-&gt; ”vaka, vanha Väinämöinen”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0C20721-D22E-6F6A-314E-994DD3B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</p:spTree>
    <p:extLst>
      <p:ext uri="{BB962C8B-B14F-4D97-AF65-F5344CB8AC3E}">
        <p14:creationId xmlns:p14="http://schemas.microsoft.com/office/powerpoint/2010/main" val="365455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77C871-E09E-58EC-FC88-9B65047D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Toisto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58D420-5B5C-F86F-A7E3-27AD4693F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Sama asia toistetaan usein hieman eri sanoin:</a:t>
            </a:r>
          </a:p>
          <a:p>
            <a:r>
              <a:rPr lang="en-US" sz="2200"/>
              <a:t>”Kamanat kohottukohot, ovet ilman auetkohot!”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C4986AA-0443-C6DE-6F75-E33B77E0AE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978" r="1406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C3199BF-8EAA-397F-79BF-C687E7C2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</p:spTree>
    <p:extLst>
      <p:ext uri="{BB962C8B-B14F-4D97-AF65-F5344CB8AC3E}">
        <p14:creationId xmlns:p14="http://schemas.microsoft.com/office/powerpoint/2010/main" val="128024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CD0229-DF22-F051-3481-BE445CE5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Sävellys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C7F4931-04C4-81A4-9521-5D786D3205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5891"/>
          <a:stretch>
            <a:fillRect/>
          </a:stretch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0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B7A060-8E88-A577-B680-B17A66685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Usein 5-iskuinen eli 5/4-rytmitetty musiikkityyli.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4399473-8536-D4EF-A7A8-ECC85ED9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Lähde: AI-tekoäly, kooste, kuvat: Pixabay</a:t>
            </a:r>
          </a:p>
        </p:txBody>
      </p:sp>
    </p:spTree>
    <p:extLst>
      <p:ext uri="{BB962C8B-B14F-4D97-AF65-F5344CB8AC3E}">
        <p14:creationId xmlns:p14="http://schemas.microsoft.com/office/powerpoint/2010/main" val="301909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97</Words>
  <Application>Microsoft Office PowerPoint</Application>
  <PresentationFormat>Laajakuva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Office-teema</vt:lpstr>
      <vt:lpstr>Kalevalainen runomitta</vt:lpstr>
      <vt:lpstr>Nelipolvinen trokee</vt:lpstr>
      <vt:lpstr>Alkusoinnut</vt:lpstr>
      <vt:lpstr>Toisto</vt:lpstr>
      <vt:lpstr>Sävellys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tikkala.sijainen</dc:creator>
  <cp:lastModifiedBy>tikkala.sijainen</cp:lastModifiedBy>
  <cp:revision>1</cp:revision>
  <dcterms:created xsi:type="dcterms:W3CDTF">2026-03-19T08:21:51Z</dcterms:created>
  <dcterms:modified xsi:type="dcterms:W3CDTF">2026-03-19T08:42:21Z</dcterms:modified>
</cp:coreProperties>
</file>