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6" r:id="rId6"/>
    <p:sldId id="277" r:id="rId7"/>
    <p:sldId id="260" r:id="rId8"/>
    <p:sldId id="280" r:id="rId9"/>
    <p:sldId id="262" r:id="rId10"/>
    <p:sldId id="278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81" r:id="rId21"/>
    <p:sldId id="272" r:id="rId22"/>
    <p:sldId id="261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F0D81-3844-4D0B-9F95-9D538FE71CBE}" v="2" dt="2021-08-14T09:55:42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09D58-2D5E-4F80-B26E-CE6109A158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2B528DE2-0049-4345-8DA1-A10559AC6136}">
      <dgm:prSet phldrT="[Teksti]"/>
      <dgm:spPr/>
      <dgm:t>
        <a:bodyPr/>
        <a:lstStyle/>
        <a:p>
          <a:r>
            <a:rPr lang="fi-FI" dirty="0"/>
            <a:t>Maailmankuva</a:t>
          </a:r>
        </a:p>
      </dgm:t>
    </dgm:pt>
    <dgm:pt modelId="{4613FB42-374B-4B6E-9A54-AC8A6D4D0B87}" type="parTrans" cxnId="{ECBA9293-1BA5-45B2-9062-FE9BF18E07D7}">
      <dgm:prSet/>
      <dgm:spPr/>
      <dgm:t>
        <a:bodyPr/>
        <a:lstStyle/>
        <a:p>
          <a:endParaRPr lang="fi-FI"/>
        </a:p>
      </dgm:t>
    </dgm:pt>
    <dgm:pt modelId="{259AE8A6-4DDB-4B7A-B773-138A9BA2E301}" type="sibTrans" cxnId="{ECBA9293-1BA5-45B2-9062-FE9BF18E07D7}">
      <dgm:prSet/>
      <dgm:spPr/>
      <dgm:t>
        <a:bodyPr/>
        <a:lstStyle/>
        <a:p>
          <a:endParaRPr lang="fi-FI"/>
        </a:p>
      </dgm:t>
    </dgm:pt>
    <dgm:pt modelId="{C93640D3-5419-405C-89CE-A4627533FC50}">
      <dgm:prSet phldrT="[Teksti]"/>
      <dgm:spPr/>
      <dgm:t>
        <a:bodyPr/>
        <a:lstStyle/>
        <a:p>
          <a:r>
            <a:rPr lang="fi-FI" dirty="0"/>
            <a:t>Millainen maailma on?</a:t>
          </a:r>
        </a:p>
      </dgm:t>
    </dgm:pt>
    <dgm:pt modelId="{C89CCD6A-5AA7-4C51-95C0-C29927DC21A3}" type="parTrans" cxnId="{79DDC66B-7C5F-4940-B141-770A091E4F18}">
      <dgm:prSet/>
      <dgm:spPr/>
      <dgm:t>
        <a:bodyPr/>
        <a:lstStyle/>
        <a:p>
          <a:endParaRPr lang="fi-FI"/>
        </a:p>
      </dgm:t>
    </dgm:pt>
    <dgm:pt modelId="{D120CD38-3B32-46E6-9F99-D5FBBB7EB288}" type="sibTrans" cxnId="{79DDC66B-7C5F-4940-B141-770A091E4F18}">
      <dgm:prSet/>
      <dgm:spPr/>
      <dgm:t>
        <a:bodyPr/>
        <a:lstStyle/>
        <a:p>
          <a:endParaRPr lang="fi-FI"/>
        </a:p>
      </dgm:t>
    </dgm:pt>
    <dgm:pt modelId="{AC17D464-1DD5-4144-B0FE-8B4A289A3313}">
      <dgm:prSet phldrT="[Teksti]"/>
      <dgm:spPr/>
      <dgm:t>
        <a:bodyPr/>
        <a:lstStyle/>
        <a:p>
          <a:r>
            <a:rPr lang="fi-FI" dirty="0"/>
            <a:t>Arvot</a:t>
          </a:r>
        </a:p>
      </dgm:t>
    </dgm:pt>
    <dgm:pt modelId="{EC09C7D4-BBF3-4ED7-A488-59649D50C0A4}" type="parTrans" cxnId="{F44A457C-3DBE-4A32-9AF6-99FA5CAAA4E0}">
      <dgm:prSet/>
      <dgm:spPr/>
      <dgm:t>
        <a:bodyPr/>
        <a:lstStyle/>
        <a:p>
          <a:endParaRPr lang="fi-FI"/>
        </a:p>
      </dgm:t>
    </dgm:pt>
    <dgm:pt modelId="{7D1036C6-8986-4733-806D-23AB84FF23D7}" type="sibTrans" cxnId="{F44A457C-3DBE-4A32-9AF6-99FA5CAAA4E0}">
      <dgm:prSet/>
      <dgm:spPr/>
      <dgm:t>
        <a:bodyPr/>
        <a:lstStyle/>
        <a:p>
          <a:endParaRPr lang="fi-FI"/>
        </a:p>
      </dgm:t>
    </dgm:pt>
    <dgm:pt modelId="{A53BD80C-9351-4BA0-A475-EEF2058A7924}">
      <dgm:prSet phldrT="[Teksti]"/>
      <dgm:spPr/>
      <dgm:t>
        <a:bodyPr/>
        <a:lstStyle/>
        <a:p>
          <a:r>
            <a:rPr lang="fi-FI" dirty="0"/>
            <a:t>Miten asioiden tulisi olla? </a:t>
          </a:r>
        </a:p>
      </dgm:t>
    </dgm:pt>
    <dgm:pt modelId="{50794546-F355-4B20-8107-603D9BF7DBA1}" type="parTrans" cxnId="{38FC8985-C31A-4ACB-9BCC-DC87E5DC7B3A}">
      <dgm:prSet/>
      <dgm:spPr/>
      <dgm:t>
        <a:bodyPr/>
        <a:lstStyle/>
        <a:p>
          <a:endParaRPr lang="fi-FI"/>
        </a:p>
      </dgm:t>
    </dgm:pt>
    <dgm:pt modelId="{787B287F-8B2B-4A15-A46C-68F1DC0CAE8B}" type="sibTrans" cxnId="{38FC8985-C31A-4ACB-9BCC-DC87E5DC7B3A}">
      <dgm:prSet/>
      <dgm:spPr/>
      <dgm:t>
        <a:bodyPr/>
        <a:lstStyle/>
        <a:p>
          <a:endParaRPr lang="fi-FI"/>
        </a:p>
      </dgm:t>
    </dgm:pt>
    <dgm:pt modelId="{E38F2AA5-06AC-4221-A43A-254B81766E09}">
      <dgm:prSet phldrT="[Teksti]"/>
      <dgm:spPr/>
      <dgm:t>
        <a:bodyPr/>
        <a:lstStyle/>
        <a:p>
          <a:r>
            <a:rPr lang="fi-FI" dirty="0"/>
            <a:t>Miten tietoa voi hankkia?</a:t>
          </a:r>
        </a:p>
      </dgm:t>
    </dgm:pt>
    <dgm:pt modelId="{3CB5DDA3-6692-42EE-9EE1-0511E1854E79}" type="parTrans" cxnId="{8DACB5A4-8272-486F-A555-8D6D9B03687A}">
      <dgm:prSet/>
      <dgm:spPr/>
      <dgm:t>
        <a:bodyPr/>
        <a:lstStyle/>
        <a:p>
          <a:endParaRPr lang="fi-FI"/>
        </a:p>
      </dgm:t>
    </dgm:pt>
    <dgm:pt modelId="{2DCB5A66-4206-437E-9818-7C90F3CA28F3}" type="sibTrans" cxnId="{8DACB5A4-8272-486F-A555-8D6D9B03687A}">
      <dgm:prSet/>
      <dgm:spPr/>
      <dgm:t>
        <a:bodyPr/>
        <a:lstStyle/>
        <a:p>
          <a:endParaRPr lang="fi-FI"/>
        </a:p>
      </dgm:t>
    </dgm:pt>
    <dgm:pt modelId="{1D7F1185-11C8-4873-85B0-F4319D3BD577}">
      <dgm:prSet phldrT="[Teksti]"/>
      <dgm:spPr/>
      <dgm:t>
        <a:bodyPr/>
        <a:lstStyle/>
        <a:p>
          <a:r>
            <a:rPr lang="fi-FI" dirty="0"/>
            <a:t>Millä perusteella voit luottaa tietoon?</a:t>
          </a:r>
        </a:p>
      </dgm:t>
    </dgm:pt>
    <dgm:pt modelId="{7E0D47EC-6AB2-4105-A5FB-75A0E93CF74B}" type="parTrans" cxnId="{86402FC3-26A7-4C0C-9E64-42023FE0AB4E}">
      <dgm:prSet/>
      <dgm:spPr/>
      <dgm:t>
        <a:bodyPr/>
        <a:lstStyle/>
        <a:p>
          <a:endParaRPr lang="fi-FI"/>
        </a:p>
      </dgm:t>
    </dgm:pt>
    <dgm:pt modelId="{123B473C-20A8-4ABD-BB04-7A2843027A15}" type="sibTrans" cxnId="{86402FC3-26A7-4C0C-9E64-42023FE0AB4E}">
      <dgm:prSet/>
      <dgm:spPr/>
      <dgm:t>
        <a:bodyPr/>
        <a:lstStyle/>
        <a:p>
          <a:endParaRPr lang="fi-FI"/>
        </a:p>
      </dgm:t>
    </dgm:pt>
    <dgm:pt modelId="{EB3C297A-5CE5-48E6-8E9A-A226EDF7BF21}">
      <dgm:prSet phldrT="[Teksti]"/>
      <dgm:spPr/>
      <dgm:t>
        <a:bodyPr/>
        <a:lstStyle/>
        <a:p>
          <a:r>
            <a:rPr lang="fi-FI" dirty="0"/>
            <a:t>Mikä on oikein ja väärin?</a:t>
          </a:r>
        </a:p>
      </dgm:t>
    </dgm:pt>
    <dgm:pt modelId="{5DCCE8DD-86EA-47F3-8197-3706DF5AB272}" type="parTrans" cxnId="{5B3A7100-C9F3-468A-80C9-B1F56334A284}">
      <dgm:prSet/>
      <dgm:spPr/>
      <dgm:t>
        <a:bodyPr/>
        <a:lstStyle/>
        <a:p>
          <a:endParaRPr lang="fi-FI"/>
        </a:p>
      </dgm:t>
    </dgm:pt>
    <dgm:pt modelId="{5C3E42FC-4B37-4D7A-8F48-0748F757FAF3}" type="sibTrans" cxnId="{5B3A7100-C9F3-468A-80C9-B1F56334A284}">
      <dgm:prSet/>
      <dgm:spPr/>
      <dgm:t>
        <a:bodyPr/>
        <a:lstStyle/>
        <a:p>
          <a:endParaRPr lang="en-US"/>
        </a:p>
      </dgm:t>
    </dgm:pt>
    <dgm:pt modelId="{E99EE611-A3B6-47BF-82C9-68C1989DD7EE}" type="pres">
      <dgm:prSet presAssocID="{06B09D58-2D5E-4F80-B26E-CE6109A158D9}" presName="linear" presStyleCnt="0">
        <dgm:presLayoutVars>
          <dgm:animLvl val="lvl"/>
          <dgm:resizeHandles val="exact"/>
        </dgm:presLayoutVars>
      </dgm:prSet>
      <dgm:spPr/>
    </dgm:pt>
    <dgm:pt modelId="{AFF90BA8-5888-45CA-B82E-BF92C94765E5}" type="pres">
      <dgm:prSet presAssocID="{2B528DE2-0049-4345-8DA1-A10559AC61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CFE021-791C-41B2-A69F-7931AF1C1A66}" type="pres">
      <dgm:prSet presAssocID="{2B528DE2-0049-4345-8DA1-A10559AC6136}" presName="childText" presStyleLbl="revTx" presStyleIdx="0" presStyleCnt="3">
        <dgm:presLayoutVars>
          <dgm:bulletEnabled val="1"/>
        </dgm:presLayoutVars>
      </dgm:prSet>
      <dgm:spPr/>
    </dgm:pt>
    <dgm:pt modelId="{3AA2589A-F9EB-4740-BDB3-7415683CEC96}" type="pres">
      <dgm:prSet presAssocID="{AC17D464-1DD5-4144-B0FE-8B4A289A33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4736E0-C389-4F05-A38F-4305C7B2B179}" type="pres">
      <dgm:prSet presAssocID="{AC17D464-1DD5-4144-B0FE-8B4A289A3313}" presName="childText" presStyleLbl="revTx" presStyleIdx="1" presStyleCnt="3">
        <dgm:presLayoutVars>
          <dgm:bulletEnabled val="1"/>
        </dgm:presLayoutVars>
      </dgm:prSet>
      <dgm:spPr/>
    </dgm:pt>
    <dgm:pt modelId="{A0988341-DBF0-49C1-88F0-636B04AD1BBD}" type="pres">
      <dgm:prSet presAssocID="{E38F2AA5-06AC-4221-A43A-254B81766E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6B91D0-A4B1-4EB7-A75A-3A1CE372A92B}" type="pres">
      <dgm:prSet presAssocID="{E38F2AA5-06AC-4221-A43A-254B81766E0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B3A7100-C9F3-468A-80C9-B1F56334A284}" srcId="{AC17D464-1DD5-4144-B0FE-8B4A289A3313}" destId="{EB3C297A-5CE5-48E6-8E9A-A226EDF7BF21}" srcOrd="1" destOrd="0" parTransId="{5DCCE8DD-86EA-47F3-8197-3706DF5AB272}" sibTransId="{5C3E42FC-4B37-4D7A-8F48-0748F757FAF3}"/>
    <dgm:cxn modelId="{9CBEA922-B8FC-49D2-9EF3-06BF2B0DB59A}" type="presOf" srcId="{2B528DE2-0049-4345-8DA1-A10559AC6136}" destId="{AFF90BA8-5888-45CA-B82E-BF92C94765E5}" srcOrd="0" destOrd="0" presId="urn:microsoft.com/office/officeart/2005/8/layout/vList2"/>
    <dgm:cxn modelId="{B73B9541-07F4-48B7-8FB1-3AE56999DA10}" type="presOf" srcId="{EB3C297A-5CE5-48E6-8E9A-A226EDF7BF21}" destId="{304736E0-C389-4F05-A38F-4305C7B2B179}" srcOrd="0" destOrd="1" presId="urn:microsoft.com/office/officeart/2005/8/layout/vList2"/>
    <dgm:cxn modelId="{79DDC66B-7C5F-4940-B141-770A091E4F18}" srcId="{2B528DE2-0049-4345-8DA1-A10559AC6136}" destId="{C93640D3-5419-405C-89CE-A4627533FC50}" srcOrd="0" destOrd="0" parTransId="{C89CCD6A-5AA7-4C51-95C0-C29927DC21A3}" sibTransId="{D120CD38-3B32-46E6-9F99-D5FBBB7EB288}"/>
    <dgm:cxn modelId="{67753E73-5016-409E-A43D-E68DFAF94325}" type="presOf" srcId="{C93640D3-5419-405C-89CE-A4627533FC50}" destId="{A7CFE021-791C-41B2-A69F-7931AF1C1A66}" srcOrd="0" destOrd="0" presId="urn:microsoft.com/office/officeart/2005/8/layout/vList2"/>
    <dgm:cxn modelId="{694DC777-2C0A-4D94-82CF-DF77973B27DE}" type="presOf" srcId="{1D7F1185-11C8-4873-85B0-F4319D3BD577}" destId="{D26B91D0-A4B1-4EB7-A75A-3A1CE372A92B}" srcOrd="0" destOrd="0" presId="urn:microsoft.com/office/officeart/2005/8/layout/vList2"/>
    <dgm:cxn modelId="{F44A457C-3DBE-4A32-9AF6-99FA5CAAA4E0}" srcId="{06B09D58-2D5E-4F80-B26E-CE6109A158D9}" destId="{AC17D464-1DD5-4144-B0FE-8B4A289A3313}" srcOrd="1" destOrd="0" parTransId="{EC09C7D4-BBF3-4ED7-A488-59649D50C0A4}" sibTransId="{7D1036C6-8986-4733-806D-23AB84FF23D7}"/>
    <dgm:cxn modelId="{38FC8985-C31A-4ACB-9BCC-DC87E5DC7B3A}" srcId="{AC17D464-1DD5-4144-B0FE-8B4A289A3313}" destId="{A53BD80C-9351-4BA0-A475-EEF2058A7924}" srcOrd="0" destOrd="0" parTransId="{50794546-F355-4B20-8107-603D9BF7DBA1}" sibTransId="{787B287F-8B2B-4A15-A46C-68F1DC0CAE8B}"/>
    <dgm:cxn modelId="{ECBA9293-1BA5-45B2-9062-FE9BF18E07D7}" srcId="{06B09D58-2D5E-4F80-B26E-CE6109A158D9}" destId="{2B528DE2-0049-4345-8DA1-A10559AC6136}" srcOrd="0" destOrd="0" parTransId="{4613FB42-374B-4B6E-9A54-AC8A6D4D0B87}" sibTransId="{259AE8A6-4DDB-4B7A-B773-138A9BA2E301}"/>
    <dgm:cxn modelId="{8DACB5A4-8272-486F-A555-8D6D9B03687A}" srcId="{06B09D58-2D5E-4F80-B26E-CE6109A158D9}" destId="{E38F2AA5-06AC-4221-A43A-254B81766E09}" srcOrd="2" destOrd="0" parTransId="{3CB5DDA3-6692-42EE-9EE1-0511E1854E79}" sibTransId="{2DCB5A66-4206-437E-9818-7C90F3CA28F3}"/>
    <dgm:cxn modelId="{7340EEBA-778B-436C-8E7D-CB0A51C8ADC9}" type="presOf" srcId="{06B09D58-2D5E-4F80-B26E-CE6109A158D9}" destId="{E99EE611-A3B6-47BF-82C9-68C1989DD7EE}" srcOrd="0" destOrd="0" presId="urn:microsoft.com/office/officeart/2005/8/layout/vList2"/>
    <dgm:cxn modelId="{F48C16C1-0D67-4EBC-B74D-A5B09504227C}" type="presOf" srcId="{AC17D464-1DD5-4144-B0FE-8B4A289A3313}" destId="{3AA2589A-F9EB-4740-BDB3-7415683CEC96}" srcOrd="0" destOrd="0" presId="urn:microsoft.com/office/officeart/2005/8/layout/vList2"/>
    <dgm:cxn modelId="{86402FC3-26A7-4C0C-9E64-42023FE0AB4E}" srcId="{E38F2AA5-06AC-4221-A43A-254B81766E09}" destId="{1D7F1185-11C8-4873-85B0-F4319D3BD577}" srcOrd="0" destOrd="0" parTransId="{7E0D47EC-6AB2-4105-A5FB-75A0E93CF74B}" sibTransId="{123B473C-20A8-4ABD-BB04-7A2843027A15}"/>
    <dgm:cxn modelId="{DEAE47ED-18CB-4D13-8A80-1C4869BC3936}" type="presOf" srcId="{A53BD80C-9351-4BA0-A475-EEF2058A7924}" destId="{304736E0-C389-4F05-A38F-4305C7B2B179}" srcOrd="0" destOrd="0" presId="urn:microsoft.com/office/officeart/2005/8/layout/vList2"/>
    <dgm:cxn modelId="{E6F69CF5-3B26-43D3-AF31-F04C1BC5469A}" type="presOf" srcId="{E38F2AA5-06AC-4221-A43A-254B81766E09}" destId="{A0988341-DBF0-49C1-88F0-636B04AD1BBD}" srcOrd="0" destOrd="0" presId="urn:microsoft.com/office/officeart/2005/8/layout/vList2"/>
    <dgm:cxn modelId="{28187DAC-DF52-48BB-88F0-7FE7EA61159A}" type="presParOf" srcId="{E99EE611-A3B6-47BF-82C9-68C1989DD7EE}" destId="{AFF90BA8-5888-45CA-B82E-BF92C94765E5}" srcOrd="0" destOrd="0" presId="urn:microsoft.com/office/officeart/2005/8/layout/vList2"/>
    <dgm:cxn modelId="{3594BE55-7B2B-48C7-9C3D-949119C0C3BF}" type="presParOf" srcId="{E99EE611-A3B6-47BF-82C9-68C1989DD7EE}" destId="{A7CFE021-791C-41B2-A69F-7931AF1C1A66}" srcOrd="1" destOrd="0" presId="urn:microsoft.com/office/officeart/2005/8/layout/vList2"/>
    <dgm:cxn modelId="{52E644C9-3E22-46F1-85CF-6BDB92175F4B}" type="presParOf" srcId="{E99EE611-A3B6-47BF-82C9-68C1989DD7EE}" destId="{3AA2589A-F9EB-4740-BDB3-7415683CEC96}" srcOrd="2" destOrd="0" presId="urn:microsoft.com/office/officeart/2005/8/layout/vList2"/>
    <dgm:cxn modelId="{144C26BA-C140-4FA2-9DF8-206890E3F661}" type="presParOf" srcId="{E99EE611-A3B6-47BF-82C9-68C1989DD7EE}" destId="{304736E0-C389-4F05-A38F-4305C7B2B179}" srcOrd="3" destOrd="0" presId="urn:microsoft.com/office/officeart/2005/8/layout/vList2"/>
    <dgm:cxn modelId="{27C32A83-8A2B-49E6-A323-8C8EBB07470A}" type="presParOf" srcId="{E99EE611-A3B6-47BF-82C9-68C1989DD7EE}" destId="{A0988341-DBF0-49C1-88F0-636B04AD1BBD}" srcOrd="4" destOrd="0" presId="urn:microsoft.com/office/officeart/2005/8/layout/vList2"/>
    <dgm:cxn modelId="{6C72F460-C1AC-4A2A-BD42-5A63FE56AFA5}" type="presParOf" srcId="{E99EE611-A3B6-47BF-82C9-68C1989DD7EE}" destId="{D26B91D0-A4B1-4EB7-A75A-3A1CE372A92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90BA8-5888-45CA-B82E-BF92C94765E5}">
      <dsp:nvSpPr>
        <dsp:cNvPr id="0" name=""/>
        <dsp:cNvSpPr/>
      </dsp:nvSpPr>
      <dsp:spPr>
        <a:xfrm>
          <a:off x="0" y="7299"/>
          <a:ext cx="108204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Maailmankuva</a:t>
          </a:r>
        </a:p>
      </dsp:txBody>
      <dsp:txXfrm>
        <a:off x="29271" y="36570"/>
        <a:ext cx="10761858" cy="541083"/>
      </dsp:txXfrm>
    </dsp:sp>
    <dsp:sp modelId="{A7CFE021-791C-41B2-A69F-7931AF1C1A66}">
      <dsp:nvSpPr>
        <dsp:cNvPr id="0" name=""/>
        <dsp:cNvSpPr/>
      </dsp:nvSpPr>
      <dsp:spPr>
        <a:xfrm>
          <a:off x="0" y="606924"/>
          <a:ext cx="108204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Millainen maailma on?</a:t>
          </a:r>
        </a:p>
      </dsp:txBody>
      <dsp:txXfrm>
        <a:off x="0" y="606924"/>
        <a:ext cx="10820400" cy="414000"/>
      </dsp:txXfrm>
    </dsp:sp>
    <dsp:sp modelId="{3AA2589A-F9EB-4740-BDB3-7415683CEC96}">
      <dsp:nvSpPr>
        <dsp:cNvPr id="0" name=""/>
        <dsp:cNvSpPr/>
      </dsp:nvSpPr>
      <dsp:spPr>
        <a:xfrm>
          <a:off x="0" y="1020925"/>
          <a:ext cx="10820400" cy="599625"/>
        </a:xfrm>
        <a:prstGeom prst="roundRect">
          <a:avLst/>
        </a:prstGeom>
        <a:solidFill>
          <a:schemeClr val="accent2">
            <a:hueOff val="509834"/>
            <a:satOff val="-1329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Arvot</a:t>
          </a:r>
        </a:p>
      </dsp:txBody>
      <dsp:txXfrm>
        <a:off x="29271" y="1050196"/>
        <a:ext cx="10761858" cy="541083"/>
      </dsp:txXfrm>
    </dsp:sp>
    <dsp:sp modelId="{304736E0-C389-4F05-A38F-4305C7B2B179}">
      <dsp:nvSpPr>
        <dsp:cNvPr id="0" name=""/>
        <dsp:cNvSpPr/>
      </dsp:nvSpPr>
      <dsp:spPr>
        <a:xfrm>
          <a:off x="0" y="1620550"/>
          <a:ext cx="10820400" cy="698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Miten asioiden tulisi olla?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Mikä on oikein ja väärin?</a:t>
          </a:r>
        </a:p>
      </dsp:txBody>
      <dsp:txXfrm>
        <a:off x="0" y="1620550"/>
        <a:ext cx="10820400" cy="698625"/>
      </dsp:txXfrm>
    </dsp:sp>
    <dsp:sp modelId="{A0988341-DBF0-49C1-88F0-636B04AD1BBD}">
      <dsp:nvSpPr>
        <dsp:cNvPr id="0" name=""/>
        <dsp:cNvSpPr/>
      </dsp:nvSpPr>
      <dsp:spPr>
        <a:xfrm>
          <a:off x="0" y="2319175"/>
          <a:ext cx="10820400" cy="599625"/>
        </a:xfrm>
        <a:prstGeom prst="roundRect">
          <a:avLst/>
        </a:prstGeom>
        <a:solidFill>
          <a:schemeClr val="accent2">
            <a:hueOff val="1019668"/>
            <a:satOff val="-2658"/>
            <a:lumOff val="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 dirty="0"/>
            <a:t>Miten tietoa voi hankkia?</a:t>
          </a:r>
        </a:p>
      </dsp:txBody>
      <dsp:txXfrm>
        <a:off x="29271" y="2348446"/>
        <a:ext cx="10761858" cy="541083"/>
      </dsp:txXfrm>
    </dsp:sp>
    <dsp:sp modelId="{D26B91D0-A4B1-4EB7-A75A-3A1CE372A92B}">
      <dsp:nvSpPr>
        <dsp:cNvPr id="0" name=""/>
        <dsp:cNvSpPr/>
      </dsp:nvSpPr>
      <dsp:spPr>
        <a:xfrm>
          <a:off x="0" y="2918800"/>
          <a:ext cx="108204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8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Millä perusteella voit luottaa tietoon?</a:t>
          </a:r>
        </a:p>
      </dsp:txBody>
      <dsp:txXfrm>
        <a:off x="0" y="2918800"/>
        <a:ext cx="10820400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66DC4-DB50-4B14-BF8D-B2916A20FBBB}" type="datetimeFigureOut">
              <a:rPr lang="fi-FI" smtClean="0"/>
              <a:t>15.8.2021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7EBF-3382-4C00-B0E9-0CC176E49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74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3F73B-B3A8-4567-A411-CE5BC8E4D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Maailmankuva ja -katsomus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4B328A-AB1A-41CA-974D-191176CEF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© Paula Rahikainen, 14.8.2021</a:t>
            </a:r>
          </a:p>
        </p:txBody>
      </p:sp>
    </p:spTree>
    <p:extLst>
      <p:ext uri="{BB962C8B-B14F-4D97-AF65-F5344CB8AC3E}">
        <p14:creationId xmlns:p14="http://schemas.microsoft.com/office/powerpoint/2010/main" val="1585697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E9875A-C35E-4A49-AC5F-7E513C09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2050" name="Picture 2" descr="Satu, Fantasia, Unelma, Yö, Maailmankaikkeus">
            <a:extLst>
              <a:ext uri="{FF2B5EF4-FFF2-40B4-BE49-F238E27FC236}">
                <a16:creationId xmlns:a16="http://schemas.microsoft.com/office/drawing/2014/main" id="{9B12BBC2-A21F-4F87-B0B1-06E54DE87F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419350"/>
            <a:ext cx="6353175" cy="27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5C7D51-DC4D-436F-8022-3FD31798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https://pixabay.com/fi/illustrations/satu-fantasia-unelma-y%c3%b6-1077863/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4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7BD24F-29FE-4534-B1B7-57EFB093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4098" name="Picture 2" descr="Uutiset, Maapallo, Maa, Maailman, Globalisaatio">
            <a:extLst>
              <a:ext uri="{FF2B5EF4-FFF2-40B4-BE49-F238E27FC236}">
                <a16:creationId xmlns:a16="http://schemas.microsoft.com/office/drawing/2014/main" id="{780C701C-438E-44AD-9E2F-107D6CCF46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929" y="2193925"/>
            <a:ext cx="5698142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579E2B4-937D-459A-9E0B-1AD8454F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https://pixabay.com/fi/illustrations/uutiset-maapallo-maa-maailman-65343/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4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F8E8AA-5976-4072-BA0D-DA2DD12F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5122" name="Picture 2" descr="Luonnonsuojelualue, Vastuuta, Maailman, Kädet, Pilviä">
            <a:extLst>
              <a:ext uri="{FF2B5EF4-FFF2-40B4-BE49-F238E27FC236}">
                <a16:creationId xmlns:a16="http://schemas.microsoft.com/office/drawing/2014/main" id="{E1ACD6E5-F4F2-4C9C-8B67-7E0E0A22AC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193925"/>
            <a:ext cx="536575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ED00990-189C-4213-B0BA-AF53E5E88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https://pixabay.com/fi/illustrations/luonnonsuojelualue-vastuuta-maailman-480985/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95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F1A146-0DA9-4210-9EAA-26587322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6146" name="Picture 2" descr="Maa, Maapallo, Syntymä, Uusi, Kehittää, Ympäristöön">
            <a:extLst>
              <a:ext uri="{FF2B5EF4-FFF2-40B4-BE49-F238E27FC236}">
                <a16:creationId xmlns:a16="http://schemas.microsoft.com/office/drawing/2014/main" id="{2C83BA38-C781-4A3C-BC9C-F4C236E9E4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65" y="2193925"/>
            <a:ext cx="6036469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8379BC-D252-420A-B6C5-0097BAE9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https://pixabay.com/fi/illustrations/maa-maapallo-syntym%c3%a4-uusi-kehitt%c3%a4%c3%a4-661447/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1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632FD-DFC2-4A0F-BF59-B1571AC2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7170" name="Picture 2" descr="Maailman, Maa, Maapallo, Pitää, Antaa, Ottaa, Ojentaa">
            <a:extLst>
              <a:ext uri="{FF2B5EF4-FFF2-40B4-BE49-F238E27FC236}">
                <a16:creationId xmlns:a16="http://schemas.microsoft.com/office/drawing/2014/main" id="{45A92BCF-57AD-4E94-9B24-81ADEB463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295525"/>
            <a:ext cx="7419974" cy="29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18DDF5D-6EA8-4361-9A24-6A753F08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https://pixabay.com/fi/photos/maailman-maa-maapallo-pit%c3%a4%c3%a4-antaa-3258865/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6CA3FD-45BA-4F25-B874-95FBB3B2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8194" name="Picture 2" descr="Maailman, Maa, Maapallo, Pitää, Antaa, Napauta, Pudota">
            <a:extLst>
              <a:ext uri="{FF2B5EF4-FFF2-40B4-BE49-F238E27FC236}">
                <a16:creationId xmlns:a16="http://schemas.microsoft.com/office/drawing/2014/main" id="{3D6C33CE-941C-448D-B2E5-B5B8108B2C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343150"/>
            <a:ext cx="5762625" cy="288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1FA3F4-4BB7-49FE-8DB7-B0B03A5A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https://pixabay.com/fi/photos/maailman-maa-maapallo-pit%c3%a4%c3%a4-antaa-3258866/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7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667B93-6639-498A-9B29-A8548709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9218" name="Picture 2" descr="Atlas, Maa, Liput, Lippu, Maailmanlaajuinen">
            <a:extLst>
              <a:ext uri="{FF2B5EF4-FFF2-40B4-BE49-F238E27FC236}">
                <a16:creationId xmlns:a16="http://schemas.microsoft.com/office/drawing/2014/main" id="{7A84A57D-C0F1-4EE5-AB28-BFCAE8702C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43" y="2193925"/>
            <a:ext cx="40243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D45B57-5928-4923-B115-1FF6179C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https://pixabay.com/fi/illustrations/atlas-maa-liput-lippu-62742/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0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97F5F-FA69-4165-B5BD-2B1A6F3D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10242" name="Picture 2" descr="Ilmastonmuutos, Maa, Maapallo, Ilmastonsuojelu">
            <a:extLst>
              <a:ext uri="{FF2B5EF4-FFF2-40B4-BE49-F238E27FC236}">
                <a16:creationId xmlns:a16="http://schemas.microsoft.com/office/drawing/2014/main" id="{EC89FC6C-7506-413B-B519-23D19EFDAD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27" y="1809751"/>
            <a:ext cx="5853546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A9F1BE-3A99-4633-B59D-14B4A2392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https://pixabay.com/fi/illustrations/ilmastonmuutos-maa-maapallo-2390347/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B97F8-7F4E-4560-815D-63D8C7F3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11266" name="Picture 2" descr="Maa, Planeetta, Tilaa, Maailman, Taivaankappale">
            <a:extLst>
              <a:ext uri="{FF2B5EF4-FFF2-40B4-BE49-F238E27FC236}">
                <a16:creationId xmlns:a16="http://schemas.microsoft.com/office/drawing/2014/main" id="{D9896B3A-885F-46F0-9174-578E4D3CB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2193925"/>
            <a:ext cx="804862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BAC766E-ADAA-4839-84CE-07343A621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https://pixabay.com/fi/photos/maa-planeetta-tilaa-maailman-11593/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7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507C4B-ED09-42CF-9708-11D82C34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13314" name="Picture 2" descr="Joulu, Talvi, Joulukoriste, Maapallo, Maa, Maailman">
            <a:extLst>
              <a:ext uri="{FF2B5EF4-FFF2-40B4-BE49-F238E27FC236}">
                <a16:creationId xmlns:a16="http://schemas.microsoft.com/office/drawing/2014/main" id="{29EA939C-E5C4-466F-ACA3-C08A0DC82B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42" y="2193925"/>
            <a:ext cx="604591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D705D89-E92C-460A-B8B1-FF5B7993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https://pixabay.com/fi/photos/joulu-talvi-joulukoriste-maapallo-2877133/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8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D33089-1424-4FEA-976C-DBB4BD78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108A0F-9E32-4D9A-BCD6-92746BC20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3A52E8-C1E8-4525-A28B-5A36AA9ED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4AEE794-7FC4-4DA0-9FD0-F0C00796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bg1"/>
                </a:solidFill>
              </a:rPr>
              <a:t>maailmankatsomus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25784166-B876-4825-B55F-BF7A6E7E3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494699"/>
              </p:ext>
            </p:extLst>
          </p:nvPr>
        </p:nvGraphicFramePr>
        <p:xfrm>
          <a:off x="685800" y="2878138"/>
          <a:ext cx="10820400" cy="334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0298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B095A-553E-490D-9EE8-FC7EB180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7170" name="Picture 2" descr="Luola, Tumma, Kiviä, Ihmiset, Mies, Yksin, Valo">
            <a:extLst>
              <a:ext uri="{FF2B5EF4-FFF2-40B4-BE49-F238E27FC236}">
                <a16:creationId xmlns:a16="http://schemas.microsoft.com/office/drawing/2014/main" id="{134DDFAE-99BC-4847-A8FC-63D9A5353C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4" y="1912776"/>
            <a:ext cx="7903028" cy="36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197FC8A-7DBE-4E24-A15B-D9D27FA2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https://pixabay.com/fi/photos/luola-tumma-kivi%c3%a4-ihmiset-mies-2604672/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5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8CF3C4-543B-4AA8-B831-F243F34F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12290" name="Picture 2" descr="Lapset, Leikkiä, Ilmapallot, Ystävyys">
            <a:extLst>
              <a:ext uri="{FF2B5EF4-FFF2-40B4-BE49-F238E27FC236}">
                <a16:creationId xmlns:a16="http://schemas.microsoft.com/office/drawing/2014/main" id="{364465E8-D946-40CE-AB54-CBD2F3BFC4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636668"/>
            <a:ext cx="5804516" cy="257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79F662-45EE-4843-B7A9-3151CF67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https://pixabay.com/fi/illustrations/lapset-peli-ilmapallot-yst%c3%a4vyys-4682776/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24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1C29250-48A1-4C19-9507-3F3C4D140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dirty="0" err="1"/>
              <a:t>Maailman-katsomus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422B2E-8653-452F-9C8B-FD0FEBD82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364573"/>
            <a:ext cx="3977639" cy="38541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err="1"/>
              <a:t>Millainen</a:t>
            </a:r>
            <a:r>
              <a:rPr lang="en-US" sz="1600" dirty="0"/>
              <a:t> </a:t>
            </a:r>
            <a:r>
              <a:rPr lang="en-US" sz="1600" dirty="0" err="1"/>
              <a:t>olisi</a:t>
            </a:r>
            <a:r>
              <a:rPr lang="en-US" sz="1600" dirty="0"/>
              <a:t> </a:t>
            </a:r>
            <a:r>
              <a:rPr lang="en-US" sz="1600" dirty="0" err="1"/>
              <a:t>hyvä</a:t>
            </a:r>
            <a:r>
              <a:rPr lang="en-US" sz="1600" dirty="0"/>
              <a:t> </a:t>
            </a:r>
            <a:r>
              <a:rPr lang="en-US" sz="1600" dirty="0" err="1"/>
              <a:t>maailma</a:t>
            </a:r>
            <a:r>
              <a:rPr lang="en-US" sz="1600" dirty="0"/>
              <a:t>?</a:t>
            </a: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Kyyhkyt, Rauhaa, Symboli, Maapallo, Maa, Maailman">
            <a:extLst>
              <a:ext uri="{FF2B5EF4-FFF2-40B4-BE49-F238E27FC236}">
                <a16:creationId xmlns:a16="http://schemas.microsoft.com/office/drawing/2014/main" id="{0998DAC4-AC50-4ED7-BFE7-FB6B343557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r="12889"/>
          <a:stretch/>
        </p:blipFill>
        <p:spPr bwMode="auto">
          <a:xfrm>
            <a:off x="5304147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E0463B-78EF-4F97-BB8A-42767E69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https://pixabay.com/fi/illustrations/kyyhkyt-rauhaa-symboli-maapallo-65339/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3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522F273-D4BE-4D0B-88C9-BC5B0E28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maailmankatsomus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4FFB1A9D-5BEF-4F3D-82D7-B16C0EB91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TEISTINEN	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69F86688-7AF3-42D1-919D-696D4A4EEC5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fi-FI" dirty="0"/>
              <a:t>*ON OLEMASSA JUMALA TAI JUMALIA</a:t>
            </a:r>
          </a:p>
          <a:p>
            <a:r>
              <a:rPr lang="fi-FI" dirty="0"/>
              <a:t>*USKONNOLLISET KOKEMUKSET</a:t>
            </a:r>
          </a:p>
          <a:p>
            <a:r>
              <a:rPr lang="fi-FI" dirty="0"/>
              <a:t>*PYHÄT KIRJAT</a:t>
            </a:r>
          </a:p>
          <a:p>
            <a:r>
              <a:rPr lang="fi-FI" dirty="0"/>
              <a:t>*INHIMILLISEN TIEDON ULOTTUMATTOMISSA OLEVA YLILUONTO</a:t>
            </a:r>
          </a:p>
          <a:p>
            <a:r>
              <a:rPr lang="fi-FI" dirty="0"/>
              <a:t>*MUUTTUMATTOMUUS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1BBE564-0E58-479C-8A0D-758E3A15C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ATEISTINEN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3760146-AEE3-4959-91B9-8BC91783D22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fi-FI" dirty="0"/>
              <a:t>*JUMALUUTTA EI OLE</a:t>
            </a:r>
          </a:p>
          <a:p>
            <a:r>
              <a:rPr lang="fi-FI" dirty="0"/>
              <a:t>*TIEDE ETSII TOTUUTTA MAAILMASTA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4EEFEBC-29CB-446E-BE80-D801C89914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AGNOSTINEN 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9E423620-240E-481C-896A-1B7F51078A9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fi-FI" dirty="0"/>
              <a:t>*JUMALAN OLEMASSAOLOSTA EI VOI VARMASTI TIETÄÄ</a:t>
            </a:r>
          </a:p>
        </p:txBody>
      </p:sp>
    </p:spTree>
    <p:extLst>
      <p:ext uri="{BB962C8B-B14F-4D97-AF65-F5344CB8AC3E}">
        <p14:creationId xmlns:p14="http://schemas.microsoft.com/office/powerpoint/2010/main" val="327894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2D236A36-F93B-42C5-9F51-EDA3A126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DF7680A-8B70-4602-90C1-5D0E53F4C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Pixabay</a:t>
            </a:r>
            <a:r>
              <a:rPr lang="fi-FI" dirty="0"/>
              <a:t>-kuvapankki</a:t>
            </a:r>
          </a:p>
          <a:p>
            <a:r>
              <a:rPr lang="fi-FI" dirty="0"/>
              <a:t>Miina ja Ville etiikkaa etsimässä, 2012 OPH.</a:t>
            </a:r>
          </a:p>
        </p:txBody>
      </p:sp>
    </p:spTree>
    <p:extLst>
      <p:ext uri="{BB962C8B-B14F-4D97-AF65-F5344CB8AC3E}">
        <p14:creationId xmlns:p14="http://schemas.microsoft.com/office/powerpoint/2010/main" val="97615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13137-6E08-4F6E-B502-7FA6CA4E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maailmankuva</a:t>
            </a:r>
            <a:endParaRPr lang="fi-FI" dirty="0"/>
          </a:p>
        </p:txBody>
      </p:sp>
      <p:pic>
        <p:nvPicPr>
          <p:cNvPr id="1026" name="Picture 2" descr="Kädet, Maailman, Kartta, Maailmanlaajuinen, Maa">
            <a:extLst>
              <a:ext uri="{FF2B5EF4-FFF2-40B4-BE49-F238E27FC236}">
                <a16:creationId xmlns:a16="http://schemas.microsoft.com/office/drawing/2014/main" id="{F2B5D3B4-D62C-478B-8612-4B82193908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66" y="2193925"/>
            <a:ext cx="470416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0A71144-26CE-4ADA-ADE1-824D3BA2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https://pixabay.com/fi/photos/k%c3%a4det-maailman-kartta-600497/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6A4A90-6C8F-4399-8DAE-C6EEBCB2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2050" name="Picture 2" descr="Maa, Maapallo, Planeetta, Maailman, Tilaa">
            <a:extLst>
              <a:ext uri="{FF2B5EF4-FFF2-40B4-BE49-F238E27FC236}">
                <a16:creationId xmlns:a16="http://schemas.microsoft.com/office/drawing/2014/main" id="{835CC72B-9736-465F-AC73-9F00E6F929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47" y="2193925"/>
            <a:ext cx="3923705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24781C2-49AA-43A7-9FE9-B04C1893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https://pixabay.com/fi/photos/maa-maapallo-planeetta-maailman-11015/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25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915C7E-606E-48DE-97B3-6E4CB1BB6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1026" name="Picture 2" descr="Taivas, Tähdet, Planeettoja, Tilaa, Kuu, Tähti">
            <a:extLst>
              <a:ext uri="{FF2B5EF4-FFF2-40B4-BE49-F238E27FC236}">
                <a16:creationId xmlns:a16="http://schemas.microsoft.com/office/drawing/2014/main" id="{0A10F573-45DA-4407-9495-F08CEC582D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96369"/>
            <a:ext cx="91440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3E5672-387C-40CD-B437-E765E036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https://pixabay.com/fi/illustrations/taivas-t%c3%a4hdet-planeettoja-tilaa-3880590/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3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DA6A09-8353-4CBB-A58F-41D14F39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3074" name="Picture 2" descr="Maailmankaikkeus, Taivas, Tähdet, Tilaa, Galaksi">
            <a:extLst>
              <a:ext uri="{FF2B5EF4-FFF2-40B4-BE49-F238E27FC236}">
                <a16:creationId xmlns:a16="http://schemas.microsoft.com/office/drawing/2014/main" id="{C469414B-E175-4198-8C09-A8903C3216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393" y="2193925"/>
            <a:ext cx="8547213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82DD3F1-45F3-4110-904B-2837768C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https://pixabay.com/fi/illustrations/maailmankaikkeus-taivas-t%c3%a4hdet-2742113/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A79173-0097-4118-803E-2E6F2BCD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3074" name="Picture 2" descr="Web, Kartta, Tasainen, Design, Tappi, Maailman">
            <a:extLst>
              <a:ext uri="{FF2B5EF4-FFF2-40B4-BE49-F238E27FC236}">
                <a16:creationId xmlns:a16="http://schemas.microsoft.com/office/drawing/2014/main" id="{46FE6572-7656-4BF1-8275-50C009BCA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72" y="2193925"/>
            <a:ext cx="6801655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E9C77C-73E8-457C-A5A4-2663F6F5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https://pixabay.com/fi/illustrations/web-kartta-tasainen-design-tappi-3120321/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98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C72544-5CD8-4DB6-A862-186ADC35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pic>
        <p:nvPicPr>
          <p:cNvPr id="5122" name="Picture 2" descr="Lontoo, London Eye, Maailmanpyörä, Britannia, Englanti">
            <a:extLst>
              <a:ext uri="{FF2B5EF4-FFF2-40B4-BE49-F238E27FC236}">
                <a16:creationId xmlns:a16="http://schemas.microsoft.com/office/drawing/2014/main" id="{41299C15-662B-4EEE-86C4-790E3B847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57425"/>
            <a:ext cx="70294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D484C4-9B90-470C-9ECA-CDB7BA5F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https://pixabay.com/fi/photos/lontoo-london-eye-maailmanpy%c3%b6r%c3%a4-2242001/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6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3AC27C-E737-441C-993E-A77CAF5D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maailmankuva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9F5FC19-38BC-4FBE-BAC7-5DD4B04B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https://pixabay.com/fi/illustrations/monitori-bin%c3%a4%c3%a4ri-binary-j%c3%a4rjestelm%c3%a4-1307227/</a:t>
            </a:r>
            <a:endParaRPr lang="en-US" dirty="0"/>
          </a:p>
        </p:txBody>
      </p:sp>
      <p:pic>
        <p:nvPicPr>
          <p:cNvPr id="4098" name="Picture 2" descr="Monitori, Binääri, Binary Järjestelmä, Tietokone">
            <a:extLst>
              <a:ext uri="{FF2B5EF4-FFF2-40B4-BE49-F238E27FC236}">
                <a16:creationId xmlns:a16="http://schemas.microsoft.com/office/drawing/2014/main" id="{581B8FF4-8924-4A85-BF2B-3B64E6C16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20" y="2193925"/>
            <a:ext cx="5706559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786644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TM04033937[[fn=Tiivistymisjuova]]</Template>
  <TotalTime>111</TotalTime>
  <Words>433</Words>
  <Application>Microsoft Office PowerPoint</Application>
  <PresentationFormat>Laajakuva</PresentationFormat>
  <Paragraphs>66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Tiivistymisjuova</vt:lpstr>
      <vt:lpstr>Maailmankuva ja -katsomus</vt:lpstr>
      <vt:lpstr>maailmankatsomus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Maailmankuva</vt:lpstr>
      <vt:lpstr>Maailman-katsomus </vt:lpstr>
      <vt:lpstr>maailmankatsomus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Maailmankuva ja -katsomus</dc:title>
  <dc:creator>Paula Rahikainen</dc:creator>
  <cp:lastModifiedBy>Paula Rahikainen</cp:lastModifiedBy>
  <cp:revision>10</cp:revision>
  <dcterms:created xsi:type="dcterms:W3CDTF">2021-08-14T08:41:24Z</dcterms:created>
  <dcterms:modified xsi:type="dcterms:W3CDTF">2021-08-15T12:43:32Z</dcterms:modified>
</cp:coreProperties>
</file>