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0B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Rahikainen" userId="fefa2c27e7b2720e" providerId="LiveId" clId="{34ECD344-5919-43DD-80C3-9E6542671C8D}"/>
    <pc:docChg chg="custSel modSld">
      <pc:chgData name="Paula Rahikainen" userId="fefa2c27e7b2720e" providerId="LiveId" clId="{34ECD344-5919-43DD-80C3-9E6542671C8D}" dt="2026-03-17T14:33:10.981" v="75" actId="20577"/>
      <pc:docMkLst>
        <pc:docMk/>
      </pc:docMkLst>
      <pc:sldChg chg="modSp mod">
        <pc:chgData name="Paula Rahikainen" userId="fefa2c27e7b2720e" providerId="LiveId" clId="{34ECD344-5919-43DD-80C3-9E6542671C8D}" dt="2026-03-17T14:31:36.714" v="44" actId="5793"/>
        <pc:sldMkLst>
          <pc:docMk/>
          <pc:sldMk cId="2758008514" sldId="258"/>
        </pc:sldMkLst>
        <pc:spChg chg="mod">
          <ac:chgData name="Paula Rahikainen" userId="fefa2c27e7b2720e" providerId="LiveId" clId="{34ECD344-5919-43DD-80C3-9E6542671C8D}" dt="2026-03-17T14:31:36.714" v="44" actId="5793"/>
          <ac:spMkLst>
            <pc:docMk/>
            <pc:sldMk cId="2758008514" sldId="258"/>
            <ac:spMk id="3" creationId="{4D1C5307-F3DA-5BBE-E98B-11089E05AAC1}"/>
          </ac:spMkLst>
        </pc:spChg>
      </pc:sldChg>
      <pc:sldChg chg="modSp mod">
        <pc:chgData name="Paula Rahikainen" userId="fefa2c27e7b2720e" providerId="LiveId" clId="{34ECD344-5919-43DD-80C3-9E6542671C8D}" dt="2026-03-17T14:33:10.981" v="75" actId="20577"/>
        <pc:sldMkLst>
          <pc:docMk/>
          <pc:sldMk cId="74538289" sldId="263"/>
        </pc:sldMkLst>
        <pc:spChg chg="mod">
          <ac:chgData name="Paula Rahikainen" userId="fefa2c27e7b2720e" providerId="LiveId" clId="{34ECD344-5919-43DD-80C3-9E6542671C8D}" dt="2026-03-17T14:33:10.981" v="75" actId="20577"/>
          <ac:spMkLst>
            <pc:docMk/>
            <pc:sldMk cId="74538289" sldId="263"/>
            <ac:spMk id="3" creationId="{5BE6C33A-0786-A1A7-B544-C213EDA0CB5C}"/>
          </ac:spMkLst>
        </pc:spChg>
      </pc:sldChg>
      <pc:sldChg chg="addSp delSp modSp mod">
        <pc:chgData name="Paula Rahikainen" userId="fefa2c27e7b2720e" providerId="LiveId" clId="{34ECD344-5919-43DD-80C3-9E6542671C8D}" dt="2026-03-17T14:30:53.789" v="26" actId="20577"/>
        <pc:sldMkLst>
          <pc:docMk/>
          <pc:sldMk cId="2936506238" sldId="264"/>
        </pc:sldMkLst>
        <pc:spChg chg="mod">
          <ac:chgData name="Paula Rahikainen" userId="fefa2c27e7b2720e" providerId="LiveId" clId="{34ECD344-5919-43DD-80C3-9E6542671C8D}" dt="2026-03-17T14:30:15.972" v="0" actId="26606"/>
          <ac:spMkLst>
            <pc:docMk/>
            <pc:sldMk cId="2936506238" sldId="264"/>
            <ac:spMk id="2" creationId="{0FE3782C-C7B4-EFEE-464C-1AEE9C1C25C0}"/>
          </ac:spMkLst>
        </pc:spChg>
        <pc:spChg chg="mod">
          <ac:chgData name="Paula Rahikainen" userId="fefa2c27e7b2720e" providerId="LiveId" clId="{34ECD344-5919-43DD-80C3-9E6542671C8D}" dt="2026-03-17T14:30:53.789" v="26" actId="20577"/>
          <ac:spMkLst>
            <pc:docMk/>
            <pc:sldMk cId="2936506238" sldId="264"/>
            <ac:spMk id="3" creationId="{509E218E-F4F1-924F-1477-1ED63365E8FB}"/>
          </ac:spMkLst>
        </pc:spChg>
        <pc:spChg chg="mod">
          <ac:chgData name="Paula Rahikainen" userId="fefa2c27e7b2720e" providerId="LiveId" clId="{34ECD344-5919-43DD-80C3-9E6542671C8D}" dt="2026-03-17T14:30:38.518" v="25" actId="20577"/>
          <ac:spMkLst>
            <pc:docMk/>
            <pc:sldMk cId="2936506238" sldId="264"/>
            <ac:spMk id="5" creationId="{DFF3BBF5-EEBC-5709-0706-45734A4A2D66}"/>
          </ac:spMkLst>
        </pc:spChg>
        <pc:spChg chg="del">
          <ac:chgData name="Paula Rahikainen" userId="fefa2c27e7b2720e" providerId="LiveId" clId="{34ECD344-5919-43DD-80C3-9E6542671C8D}" dt="2026-03-17T14:30:15.972" v="0" actId="26606"/>
          <ac:spMkLst>
            <pc:docMk/>
            <pc:sldMk cId="2936506238" sldId="264"/>
            <ac:spMk id="12" creationId="{D009D6D5-DAC2-4A8B-A17A-E206B9012D09}"/>
          </ac:spMkLst>
        </pc:spChg>
        <pc:spChg chg="add">
          <ac:chgData name="Paula Rahikainen" userId="fefa2c27e7b2720e" providerId="LiveId" clId="{34ECD344-5919-43DD-80C3-9E6542671C8D}" dt="2026-03-17T14:30:15.972" v="0" actId="26606"/>
          <ac:spMkLst>
            <pc:docMk/>
            <pc:sldMk cId="2936506238" sldId="264"/>
            <ac:spMk id="17" creationId="{F13C74B1-5B17-4795-BED0-7140497B445A}"/>
          </ac:spMkLst>
        </pc:spChg>
        <pc:spChg chg="add">
          <ac:chgData name="Paula Rahikainen" userId="fefa2c27e7b2720e" providerId="LiveId" clId="{34ECD344-5919-43DD-80C3-9E6542671C8D}" dt="2026-03-17T14:30:15.972" v="0" actId="26606"/>
          <ac:spMkLst>
            <pc:docMk/>
            <pc:sldMk cId="2936506238" sldId="264"/>
            <ac:spMk id="19" creationId="{D4974D33-8DC5-464E-8C6D-BE58F0669C17}"/>
          </ac:spMkLst>
        </pc:spChg>
        <pc:picChg chg="mod">
          <ac:chgData name="Paula Rahikainen" userId="fefa2c27e7b2720e" providerId="LiveId" clId="{34ECD344-5919-43DD-80C3-9E6542671C8D}" dt="2026-03-17T14:30:15.972" v="0" actId="26606"/>
          <ac:picMkLst>
            <pc:docMk/>
            <pc:sldMk cId="2936506238" sldId="264"/>
            <ac:picMk id="7" creationId="{4D93DD09-966D-2813-93EF-AD77B9D895D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EDFC5-F820-4A95-87D8-9B0017CBCB48}" type="datetimeFigureOut">
              <a:rPr lang="fi-FI" smtClean="0"/>
              <a:t>19.3.2026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23372-4049-4BFC-A72B-A92D2EA0F82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3502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D5A945-082A-0A2E-8060-ED92B768F6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446DF42-2AFF-27A8-D159-4659C8E2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8AF93FF-19A9-A6E0-3EF0-95CB67FF5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0A6D0-9C1A-4D8F-A2F6-FFC45EEDAE7C}" type="datetime1">
              <a:rPr lang="fi-FI" smtClean="0"/>
              <a:t>19.3.2026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486CDAF-4D13-E9A5-CBE4-67EFF57C7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891D0C7-BEAE-CFB2-274A-EE1E1DCC4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EFE2-CF42-45B6-95C2-BD60476468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7504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51978E9-E371-CEED-3175-FC1416805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D89FCA4-D26F-EA50-9D5A-FBCD6A4BD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DEF14-BF11-6881-359D-4EBF7298F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46B89-94A8-4B97-9432-26C635801000}" type="datetime1">
              <a:rPr lang="fi-FI" smtClean="0"/>
              <a:t>19.3.2026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3392EC7-0902-B89F-E6FA-B275143E6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98CF13C-72CA-C795-7941-AE772B1B8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EFE2-CF42-45B6-95C2-BD60476468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2490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53A7CF97-CEFD-99D8-4F4A-6115BE796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48BB40B-FC9B-29E2-74C7-1BEBF1456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D4FC674-8855-2514-53F9-36A08085C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85484-A351-470C-A1BC-8873C994DF65}" type="datetime1">
              <a:rPr lang="fi-FI" smtClean="0"/>
              <a:t>19.3.2026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F1030C2-8052-E5CF-F3BE-07C80003C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B5516AD-A971-E37E-A504-D32E4A29D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EFE2-CF42-45B6-95C2-BD60476468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5996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704B95-D8C0-1AE3-6DA6-D62FB6AB7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37D00E0-AD7E-E04D-9D8B-BE8C8D3DB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877876A-3C72-49DF-5127-25E9DA011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F91E-222E-4D95-8DB8-B8F98A07667E}" type="datetime1">
              <a:rPr lang="fi-FI" smtClean="0"/>
              <a:t>19.3.2026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04D24AF-A9E4-D57C-F95A-7D2C37246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F6EE898-BEB9-FC22-FC90-ED6EA0105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EFE2-CF42-45B6-95C2-BD60476468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7967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E6FF96-093F-30C0-AC7F-13896EBA2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CC3EAD-563B-55CD-8B75-8A292E716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6D4ED69-84F4-A430-78AC-E09AADDE7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7F62F-450C-4E04-B59B-9F8A67E93AAD}" type="datetime1">
              <a:rPr lang="fi-FI" smtClean="0"/>
              <a:t>19.3.2026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26E3CA2-7298-40EF-BD9E-63699625F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DDF4AF9-B47C-B6E4-C968-DF4573A1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EFE2-CF42-45B6-95C2-BD60476468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4509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30A0AE-CD29-4DD0-A032-B0C0F3FF5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6C17C0-FD90-E728-BD58-C02A12B538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389C19E-1386-9282-DA5F-428D5DF4E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308E1DA-D228-2A27-5756-FE82C4B3B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C8388-E40C-4622-B552-A7FAF4DB7334}" type="datetime1">
              <a:rPr lang="fi-FI" smtClean="0"/>
              <a:t>19.3.2026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EF0AC6F-7B07-825B-1055-FFB5A59A1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4B05E52-AF0D-551D-D301-63C9AB5E7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EFE2-CF42-45B6-95C2-BD60476468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9086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697962-9B05-AB5E-9028-18A375958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BB98516-9A4C-0D06-A22C-9E6AFFDDC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09BF258-6EE7-CDD7-48F3-759310589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7B06E1C-EAB1-7EE4-3403-1B9E167B61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BBE7E73-234A-0F72-7B92-4D00D16655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704505A3-A034-4B09-F8E6-CF0D24E1C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C87D-C064-4EB5-91F0-BC5B61174511}" type="datetime1">
              <a:rPr lang="fi-FI" smtClean="0"/>
              <a:t>19.3.2026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B123601-C2F8-9C9F-C69D-BE3BD7D12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6C059B6-6189-3CA8-651A-BB5653707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EFE2-CF42-45B6-95C2-BD60476468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8125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EB0AD9-E355-EF0C-6997-4136B3657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E65FE52-6B51-75E1-131D-685242572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F889F-E65E-4E5C-B01E-D210E728F8D7}" type="datetime1">
              <a:rPr lang="fi-FI" smtClean="0"/>
              <a:t>19.3.2026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F333D48-959C-C0A7-FBFE-6216D6382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937774D-C74D-6EC4-D229-C4B2FFF9F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EFE2-CF42-45B6-95C2-BD60476468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055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8A78782-4A23-DBB9-9403-0FBCE2584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E8DEF-7365-4F03-9894-F16E5354B993}" type="datetime1">
              <a:rPr lang="fi-FI" smtClean="0"/>
              <a:t>19.3.2026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9F61DC9-2917-D653-5372-AD398A885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A081834-0426-8530-E771-41ECA4CF7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EFE2-CF42-45B6-95C2-BD60476468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2446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A21860-8213-6BD1-5260-02C2858F9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3B8EF35-88A0-13FC-6E46-13C7DE039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0B135E9-CC4A-B420-D557-EE0EF866A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22E5AA4-0DC9-5788-DF01-DB29EFFA6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27685-A76E-46DE-9BAD-CF3C92DB39F5}" type="datetime1">
              <a:rPr lang="fi-FI" smtClean="0"/>
              <a:t>19.3.2026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83598AD-1AA6-1149-6FAE-642B18AE9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6862FC1-AE4D-027B-23D2-3E18A91AA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EFE2-CF42-45B6-95C2-BD60476468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2238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BBF1B8-386A-33FB-65AA-5C8D73DC7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099DA3E9-A344-E079-7B7E-FC2A00619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4FF7967-EA60-7EB4-41F8-7258683F9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65FF8A1-E322-745F-8D72-33FBBFAA0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8F94E-4014-4180-BA1F-235999ACEF0B}" type="datetime1">
              <a:rPr lang="fi-FI" smtClean="0"/>
              <a:t>19.3.2026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4CE43D2-4194-A4C3-AC4B-80CCF23A7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8A02093-9794-48B1-F1E6-7B57A6543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EFE2-CF42-45B6-95C2-BD60476468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5526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23FB3A-783D-B06E-7FDB-0392A1F94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F5CF477-1E2D-797D-6D2D-8E9E1AEF6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7D1204C-5FF9-6C39-4236-CF6B6CFEF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7672AF-636F-4BB1-8C8E-3DDFE9523C05}" type="datetime1">
              <a:rPr lang="fi-FI" smtClean="0"/>
              <a:t>19.3.2026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8E8EE43-6636-8C28-18FF-F13FF4CB40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72FBA29-F6D9-9C95-2A01-7C195E535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C5EFE2-CF42-45B6-95C2-BD60476468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659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AD9F8F6-82D4-3CB7-9F8A-03AD8F8F88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322" b="120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1D3B461-F6B2-84D4-0F4B-22113EE2A5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</a:rPr>
              <a:t>Sijamuodot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16C925A-30C1-5819-CE71-E5EA42CB0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</a:rPr>
              <a:t>Paula Rahikainen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7E6A527-AACE-D850-7D5E-D8C84E30D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Kuva: </a:t>
            </a:r>
            <a:r>
              <a:rPr lang="fi-FI" dirty="0" err="1"/>
              <a:t>Pixabay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6110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30C0336-2F17-2E01-3A79-FEE152F33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fi-FI" sz="4000"/>
              <a:t>NOMINIT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1FE4FB4-9911-AEBB-E2B4-8A82F0E92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fi-FI" sz="2000" dirty="0"/>
              <a:t>Nominit taipuvat sijamuodoissa.</a:t>
            </a:r>
          </a:p>
          <a:p>
            <a:r>
              <a:rPr lang="fi-FI" sz="2000" dirty="0"/>
              <a:t>Nomineja ovat substantiivit, adjektiivit, pronominit ja numeraalit.</a:t>
            </a:r>
          </a:p>
          <a:p>
            <a:r>
              <a:rPr lang="fi-FI" sz="2000" dirty="0"/>
              <a:t>Sijamuodon voi selvittää sanan lopusta.</a:t>
            </a:r>
          </a:p>
          <a:p>
            <a:r>
              <a:rPr lang="fi-FI" sz="2000" dirty="0"/>
              <a:t>Esimerkiksi: kynä</a:t>
            </a:r>
            <a:r>
              <a:rPr lang="fi-FI" sz="2000" dirty="0">
                <a:solidFill>
                  <a:schemeClr val="accent3"/>
                </a:solidFill>
              </a:rPr>
              <a:t>n</a:t>
            </a:r>
            <a:r>
              <a:rPr lang="fi-FI" sz="2000" dirty="0"/>
              <a:t>, punaise</a:t>
            </a:r>
            <a:r>
              <a:rPr lang="fi-FI" sz="2000" dirty="0">
                <a:solidFill>
                  <a:srgbClr val="FF0000"/>
                </a:solidFill>
              </a:rPr>
              <a:t>n</a:t>
            </a:r>
            <a:r>
              <a:rPr lang="fi-FI" sz="2000" dirty="0"/>
              <a:t>, häne</a:t>
            </a:r>
            <a:r>
              <a:rPr lang="fi-FI" sz="2000" dirty="0">
                <a:solidFill>
                  <a:srgbClr val="7030A0"/>
                </a:solidFill>
              </a:rPr>
              <a:t>n</a:t>
            </a:r>
            <a:r>
              <a:rPr lang="fi-FI" sz="2000" dirty="0"/>
              <a:t>, viide</a:t>
            </a:r>
            <a:r>
              <a:rPr lang="fi-FI" sz="2000" dirty="0">
                <a:solidFill>
                  <a:srgbClr val="FFC000"/>
                </a:solidFill>
              </a:rPr>
              <a:t>n</a:t>
            </a:r>
            <a:endParaRPr lang="fi-FI" sz="2000" dirty="0">
              <a:solidFill>
                <a:srgbClr val="C50B83"/>
              </a:solidFill>
            </a:endParaRPr>
          </a:p>
          <a:p>
            <a:endParaRPr lang="fi-FI" sz="20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6E02827-AB9E-80C8-A1BD-07548F3D7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5473" y="6356350"/>
            <a:ext cx="3811437" cy="365125"/>
          </a:xfrm>
        </p:spPr>
        <p:txBody>
          <a:bodyPr>
            <a:normAutofit/>
          </a:bodyPr>
          <a:lstStyle/>
          <a:p>
            <a:pPr algn="l"/>
            <a:r>
              <a:rPr lang="fi-FI" dirty="0"/>
              <a:t>Kuva: </a:t>
            </a:r>
            <a:r>
              <a:rPr lang="fi-FI" dirty="0" err="1"/>
              <a:t>Pixabay</a:t>
            </a:r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03288EFD-9B68-2E02-6455-7648FAED3F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29" r="1" b="4382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2290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8E577B9-68C1-EA05-2FA9-E04136351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Nominatiivi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1C5307-F3DA-5BBE-E98B-11089E05AA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Sanan </a:t>
            </a:r>
            <a:r>
              <a:rPr lang="en-US" sz="2200" dirty="0" err="1"/>
              <a:t>perusmuoto</a:t>
            </a:r>
            <a:endParaRPr lang="en-US" sz="2200" dirty="0"/>
          </a:p>
          <a:p>
            <a:r>
              <a:rPr lang="en-US" sz="2200" dirty="0" err="1"/>
              <a:t>Kysymys</a:t>
            </a:r>
            <a:r>
              <a:rPr lang="en-US" sz="2200" dirty="0"/>
              <a:t>: Kuka, </a:t>
            </a:r>
            <a:r>
              <a:rPr lang="en-US" sz="2200" dirty="0" err="1"/>
              <a:t>mikä</a:t>
            </a:r>
            <a:r>
              <a:rPr lang="en-US" sz="2200" dirty="0"/>
              <a:t>, </a:t>
            </a:r>
            <a:r>
              <a:rPr lang="en-US" sz="2200" dirty="0" err="1"/>
              <a:t>ketkä</a:t>
            </a:r>
            <a:r>
              <a:rPr lang="en-US" sz="2200" dirty="0"/>
              <a:t> </a:t>
            </a:r>
            <a:r>
              <a:rPr lang="en-US" sz="2200" dirty="0" err="1"/>
              <a:t>mitkä</a:t>
            </a:r>
            <a:r>
              <a:rPr lang="en-US" sz="2200" dirty="0"/>
              <a:t>?</a:t>
            </a:r>
          </a:p>
          <a:p>
            <a:endParaRPr lang="en-US" sz="2200" dirty="0"/>
          </a:p>
          <a:p>
            <a:r>
              <a:rPr lang="en-US" sz="2200" i="1" dirty="0" err="1"/>
              <a:t>Lintu</a:t>
            </a:r>
            <a:r>
              <a:rPr lang="en-US" sz="2200" i="1" dirty="0"/>
              <a:t> </a:t>
            </a:r>
            <a:r>
              <a:rPr lang="en-US" sz="2200" i="1" dirty="0" err="1"/>
              <a:t>ihmettelee</a:t>
            </a:r>
            <a:r>
              <a:rPr lang="en-US" sz="2200" i="1" dirty="0"/>
              <a:t> </a:t>
            </a:r>
            <a:r>
              <a:rPr lang="en-US" sz="2200" i="1" dirty="0" err="1"/>
              <a:t>kevättä</a:t>
            </a:r>
            <a:r>
              <a:rPr lang="en-US" sz="2200" i="1" dirty="0"/>
              <a:t>.</a:t>
            </a:r>
          </a:p>
          <a:p>
            <a:pPr marL="0" indent="0">
              <a:buNone/>
            </a:pPr>
            <a:endParaRPr lang="en-US" sz="2200" i="1" dirty="0"/>
          </a:p>
          <a:p>
            <a:pPr marL="0" indent="0">
              <a:buNone/>
            </a:pPr>
            <a:endParaRPr lang="en-US" sz="2200" i="1" dirty="0"/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322338E1-4D0A-15A7-A4B6-80D93169AC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24630" r="-1" b="882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BAFC890-5C6C-4695-70B8-F2A234C05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Kuva: Pixabay</a:t>
            </a:r>
          </a:p>
        </p:txBody>
      </p:sp>
    </p:spTree>
    <p:extLst>
      <p:ext uri="{BB962C8B-B14F-4D97-AF65-F5344CB8AC3E}">
        <p14:creationId xmlns:p14="http://schemas.microsoft.com/office/powerpoint/2010/main" val="2758008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E7BCAD5-9FD6-B092-94AF-BC7DEC2CA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Genetiivi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5532962-FF16-CBDF-35AF-42E7E079F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 err="1"/>
              <a:t>Ilmaisee</a:t>
            </a:r>
            <a:r>
              <a:rPr lang="en-US" sz="2200" dirty="0"/>
              <a:t> </a:t>
            </a:r>
            <a:r>
              <a:rPr lang="en-US" sz="2200" dirty="0" err="1"/>
              <a:t>omistamista</a:t>
            </a:r>
            <a:r>
              <a:rPr lang="en-US" sz="2200" dirty="0"/>
              <a:t> ja </a:t>
            </a:r>
            <a:r>
              <a:rPr lang="en-US" sz="2200" dirty="0" err="1"/>
              <a:t>tekemisen</a:t>
            </a:r>
            <a:r>
              <a:rPr lang="en-US" sz="2200" dirty="0"/>
              <a:t> </a:t>
            </a:r>
            <a:r>
              <a:rPr lang="en-US" sz="2200" dirty="0" err="1"/>
              <a:t>kohdetta</a:t>
            </a:r>
            <a:r>
              <a:rPr lang="en-US" sz="2200" dirty="0"/>
              <a:t>.</a:t>
            </a:r>
          </a:p>
          <a:p>
            <a:r>
              <a:rPr lang="en-US" sz="2200" dirty="0" err="1"/>
              <a:t>Genetiivin</a:t>
            </a:r>
            <a:r>
              <a:rPr lang="en-US" sz="2200" dirty="0"/>
              <a:t> </a:t>
            </a:r>
            <a:r>
              <a:rPr lang="en-US" sz="2200" dirty="0" err="1"/>
              <a:t>pääte</a:t>
            </a:r>
            <a:r>
              <a:rPr lang="en-US" sz="2200" dirty="0"/>
              <a:t> on -n.</a:t>
            </a:r>
          </a:p>
          <a:p>
            <a:r>
              <a:rPr lang="en-US" sz="2200" dirty="0" err="1"/>
              <a:t>Kysymys</a:t>
            </a:r>
            <a:r>
              <a:rPr lang="en-US" sz="2200" dirty="0"/>
              <a:t>: Kenen, </a:t>
            </a:r>
            <a:r>
              <a:rPr lang="en-US" sz="2200" dirty="0" err="1"/>
              <a:t>minkä</a:t>
            </a:r>
            <a:r>
              <a:rPr lang="en-US" sz="2200" dirty="0"/>
              <a:t> </a:t>
            </a:r>
            <a:r>
              <a:rPr lang="en-US" sz="2200" dirty="0" err="1"/>
              <a:t>keiden</a:t>
            </a:r>
            <a:r>
              <a:rPr lang="en-US" sz="2200" dirty="0"/>
              <a:t>?</a:t>
            </a:r>
          </a:p>
          <a:p>
            <a:r>
              <a:rPr lang="en-US" sz="2200" i="1" dirty="0" err="1"/>
              <a:t>Opettajie</a:t>
            </a:r>
            <a:r>
              <a:rPr lang="en-US" sz="2200" b="1" i="1" dirty="0" err="1"/>
              <a:t>n</a:t>
            </a:r>
            <a:r>
              <a:rPr lang="en-US" sz="2200" b="1" i="1" dirty="0"/>
              <a:t> </a:t>
            </a:r>
            <a:r>
              <a:rPr lang="en-US" sz="2200" i="1" dirty="0" err="1"/>
              <a:t>sateenvarjot</a:t>
            </a:r>
            <a:r>
              <a:rPr lang="en-US" sz="2200" i="1" dirty="0"/>
              <a:t> </a:t>
            </a:r>
            <a:r>
              <a:rPr lang="en-US" sz="2200" i="1" dirty="0" err="1"/>
              <a:t>ovat</a:t>
            </a:r>
            <a:r>
              <a:rPr lang="en-US" sz="2200" i="1" dirty="0"/>
              <a:t> </a:t>
            </a:r>
            <a:r>
              <a:rPr lang="en-US" sz="2200" i="1" dirty="0" err="1"/>
              <a:t>eteisessä</a:t>
            </a:r>
            <a:r>
              <a:rPr lang="en-US" sz="2200" i="1" dirty="0"/>
              <a:t>.</a:t>
            </a:r>
          </a:p>
          <a:p>
            <a:r>
              <a:rPr lang="en-US" sz="2200" i="1" dirty="0" err="1"/>
              <a:t>Erno</a:t>
            </a:r>
            <a:r>
              <a:rPr lang="en-US" sz="2200" b="1" i="1" dirty="0" err="1"/>
              <a:t>n</a:t>
            </a:r>
            <a:r>
              <a:rPr lang="en-US" sz="2200" b="1" i="1" dirty="0"/>
              <a:t> </a:t>
            </a:r>
            <a:r>
              <a:rPr lang="en-US" sz="2200" i="1" dirty="0" err="1"/>
              <a:t>sateenvarjo</a:t>
            </a:r>
            <a:r>
              <a:rPr lang="en-US" sz="2200" i="1" dirty="0"/>
              <a:t> on </a:t>
            </a:r>
            <a:r>
              <a:rPr lang="en-US" sz="2200" i="1" dirty="0" err="1"/>
              <a:t>punainen</a:t>
            </a:r>
            <a:r>
              <a:rPr lang="en-US" sz="2200" i="1" dirty="0"/>
              <a:t>.</a:t>
            </a:r>
          </a:p>
          <a:p>
            <a:endParaRPr lang="en-US" sz="2200" i="1" dirty="0"/>
          </a:p>
          <a:p>
            <a:endParaRPr lang="en-US" sz="2200" dirty="0"/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9AF9C4F6-FE09-56B4-21CF-21E4471B32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54296" y="840105"/>
            <a:ext cx="6903720" cy="517779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9C62BB1-B17E-BDA0-EEA0-CC6B188AC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Kuva: </a:t>
            </a:r>
            <a:r>
              <a:rPr lang="en-US" sz="1200" kern="1200" dirty="0" err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Pixabay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419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9A51864-6866-CBE3-BB4F-A2B003080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Partitiivi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327B85-B4A2-6E28-2B11-8D71AB420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 err="1"/>
              <a:t>Ilmaisee</a:t>
            </a:r>
            <a:r>
              <a:rPr lang="en-US" sz="2200" dirty="0"/>
              <a:t> </a:t>
            </a:r>
            <a:r>
              <a:rPr lang="en-US" sz="2200" dirty="0" err="1"/>
              <a:t>osaa</a:t>
            </a:r>
            <a:r>
              <a:rPr lang="en-US" sz="2200" dirty="0"/>
              <a:t> </a:t>
            </a:r>
            <a:r>
              <a:rPr lang="en-US" sz="2200" dirty="0" err="1"/>
              <a:t>jostakin</a:t>
            </a:r>
            <a:r>
              <a:rPr lang="en-US" sz="2200" dirty="0"/>
              <a:t> tai </a:t>
            </a:r>
            <a:r>
              <a:rPr lang="en-US" sz="2200" dirty="0" err="1"/>
              <a:t>tekemisen</a:t>
            </a:r>
            <a:r>
              <a:rPr lang="en-US" sz="2200" dirty="0"/>
              <a:t> </a:t>
            </a:r>
            <a:r>
              <a:rPr lang="en-US" sz="2200" dirty="0" err="1"/>
              <a:t>kohdetta</a:t>
            </a:r>
            <a:r>
              <a:rPr lang="en-US" sz="2200" dirty="0"/>
              <a:t>.</a:t>
            </a:r>
          </a:p>
          <a:p>
            <a:r>
              <a:rPr lang="en-US" sz="2200" dirty="0" err="1"/>
              <a:t>Pääte</a:t>
            </a:r>
            <a:r>
              <a:rPr lang="en-US" sz="2200" dirty="0"/>
              <a:t>: -a, -ä, -ta tai –</a:t>
            </a:r>
            <a:r>
              <a:rPr lang="en-US" sz="2200" dirty="0" err="1"/>
              <a:t>tä</a:t>
            </a:r>
            <a:r>
              <a:rPr lang="en-US" sz="2200" dirty="0"/>
              <a:t>.</a:t>
            </a:r>
          </a:p>
          <a:p>
            <a:r>
              <a:rPr lang="en-US" sz="2200" dirty="0" err="1"/>
              <a:t>Kysymys</a:t>
            </a:r>
            <a:r>
              <a:rPr lang="en-US" sz="2200" dirty="0"/>
              <a:t>: </a:t>
            </a:r>
            <a:r>
              <a:rPr lang="en-US" sz="2200" dirty="0" err="1"/>
              <a:t>Ketä</a:t>
            </a:r>
            <a:r>
              <a:rPr lang="en-US" sz="2200" dirty="0"/>
              <a:t>, </a:t>
            </a:r>
            <a:r>
              <a:rPr lang="en-US" sz="2200" dirty="0" err="1"/>
              <a:t>mitä</a:t>
            </a:r>
            <a:r>
              <a:rPr lang="en-US" sz="2200" dirty="0"/>
              <a:t>, </a:t>
            </a:r>
            <a:r>
              <a:rPr lang="en-US" sz="2200" dirty="0" err="1"/>
              <a:t>keitä</a:t>
            </a:r>
            <a:r>
              <a:rPr lang="en-US" sz="2200" dirty="0"/>
              <a:t>?</a:t>
            </a:r>
          </a:p>
          <a:p>
            <a:r>
              <a:rPr lang="en-US" sz="2200" i="1" dirty="0" err="1"/>
              <a:t>Maistanko</a:t>
            </a:r>
            <a:r>
              <a:rPr lang="en-US" sz="2200" i="1" dirty="0"/>
              <a:t> </a:t>
            </a:r>
            <a:r>
              <a:rPr lang="en-US" sz="2200" i="1" dirty="0" err="1"/>
              <a:t>omena</a:t>
            </a:r>
            <a:r>
              <a:rPr lang="en-US" sz="2200" b="1" i="1" dirty="0" err="1"/>
              <a:t>a</a:t>
            </a:r>
            <a:r>
              <a:rPr lang="en-US" sz="2200" i="1" dirty="0"/>
              <a:t>?</a:t>
            </a:r>
          </a:p>
          <a:p>
            <a:r>
              <a:rPr lang="en-US" sz="2200" i="1" dirty="0" err="1"/>
              <a:t>Tarjoanko</a:t>
            </a:r>
            <a:r>
              <a:rPr lang="en-US" sz="2200" i="1" dirty="0"/>
              <a:t> </a:t>
            </a:r>
            <a:r>
              <a:rPr lang="en-US" sz="2200" i="1" dirty="0" err="1"/>
              <a:t>muffini</a:t>
            </a:r>
            <a:r>
              <a:rPr lang="en-US" sz="2200" b="1" i="1" dirty="0" err="1"/>
              <a:t>a</a:t>
            </a:r>
            <a:r>
              <a:rPr lang="en-US" sz="2200" i="1" dirty="0"/>
              <a:t>?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ABB8C694-0C17-C588-C6E7-2F0F72E7DD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30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3EE5D7D-3D2C-1A1F-9EB7-8B69D77CC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Kuva: </a:t>
            </a:r>
            <a:r>
              <a:rPr lang="en-US" kern="1200" dirty="0" err="1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Pixa</a:t>
            </a:r>
            <a:r>
              <a:rPr lang="en-US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Kuva</a:t>
            </a:r>
            <a:r>
              <a:rPr lang="en-US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Pixabay</a:t>
            </a:r>
            <a:endParaRPr lang="en-US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921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475D344-467A-DDE5-83B6-6619278E9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Essiivi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FBBDC9C-9303-675D-7DBA-13FB2496D7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 err="1"/>
              <a:t>Ilmaisee</a:t>
            </a:r>
            <a:r>
              <a:rPr lang="en-US" sz="2200" dirty="0"/>
              <a:t> </a:t>
            </a:r>
            <a:r>
              <a:rPr lang="en-US" sz="2200" dirty="0" err="1"/>
              <a:t>asemaa</a:t>
            </a:r>
            <a:r>
              <a:rPr lang="en-US" sz="2200" dirty="0"/>
              <a:t> tai </a:t>
            </a:r>
            <a:r>
              <a:rPr lang="en-US" sz="2200" dirty="0" err="1"/>
              <a:t>olotilaa</a:t>
            </a:r>
            <a:endParaRPr lang="en-US" sz="2200" dirty="0"/>
          </a:p>
          <a:p>
            <a:r>
              <a:rPr lang="en-US" sz="2200" dirty="0" err="1"/>
              <a:t>Kysymys</a:t>
            </a:r>
            <a:r>
              <a:rPr lang="en-US" sz="2200" dirty="0"/>
              <a:t>: </a:t>
            </a:r>
            <a:r>
              <a:rPr lang="en-US" sz="2200" dirty="0" err="1"/>
              <a:t>Minä</a:t>
            </a:r>
            <a:r>
              <a:rPr lang="en-US" sz="2200" dirty="0"/>
              <a:t>, </a:t>
            </a:r>
            <a:r>
              <a:rPr lang="en-US" sz="2200" dirty="0" err="1"/>
              <a:t>millaisena</a:t>
            </a:r>
            <a:r>
              <a:rPr lang="en-US" sz="2200" dirty="0"/>
              <a:t>, </a:t>
            </a:r>
            <a:r>
              <a:rPr lang="en-US" sz="2200" dirty="0" err="1"/>
              <a:t>millaisina</a:t>
            </a:r>
            <a:r>
              <a:rPr lang="en-US" sz="2200" dirty="0"/>
              <a:t>?</a:t>
            </a:r>
          </a:p>
          <a:p>
            <a:endParaRPr lang="en-US" sz="2200" dirty="0"/>
          </a:p>
          <a:p>
            <a:r>
              <a:rPr lang="en-US" sz="2200" i="1" dirty="0"/>
              <a:t>Koira </a:t>
            </a:r>
            <a:r>
              <a:rPr lang="en-US" sz="2200" i="1" dirty="0" err="1"/>
              <a:t>haistelee</a:t>
            </a:r>
            <a:r>
              <a:rPr lang="en-US" sz="2200" i="1" dirty="0"/>
              <a:t> </a:t>
            </a:r>
            <a:r>
              <a:rPr lang="en-US" sz="2200" i="1" dirty="0" err="1"/>
              <a:t>uteliaa</a:t>
            </a:r>
            <a:r>
              <a:rPr lang="en-US" sz="2200" b="1" i="1" dirty="0" err="1"/>
              <a:t>na</a:t>
            </a:r>
            <a:r>
              <a:rPr lang="en-US" sz="2200" b="1" i="1" dirty="0"/>
              <a:t>.</a:t>
            </a:r>
          </a:p>
          <a:p>
            <a:pPr marL="0" indent="0">
              <a:buNone/>
            </a:pPr>
            <a:endParaRPr lang="en-US" sz="2200" i="1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25EA0EF2-2043-AF2E-841C-E260594A81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24" r="16523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F5608B-9CB0-4056-E936-757916707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defRPr/>
            </a:pPr>
            <a:r>
              <a:rPr lang="en-US" sz="1200" kern="1200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Kuva: </a:t>
            </a:r>
            <a:r>
              <a:rPr lang="en-US" sz="1200" kern="1200" dirty="0" err="1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Pixabay</a:t>
            </a:r>
            <a:endParaRPr lang="en-US" sz="12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266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BEA9E18-A06B-27ED-853D-FD0CCDE18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Translatiivi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BD85D5E-CAA8-0684-74E2-281CE22281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 err="1"/>
              <a:t>Ilmaisee</a:t>
            </a:r>
            <a:r>
              <a:rPr lang="en-US" sz="2200" dirty="0"/>
              <a:t> </a:t>
            </a:r>
            <a:r>
              <a:rPr lang="en-US" sz="2200" dirty="0" err="1"/>
              <a:t>aikaa</a:t>
            </a:r>
            <a:r>
              <a:rPr lang="en-US" sz="2200" dirty="0"/>
              <a:t> ja </a:t>
            </a:r>
            <a:r>
              <a:rPr lang="en-US" sz="2200" dirty="0" err="1"/>
              <a:t>muuttumista</a:t>
            </a:r>
            <a:r>
              <a:rPr lang="en-US" sz="2200" dirty="0"/>
              <a:t> </a:t>
            </a:r>
            <a:r>
              <a:rPr lang="en-US" sz="2200" dirty="0" err="1"/>
              <a:t>joksikin</a:t>
            </a:r>
            <a:r>
              <a:rPr lang="en-US" sz="2200" dirty="0"/>
              <a:t>.</a:t>
            </a:r>
          </a:p>
          <a:p>
            <a:r>
              <a:rPr lang="en-US" sz="2200" dirty="0" err="1"/>
              <a:t>Kysymys</a:t>
            </a:r>
            <a:r>
              <a:rPr lang="en-US" sz="2200" dirty="0"/>
              <a:t>: </a:t>
            </a:r>
            <a:r>
              <a:rPr lang="en-US" sz="2200" dirty="0" err="1"/>
              <a:t>Keneksi</a:t>
            </a:r>
            <a:r>
              <a:rPr lang="en-US" sz="2200" dirty="0"/>
              <a:t>, </a:t>
            </a:r>
            <a:r>
              <a:rPr lang="en-US" sz="2200" dirty="0" err="1"/>
              <a:t>miksi</a:t>
            </a:r>
            <a:r>
              <a:rPr lang="en-US" sz="2200" dirty="0"/>
              <a:t>, </a:t>
            </a:r>
            <a:r>
              <a:rPr lang="en-US" sz="2200" dirty="0" err="1"/>
              <a:t>millaiseksi</a:t>
            </a:r>
            <a:r>
              <a:rPr lang="en-US" sz="2200" dirty="0"/>
              <a:t>, </a:t>
            </a:r>
            <a:r>
              <a:rPr lang="en-US" sz="2200" dirty="0" err="1"/>
              <a:t>keiksi</a:t>
            </a:r>
            <a:r>
              <a:rPr lang="en-US" sz="2200" dirty="0"/>
              <a:t>, </a:t>
            </a:r>
            <a:r>
              <a:rPr lang="en-US" sz="2200" dirty="0" err="1"/>
              <a:t>millaisiksi</a:t>
            </a:r>
            <a:r>
              <a:rPr lang="en-US" sz="2200" dirty="0"/>
              <a:t>, </a:t>
            </a:r>
            <a:r>
              <a:rPr lang="en-US" sz="2200" dirty="0" err="1"/>
              <a:t>pitkäksikö</a:t>
            </a:r>
            <a:r>
              <a:rPr lang="en-US" sz="2200" dirty="0"/>
              <a:t> </a:t>
            </a:r>
            <a:r>
              <a:rPr lang="en-US" sz="2200" dirty="0" err="1"/>
              <a:t>aikaa</a:t>
            </a:r>
            <a:r>
              <a:rPr lang="en-US" sz="2200" dirty="0"/>
              <a:t>?</a:t>
            </a:r>
          </a:p>
          <a:p>
            <a:endParaRPr lang="en-US" sz="2200" dirty="0"/>
          </a:p>
          <a:p>
            <a:r>
              <a:rPr lang="en-US" sz="2200" i="1" dirty="0" err="1"/>
              <a:t>Kuorma</a:t>
            </a:r>
            <a:r>
              <a:rPr lang="en-US" sz="2200" i="1" dirty="0"/>
              <a:t>-auto </a:t>
            </a:r>
            <a:r>
              <a:rPr lang="en-US" sz="2200" i="1" dirty="0" err="1"/>
              <a:t>ajetaan</a:t>
            </a:r>
            <a:r>
              <a:rPr lang="en-US" sz="2200" i="1" dirty="0"/>
              <a:t> </a:t>
            </a:r>
            <a:r>
              <a:rPr lang="en-US" sz="2200" i="1" dirty="0" err="1"/>
              <a:t>viiko</a:t>
            </a:r>
            <a:r>
              <a:rPr lang="en-US" sz="2200" b="1" i="1" dirty="0" err="1"/>
              <a:t>ksi</a:t>
            </a:r>
            <a:r>
              <a:rPr lang="en-US" sz="2200" b="1" i="1" dirty="0"/>
              <a:t> </a:t>
            </a:r>
            <a:r>
              <a:rPr lang="en-US" sz="2200" i="1" dirty="0" err="1"/>
              <a:t>korjaamolle</a:t>
            </a:r>
            <a:r>
              <a:rPr lang="en-US" sz="2200" i="1" dirty="0"/>
              <a:t> </a:t>
            </a:r>
            <a:r>
              <a:rPr lang="en-US" sz="2200" i="1" dirty="0" err="1"/>
              <a:t>korjattava</a:t>
            </a:r>
            <a:r>
              <a:rPr lang="en-US" sz="2200" b="1" i="1" dirty="0" err="1"/>
              <a:t>ksi</a:t>
            </a:r>
            <a:r>
              <a:rPr lang="en-US" sz="2200" b="1" i="1" dirty="0"/>
              <a:t>, </a:t>
            </a:r>
            <a:r>
              <a:rPr lang="en-US" sz="2200" i="1" dirty="0" err="1"/>
              <a:t>että</a:t>
            </a:r>
            <a:r>
              <a:rPr lang="en-US" sz="2200" i="1" dirty="0"/>
              <a:t> se </a:t>
            </a:r>
            <a:r>
              <a:rPr lang="en-US" sz="2200" i="1" dirty="0" err="1"/>
              <a:t>saadaan</a:t>
            </a:r>
            <a:r>
              <a:rPr lang="en-US" sz="2200" i="1" dirty="0"/>
              <a:t> </a:t>
            </a:r>
            <a:r>
              <a:rPr lang="en-US" sz="2200" i="1" dirty="0" err="1"/>
              <a:t>ehjä</a:t>
            </a:r>
            <a:r>
              <a:rPr lang="en-US" sz="2200" b="1" i="1" dirty="0" err="1"/>
              <a:t>ksi</a:t>
            </a:r>
            <a:r>
              <a:rPr lang="en-US" sz="2200" b="1" i="1" dirty="0"/>
              <a:t>. 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AC40889A-3986-CCED-7593-94AC46F8BE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30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D281721-A848-BD6E-6176-3D6DBE19F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defRPr/>
            </a:pPr>
            <a:r>
              <a:rPr lang="en-US" sz="1200" kern="1200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Kuva: Microsoft Designer</a:t>
            </a:r>
          </a:p>
        </p:txBody>
      </p:sp>
    </p:spTree>
    <p:extLst>
      <p:ext uri="{BB962C8B-B14F-4D97-AF65-F5344CB8AC3E}">
        <p14:creationId xmlns:p14="http://schemas.microsoft.com/office/powerpoint/2010/main" val="1966218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FFC4FD-FB70-4332-3760-62EA2DDD1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Paikallissijat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BE6C33A-0786-A1A7-B544-C213EDA0CB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Ilmaisevat paikkaa.</a:t>
            </a:r>
          </a:p>
          <a:p>
            <a:r>
              <a:rPr lang="fi-FI" dirty="0"/>
              <a:t>Päätteitä esim. -</a:t>
            </a:r>
            <a:r>
              <a:rPr lang="fi-FI" dirty="0" err="1"/>
              <a:t>ssa</a:t>
            </a:r>
            <a:r>
              <a:rPr lang="fi-FI" dirty="0"/>
              <a:t>, -</a:t>
            </a:r>
            <a:r>
              <a:rPr lang="fi-FI" dirty="0" err="1"/>
              <a:t>ssä</a:t>
            </a:r>
            <a:r>
              <a:rPr lang="fi-FI" dirty="0"/>
              <a:t>, -</a:t>
            </a:r>
            <a:r>
              <a:rPr lang="fi-FI" dirty="0" err="1"/>
              <a:t>lla</a:t>
            </a:r>
            <a:r>
              <a:rPr lang="fi-FI" dirty="0"/>
              <a:t>, -</a:t>
            </a:r>
            <a:r>
              <a:rPr lang="fi-FI" dirty="0" err="1"/>
              <a:t>llä</a:t>
            </a:r>
            <a:r>
              <a:rPr lang="fi-FI" dirty="0"/>
              <a:t>, -</a:t>
            </a:r>
            <a:r>
              <a:rPr lang="fi-FI" dirty="0" err="1"/>
              <a:t>stä</a:t>
            </a:r>
            <a:r>
              <a:rPr lang="fi-FI" dirty="0"/>
              <a:t>, -</a:t>
            </a:r>
            <a:r>
              <a:rPr lang="fi-FI" dirty="0" err="1"/>
              <a:t>lle</a:t>
            </a:r>
            <a:r>
              <a:rPr lang="fi-FI" dirty="0"/>
              <a:t>.</a:t>
            </a:r>
          </a:p>
          <a:p>
            <a:endParaRPr lang="fi-FI" dirty="0"/>
          </a:p>
          <a:p>
            <a:r>
              <a:rPr lang="fi-FI" i="1" dirty="0"/>
              <a:t>Pullo on ajautunut ranna</a:t>
            </a:r>
            <a:r>
              <a:rPr lang="fi-FI" b="1" i="1" dirty="0"/>
              <a:t>lle.</a:t>
            </a:r>
          </a:p>
          <a:p>
            <a:r>
              <a:rPr lang="fi-FI" i="1" dirty="0"/>
              <a:t>Viesti on pullo</a:t>
            </a:r>
            <a:r>
              <a:rPr lang="fi-FI" b="1" i="1" dirty="0"/>
              <a:t>ssa.</a:t>
            </a:r>
          </a:p>
          <a:p>
            <a:r>
              <a:rPr lang="fi-FI" i="1" dirty="0"/>
              <a:t>Kiviko</a:t>
            </a:r>
            <a:r>
              <a:rPr lang="fi-FI" b="1" i="1" dirty="0"/>
              <a:t>ssa </a:t>
            </a:r>
            <a:r>
              <a:rPr lang="fi-FI" i="1" dirty="0"/>
              <a:t>ei näy sirpaleita.</a:t>
            </a:r>
          </a:p>
          <a:p>
            <a:r>
              <a:rPr lang="fi-FI" i="1" dirty="0"/>
              <a:t>Pullo</a:t>
            </a:r>
            <a:r>
              <a:rPr lang="fi-FI" b="1" i="1" dirty="0"/>
              <a:t>sta </a:t>
            </a:r>
            <a:r>
              <a:rPr lang="fi-FI" i="1" dirty="0"/>
              <a:t>ei saa viestiä ulos.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A9E313A6-381A-3B3E-CD0D-06DA4CC544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82483"/>
            <a:ext cx="5181600" cy="3837622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F931896-4AC7-373F-0DE8-22E990ED4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Kuva: </a:t>
            </a:r>
            <a:r>
              <a:rPr lang="fi-FI" dirty="0" err="1"/>
              <a:t>Pixabay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4538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FE3782C-C7B4-EFEE-464C-1AEE9C1C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Lähteet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09E218E-F4F1-924F-1477-1ED63365E8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 err="1"/>
              <a:t>Välkky</a:t>
            </a:r>
            <a:r>
              <a:rPr lang="en-US" sz="2200" dirty="0"/>
              <a:t> 6</a:t>
            </a:r>
          </a:p>
          <a:p>
            <a:r>
              <a:rPr lang="en-US" sz="2200" dirty="0"/>
              <a:t>Uusi </a:t>
            </a:r>
            <a:r>
              <a:rPr lang="en-US" sz="2200" dirty="0" err="1"/>
              <a:t>kipinä</a:t>
            </a:r>
            <a:r>
              <a:rPr lang="en-US" sz="2200" dirty="0"/>
              <a:t> </a:t>
            </a:r>
            <a:r>
              <a:rPr lang="en-US" sz="2200" dirty="0" err="1"/>
              <a:t>tehtäviä</a:t>
            </a:r>
            <a:r>
              <a:rPr lang="en-US" sz="2200" dirty="0"/>
              <a:t> 5</a:t>
            </a:r>
          </a:p>
          <a:p>
            <a:r>
              <a:rPr lang="en-US" sz="2200" dirty="0" err="1"/>
              <a:t>Huima</a:t>
            </a:r>
            <a:r>
              <a:rPr lang="en-US" sz="2200" dirty="0"/>
              <a:t> 6 </a:t>
            </a:r>
            <a:r>
              <a:rPr lang="en-US" sz="2200" dirty="0" err="1"/>
              <a:t>tehtäväkirja</a:t>
            </a:r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4D93DD09-966D-2813-93EF-AD77B9D895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1031" r="12016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FF3BBF5-EEBC-5709-0706-45734A4A2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Kuva: </a:t>
            </a:r>
            <a:r>
              <a:rPr lang="en-US" kern="1200" dirty="0" err="1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Pix</a:t>
            </a:r>
            <a:r>
              <a:rPr lang="en-US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Kuva</a:t>
            </a:r>
            <a:r>
              <a:rPr lang="en-US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Pixabay</a:t>
            </a:r>
            <a:endParaRPr lang="en-US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506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252</Words>
  <Application>Microsoft Office PowerPoint</Application>
  <PresentationFormat>Laajakuva</PresentationFormat>
  <Paragraphs>55</Paragraphs>
  <Slides>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Office-teema</vt:lpstr>
      <vt:lpstr>Sijamuodot</vt:lpstr>
      <vt:lpstr>NOMINIT</vt:lpstr>
      <vt:lpstr>Nominatiivi</vt:lpstr>
      <vt:lpstr>Genetiivi</vt:lpstr>
      <vt:lpstr>Partitiivi</vt:lpstr>
      <vt:lpstr>Essiivi</vt:lpstr>
      <vt:lpstr>Translatiivi</vt:lpstr>
      <vt:lpstr>Paikallissijat</vt:lpstr>
      <vt:lpstr>Lähteet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tikkala.sijainen</dc:creator>
  <cp:lastModifiedBy>tikkala.sijainen</cp:lastModifiedBy>
  <cp:revision>3</cp:revision>
  <dcterms:created xsi:type="dcterms:W3CDTF">2026-03-17T10:31:08Z</dcterms:created>
  <dcterms:modified xsi:type="dcterms:W3CDTF">2026-03-19T10:41:53Z</dcterms:modified>
</cp:coreProperties>
</file>