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96" r:id="rId3"/>
    <p:sldId id="257" r:id="rId4"/>
    <p:sldId id="277" r:id="rId5"/>
    <p:sldId id="287" r:id="rId6"/>
    <p:sldId id="258" r:id="rId7"/>
    <p:sldId id="274" r:id="rId8"/>
    <p:sldId id="288" r:id="rId9"/>
    <p:sldId id="259" r:id="rId10"/>
    <p:sldId id="289" r:id="rId11"/>
    <p:sldId id="260" r:id="rId12"/>
    <p:sldId id="275" r:id="rId13"/>
    <p:sldId id="264" r:id="rId14"/>
    <p:sldId id="290" r:id="rId15"/>
    <p:sldId id="261" r:id="rId16"/>
    <p:sldId id="276" r:id="rId17"/>
    <p:sldId id="299" r:id="rId18"/>
    <p:sldId id="283" r:id="rId19"/>
    <p:sldId id="297" r:id="rId20"/>
    <p:sldId id="284" r:id="rId21"/>
    <p:sldId id="262" r:id="rId22"/>
    <p:sldId id="285" r:id="rId23"/>
    <p:sldId id="266" r:id="rId24"/>
    <p:sldId id="291" r:id="rId25"/>
    <p:sldId id="292" r:id="rId26"/>
    <p:sldId id="293" r:id="rId27"/>
    <p:sldId id="294" r:id="rId28"/>
    <p:sldId id="268" r:id="rId29"/>
    <p:sldId id="267" r:id="rId30"/>
    <p:sldId id="269" r:id="rId31"/>
    <p:sldId id="300" r:id="rId32"/>
    <p:sldId id="282" r:id="rId33"/>
    <p:sldId id="295" r:id="rId34"/>
    <p:sldId id="298" r:id="rId35"/>
    <p:sldId id="281" r:id="rId36"/>
    <p:sldId id="263" r:id="rId37"/>
    <p:sldId id="280" r:id="rId38"/>
    <p:sldId id="279" r:id="rId39"/>
    <p:sldId id="271" r:id="rId40"/>
    <p:sldId id="273" r:id="rId41"/>
    <p:sldId id="270" r:id="rId4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5A5FE-B36F-4A69-A8FD-E618A6C38D4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4CE7057-29EA-477E-B830-B5307EDD0695}">
      <dgm:prSet/>
      <dgm:spPr/>
      <dgm:t>
        <a:bodyPr/>
        <a:lstStyle/>
        <a:p>
          <a:r>
            <a:rPr lang="fi-FI"/>
            <a:t>Välikysymys</a:t>
          </a:r>
          <a:endParaRPr lang="en-US"/>
        </a:p>
      </dgm:t>
    </dgm:pt>
    <dgm:pt modelId="{908544AD-863C-4745-A345-93911673146F}" type="parTrans" cxnId="{2970F357-3CB0-487E-B18D-3914623B2CC1}">
      <dgm:prSet/>
      <dgm:spPr/>
      <dgm:t>
        <a:bodyPr/>
        <a:lstStyle/>
        <a:p>
          <a:endParaRPr lang="en-US"/>
        </a:p>
      </dgm:t>
    </dgm:pt>
    <dgm:pt modelId="{EECF2A20-2A13-40D2-8FA9-ADA731CF6252}" type="sibTrans" cxnId="{2970F357-3CB0-487E-B18D-3914623B2CC1}">
      <dgm:prSet/>
      <dgm:spPr/>
      <dgm:t>
        <a:bodyPr/>
        <a:lstStyle/>
        <a:p>
          <a:endParaRPr lang="en-US"/>
        </a:p>
      </dgm:t>
    </dgm:pt>
    <dgm:pt modelId="{4D9289CD-D81C-40C9-9641-1869C41F57DD}">
      <dgm:prSet/>
      <dgm:spPr/>
      <dgm:t>
        <a:bodyPr/>
        <a:lstStyle/>
        <a:p>
          <a:r>
            <a:rPr lang="fi-FI" dirty="0"/>
            <a:t>Suullinen kyselytunti</a:t>
          </a:r>
          <a:endParaRPr lang="en-US" dirty="0"/>
        </a:p>
      </dgm:t>
    </dgm:pt>
    <dgm:pt modelId="{63772416-22C2-4A57-AF47-8D0364EBBE21}" type="parTrans" cxnId="{4EEA2100-5A5E-4E36-A905-49A6944D0E23}">
      <dgm:prSet/>
      <dgm:spPr/>
      <dgm:t>
        <a:bodyPr/>
        <a:lstStyle/>
        <a:p>
          <a:endParaRPr lang="en-US"/>
        </a:p>
      </dgm:t>
    </dgm:pt>
    <dgm:pt modelId="{99D2EC3B-F051-4BD8-AD2D-07D039FDE6EE}" type="sibTrans" cxnId="{4EEA2100-5A5E-4E36-A905-49A6944D0E23}">
      <dgm:prSet/>
      <dgm:spPr/>
      <dgm:t>
        <a:bodyPr/>
        <a:lstStyle/>
        <a:p>
          <a:endParaRPr lang="en-US"/>
        </a:p>
      </dgm:t>
    </dgm:pt>
    <dgm:pt modelId="{0BBDB839-A088-4F0E-86D8-B09B40051F7B}">
      <dgm:prSet/>
      <dgm:spPr/>
      <dgm:t>
        <a:bodyPr/>
        <a:lstStyle/>
        <a:p>
          <a:r>
            <a:rPr lang="fi-FI" dirty="0"/>
            <a:t>Ajankohtaiskeskustelu</a:t>
          </a:r>
          <a:endParaRPr lang="en-US" dirty="0"/>
        </a:p>
      </dgm:t>
    </dgm:pt>
    <dgm:pt modelId="{71C73EC8-AEEC-4B0B-9839-9E9277383F31}" type="parTrans" cxnId="{80FBF0BC-C1EA-40C1-A166-5BAC4D4B32EB}">
      <dgm:prSet/>
      <dgm:spPr/>
      <dgm:t>
        <a:bodyPr/>
        <a:lstStyle/>
        <a:p>
          <a:endParaRPr lang="en-US"/>
        </a:p>
      </dgm:t>
    </dgm:pt>
    <dgm:pt modelId="{B57B84CC-429E-4DD9-A8D1-4C1A30C53586}" type="sibTrans" cxnId="{80FBF0BC-C1EA-40C1-A166-5BAC4D4B32EB}">
      <dgm:prSet/>
      <dgm:spPr/>
      <dgm:t>
        <a:bodyPr/>
        <a:lstStyle/>
        <a:p>
          <a:endParaRPr lang="en-US"/>
        </a:p>
      </dgm:t>
    </dgm:pt>
    <dgm:pt modelId="{0CC9CEC9-4F20-495A-B1F5-3EA278BBC99A}">
      <dgm:prSet/>
      <dgm:spPr/>
      <dgm:t>
        <a:bodyPr/>
        <a:lstStyle/>
        <a:p>
          <a:r>
            <a:rPr lang="fi-FI" dirty="0"/>
            <a:t>Pääministerin ilmoitus</a:t>
          </a:r>
          <a:endParaRPr lang="en-US" dirty="0"/>
        </a:p>
      </dgm:t>
    </dgm:pt>
    <dgm:pt modelId="{94DB60D9-5FD4-452A-94CA-DB553C5575AE}" type="parTrans" cxnId="{266E3EB5-C60E-4C0A-9AC2-E4AB2E362867}">
      <dgm:prSet/>
      <dgm:spPr/>
      <dgm:t>
        <a:bodyPr/>
        <a:lstStyle/>
        <a:p>
          <a:endParaRPr lang="en-US"/>
        </a:p>
      </dgm:t>
    </dgm:pt>
    <dgm:pt modelId="{EC8DE72B-E10D-4B4B-9592-ADEA9317A85F}" type="sibTrans" cxnId="{266E3EB5-C60E-4C0A-9AC2-E4AB2E362867}">
      <dgm:prSet/>
      <dgm:spPr/>
      <dgm:t>
        <a:bodyPr/>
        <a:lstStyle/>
        <a:p>
          <a:endParaRPr lang="en-US"/>
        </a:p>
      </dgm:t>
    </dgm:pt>
    <dgm:pt modelId="{51237FB5-41A7-44E2-B776-00FC497EEA73}">
      <dgm:prSet/>
      <dgm:spPr/>
      <dgm:t>
        <a:bodyPr/>
        <a:lstStyle/>
        <a:p>
          <a:r>
            <a:rPr lang="fi-FI" dirty="0"/>
            <a:t>Tiedonanto</a:t>
          </a:r>
          <a:endParaRPr lang="en-US" dirty="0"/>
        </a:p>
      </dgm:t>
    </dgm:pt>
    <dgm:pt modelId="{AEE843B3-65EF-4CA4-9CA5-402E22613095}" type="parTrans" cxnId="{088CB03E-9831-4B4E-AFB0-DB683440DB8A}">
      <dgm:prSet/>
      <dgm:spPr/>
      <dgm:t>
        <a:bodyPr/>
        <a:lstStyle/>
        <a:p>
          <a:endParaRPr lang="en-US"/>
        </a:p>
      </dgm:t>
    </dgm:pt>
    <dgm:pt modelId="{711DA0BA-29EF-46CB-B101-ACCE72D82897}" type="sibTrans" cxnId="{088CB03E-9831-4B4E-AFB0-DB683440DB8A}">
      <dgm:prSet/>
      <dgm:spPr/>
      <dgm:t>
        <a:bodyPr/>
        <a:lstStyle/>
        <a:p>
          <a:endParaRPr lang="en-US"/>
        </a:p>
      </dgm:t>
    </dgm:pt>
    <dgm:pt modelId="{2C3AE45B-6B08-4DC6-B9F7-402389BE9F20}">
      <dgm:prSet/>
      <dgm:spPr/>
      <dgm:t>
        <a:bodyPr/>
        <a:lstStyle/>
        <a:p>
          <a:r>
            <a:rPr lang="fi-FI" dirty="0"/>
            <a:t>Kirjallinen kysymys</a:t>
          </a:r>
          <a:endParaRPr lang="en-US" dirty="0"/>
        </a:p>
      </dgm:t>
    </dgm:pt>
    <dgm:pt modelId="{F176B3FB-5222-49D4-B387-EE960913DE61}" type="parTrans" cxnId="{3D56973F-F61A-459D-8137-09A30483F5B8}">
      <dgm:prSet/>
      <dgm:spPr/>
      <dgm:t>
        <a:bodyPr/>
        <a:lstStyle/>
        <a:p>
          <a:endParaRPr lang="en-US"/>
        </a:p>
      </dgm:t>
    </dgm:pt>
    <dgm:pt modelId="{141FC74F-1CDF-4294-98E8-71D2F888BE8C}" type="sibTrans" cxnId="{3D56973F-F61A-459D-8137-09A30483F5B8}">
      <dgm:prSet/>
      <dgm:spPr/>
      <dgm:t>
        <a:bodyPr/>
        <a:lstStyle/>
        <a:p>
          <a:endParaRPr lang="en-US"/>
        </a:p>
      </dgm:t>
    </dgm:pt>
    <dgm:pt modelId="{F0667A0B-146A-429D-A0A8-DD2E172F35DD}">
      <dgm:prSet/>
      <dgm:spPr/>
      <dgm:t>
        <a:bodyPr/>
        <a:lstStyle/>
        <a:p>
          <a:r>
            <a:rPr lang="en-US" dirty="0" err="1"/>
            <a:t>Syyte</a:t>
          </a:r>
          <a:r>
            <a:rPr lang="en-US" dirty="0"/>
            <a:t> </a:t>
          </a:r>
          <a:r>
            <a:rPr lang="en-US" dirty="0" err="1"/>
            <a:t>valtakunnanoikeudessa</a:t>
          </a:r>
          <a:endParaRPr lang="en-US" dirty="0"/>
        </a:p>
      </dgm:t>
    </dgm:pt>
    <dgm:pt modelId="{629E6EE1-B585-4408-9FEE-3D6C82E8A4EB}" type="parTrans" cxnId="{A54AFBBB-CEC0-42C2-B394-BFA0B0D9DBFF}">
      <dgm:prSet/>
      <dgm:spPr/>
      <dgm:t>
        <a:bodyPr/>
        <a:lstStyle/>
        <a:p>
          <a:endParaRPr lang="fi-FI"/>
        </a:p>
      </dgm:t>
    </dgm:pt>
    <dgm:pt modelId="{22E3C4B7-EF15-4565-94C8-5D358F9AC230}" type="sibTrans" cxnId="{A54AFBBB-CEC0-42C2-B394-BFA0B0D9DBFF}">
      <dgm:prSet/>
      <dgm:spPr/>
      <dgm:t>
        <a:bodyPr/>
        <a:lstStyle/>
        <a:p>
          <a:endParaRPr lang="fi-FI"/>
        </a:p>
      </dgm:t>
    </dgm:pt>
    <dgm:pt modelId="{F43CB080-9476-4514-A419-42B25D06EB60}" type="pres">
      <dgm:prSet presAssocID="{EB65A5FE-B36F-4A69-A8FD-E618A6C38D42}" presName="diagram" presStyleCnt="0">
        <dgm:presLayoutVars>
          <dgm:dir/>
          <dgm:resizeHandles val="exact"/>
        </dgm:presLayoutVars>
      </dgm:prSet>
      <dgm:spPr/>
    </dgm:pt>
    <dgm:pt modelId="{4E3C78FC-26CC-4CBD-AE6C-94F3F14206F5}" type="pres">
      <dgm:prSet presAssocID="{84CE7057-29EA-477E-B830-B5307EDD0695}" presName="node" presStyleLbl="node1" presStyleIdx="0" presStyleCnt="7">
        <dgm:presLayoutVars>
          <dgm:bulletEnabled val="1"/>
        </dgm:presLayoutVars>
      </dgm:prSet>
      <dgm:spPr/>
    </dgm:pt>
    <dgm:pt modelId="{02A99A63-7488-4859-8123-A219714EFDDD}" type="pres">
      <dgm:prSet presAssocID="{EECF2A20-2A13-40D2-8FA9-ADA731CF6252}" presName="sibTrans" presStyleCnt="0"/>
      <dgm:spPr/>
    </dgm:pt>
    <dgm:pt modelId="{6036ABCD-097C-4C61-B93D-3606D327C9F1}" type="pres">
      <dgm:prSet presAssocID="{4D9289CD-D81C-40C9-9641-1869C41F57DD}" presName="node" presStyleLbl="node1" presStyleIdx="1" presStyleCnt="7">
        <dgm:presLayoutVars>
          <dgm:bulletEnabled val="1"/>
        </dgm:presLayoutVars>
      </dgm:prSet>
      <dgm:spPr/>
    </dgm:pt>
    <dgm:pt modelId="{81A8A517-726A-4BA1-8507-9949D17CFC6C}" type="pres">
      <dgm:prSet presAssocID="{99D2EC3B-F051-4BD8-AD2D-07D039FDE6EE}" presName="sibTrans" presStyleCnt="0"/>
      <dgm:spPr/>
    </dgm:pt>
    <dgm:pt modelId="{6A3EF8C0-541A-4043-872F-C5D33A0DDC9B}" type="pres">
      <dgm:prSet presAssocID="{0BBDB839-A088-4F0E-86D8-B09B40051F7B}" presName="node" presStyleLbl="node1" presStyleIdx="2" presStyleCnt="7">
        <dgm:presLayoutVars>
          <dgm:bulletEnabled val="1"/>
        </dgm:presLayoutVars>
      </dgm:prSet>
      <dgm:spPr/>
    </dgm:pt>
    <dgm:pt modelId="{D49B92CE-D755-44B7-9115-2E6FC1A9A424}" type="pres">
      <dgm:prSet presAssocID="{B57B84CC-429E-4DD9-A8D1-4C1A30C53586}" presName="sibTrans" presStyleCnt="0"/>
      <dgm:spPr/>
    </dgm:pt>
    <dgm:pt modelId="{237F78C6-AC58-45D3-AD5F-EAE2AA79AAF8}" type="pres">
      <dgm:prSet presAssocID="{0CC9CEC9-4F20-495A-B1F5-3EA278BBC99A}" presName="node" presStyleLbl="node1" presStyleIdx="3" presStyleCnt="7">
        <dgm:presLayoutVars>
          <dgm:bulletEnabled val="1"/>
        </dgm:presLayoutVars>
      </dgm:prSet>
      <dgm:spPr/>
    </dgm:pt>
    <dgm:pt modelId="{EDF3F26A-2FDD-442C-B4DB-1BBE4E47A51A}" type="pres">
      <dgm:prSet presAssocID="{EC8DE72B-E10D-4B4B-9592-ADEA9317A85F}" presName="sibTrans" presStyleCnt="0"/>
      <dgm:spPr/>
    </dgm:pt>
    <dgm:pt modelId="{08CD5828-5C70-47A5-93A6-93F8BB3EF524}" type="pres">
      <dgm:prSet presAssocID="{51237FB5-41A7-44E2-B776-00FC497EEA73}" presName="node" presStyleLbl="node1" presStyleIdx="4" presStyleCnt="7">
        <dgm:presLayoutVars>
          <dgm:bulletEnabled val="1"/>
        </dgm:presLayoutVars>
      </dgm:prSet>
      <dgm:spPr/>
    </dgm:pt>
    <dgm:pt modelId="{8692C828-BC0B-4F71-AA6C-1CB6D2FCED21}" type="pres">
      <dgm:prSet presAssocID="{711DA0BA-29EF-46CB-B101-ACCE72D82897}" presName="sibTrans" presStyleCnt="0"/>
      <dgm:spPr/>
    </dgm:pt>
    <dgm:pt modelId="{4E82F184-13C5-4C72-83E2-4D633B2FA3E5}" type="pres">
      <dgm:prSet presAssocID="{2C3AE45B-6B08-4DC6-B9F7-402389BE9F20}" presName="node" presStyleLbl="node1" presStyleIdx="5" presStyleCnt="7">
        <dgm:presLayoutVars>
          <dgm:bulletEnabled val="1"/>
        </dgm:presLayoutVars>
      </dgm:prSet>
      <dgm:spPr/>
    </dgm:pt>
    <dgm:pt modelId="{316E100A-8BA3-4772-B6C6-9347A2583034}" type="pres">
      <dgm:prSet presAssocID="{141FC74F-1CDF-4294-98E8-71D2F888BE8C}" presName="sibTrans" presStyleCnt="0"/>
      <dgm:spPr/>
    </dgm:pt>
    <dgm:pt modelId="{D37928CD-558C-4B3F-AACC-8195C58F10F7}" type="pres">
      <dgm:prSet presAssocID="{F0667A0B-146A-429D-A0A8-DD2E172F35DD}" presName="node" presStyleLbl="node1" presStyleIdx="6" presStyleCnt="7">
        <dgm:presLayoutVars>
          <dgm:bulletEnabled val="1"/>
        </dgm:presLayoutVars>
      </dgm:prSet>
      <dgm:spPr/>
    </dgm:pt>
  </dgm:ptLst>
  <dgm:cxnLst>
    <dgm:cxn modelId="{4EEA2100-5A5E-4E36-A905-49A6944D0E23}" srcId="{EB65A5FE-B36F-4A69-A8FD-E618A6C38D42}" destId="{4D9289CD-D81C-40C9-9641-1869C41F57DD}" srcOrd="1" destOrd="0" parTransId="{63772416-22C2-4A57-AF47-8D0364EBBE21}" sibTransId="{99D2EC3B-F051-4BD8-AD2D-07D039FDE6EE}"/>
    <dgm:cxn modelId="{C2C4B132-9921-49C6-98C6-800E8EC1F4AC}" type="presOf" srcId="{4D9289CD-D81C-40C9-9641-1869C41F57DD}" destId="{6036ABCD-097C-4C61-B93D-3606D327C9F1}" srcOrd="0" destOrd="0" presId="urn:microsoft.com/office/officeart/2005/8/layout/default"/>
    <dgm:cxn modelId="{3D0CD13B-E6AA-4CF3-A65C-C4BE6B8975A2}" type="presOf" srcId="{0BBDB839-A088-4F0E-86D8-B09B40051F7B}" destId="{6A3EF8C0-541A-4043-872F-C5D33A0DDC9B}" srcOrd="0" destOrd="0" presId="urn:microsoft.com/office/officeart/2005/8/layout/default"/>
    <dgm:cxn modelId="{088CB03E-9831-4B4E-AFB0-DB683440DB8A}" srcId="{EB65A5FE-B36F-4A69-A8FD-E618A6C38D42}" destId="{51237FB5-41A7-44E2-B776-00FC497EEA73}" srcOrd="4" destOrd="0" parTransId="{AEE843B3-65EF-4CA4-9CA5-402E22613095}" sibTransId="{711DA0BA-29EF-46CB-B101-ACCE72D82897}"/>
    <dgm:cxn modelId="{3D56973F-F61A-459D-8137-09A30483F5B8}" srcId="{EB65A5FE-B36F-4A69-A8FD-E618A6C38D42}" destId="{2C3AE45B-6B08-4DC6-B9F7-402389BE9F20}" srcOrd="5" destOrd="0" parTransId="{F176B3FB-5222-49D4-B387-EE960913DE61}" sibTransId="{141FC74F-1CDF-4294-98E8-71D2F888BE8C}"/>
    <dgm:cxn modelId="{7379D166-BC3A-4434-9165-3D86FD8228C2}" type="presOf" srcId="{EB65A5FE-B36F-4A69-A8FD-E618A6C38D42}" destId="{F43CB080-9476-4514-A419-42B25D06EB60}" srcOrd="0" destOrd="0" presId="urn:microsoft.com/office/officeart/2005/8/layout/default"/>
    <dgm:cxn modelId="{2970F357-3CB0-487E-B18D-3914623B2CC1}" srcId="{EB65A5FE-B36F-4A69-A8FD-E618A6C38D42}" destId="{84CE7057-29EA-477E-B830-B5307EDD0695}" srcOrd="0" destOrd="0" parTransId="{908544AD-863C-4745-A345-93911673146F}" sibTransId="{EECF2A20-2A13-40D2-8FA9-ADA731CF6252}"/>
    <dgm:cxn modelId="{37BB9A9A-0540-458D-99A0-06E168C96BF1}" type="presOf" srcId="{0CC9CEC9-4F20-495A-B1F5-3EA278BBC99A}" destId="{237F78C6-AC58-45D3-AD5F-EAE2AA79AAF8}" srcOrd="0" destOrd="0" presId="urn:microsoft.com/office/officeart/2005/8/layout/default"/>
    <dgm:cxn modelId="{E51290AF-0507-4734-90B1-B93568304F10}" type="presOf" srcId="{51237FB5-41A7-44E2-B776-00FC497EEA73}" destId="{08CD5828-5C70-47A5-93A6-93F8BB3EF524}" srcOrd="0" destOrd="0" presId="urn:microsoft.com/office/officeart/2005/8/layout/default"/>
    <dgm:cxn modelId="{266E3EB5-C60E-4C0A-9AC2-E4AB2E362867}" srcId="{EB65A5FE-B36F-4A69-A8FD-E618A6C38D42}" destId="{0CC9CEC9-4F20-495A-B1F5-3EA278BBC99A}" srcOrd="3" destOrd="0" parTransId="{94DB60D9-5FD4-452A-94CA-DB553C5575AE}" sibTransId="{EC8DE72B-E10D-4B4B-9592-ADEA9317A85F}"/>
    <dgm:cxn modelId="{A54AFBBB-CEC0-42C2-B394-BFA0B0D9DBFF}" srcId="{EB65A5FE-B36F-4A69-A8FD-E618A6C38D42}" destId="{F0667A0B-146A-429D-A0A8-DD2E172F35DD}" srcOrd="6" destOrd="0" parTransId="{629E6EE1-B585-4408-9FEE-3D6C82E8A4EB}" sibTransId="{22E3C4B7-EF15-4565-94C8-5D358F9AC230}"/>
    <dgm:cxn modelId="{80FBF0BC-C1EA-40C1-A166-5BAC4D4B32EB}" srcId="{EB65A5FE-B36F-4A69-A8FD-E618A6C38D42}" destId="{0BBDB839-A088-4F0E-86D8-B09B40051F7B}" srcOrd="2" destOrd="0" parTransId="{71C73EC8-AEEC-4B0B-9839-9E9277383F31}" sibTransId="{B57B84CC-429E-4DD9-A8D1-4C1A30C53586}"/>
    <dgm:cxn modelId="{22C3E9CD-1C9D-4D3F-91DD-2B5D55D3655F}" type="presOf" srcId="{F0667A0B-146A-429D-A0A8-DD2E172F35DD}" destId="{D37928CD-558C-4B3F-AACC-8195C58F10F7}" srcOrd="0" destOrd="0" presId="urn:microsoft.com/office/officeart/2005/8/layout/default"/>
    <dgm:cxn modelId="{CD9E31E2-4ED1-4ADB-86C3-E6358D2EA8C0}" type="presOf" srcId="{84CE7057-29EA-477E-B830-B5307EDD0695}" destId="{4E3C78FC-26CC-4CBD-AE6C-94F3F14206F5}" srcOrd="0" destOrd="0" presId="urn:microsoft.com/office/officeart/2005/8/layout/default"/>
    <dgm:cxn modelId="{B76539E7-4537-4A61-91DC-25BC937BC309}" type="presOf" srcId="{2C3AE45B-6B08-4DC6-B9F7-402389BE9F20}" destId="{4E82F184-13C5-4C72-83E2-4D633B2FA3E5}" srcOrd="0" destOrd="0" presId="urn:microsoft.com/office/officeart/2005/8/layout/default"/>
    <dgm:cxn modelId="{E78D4DC1-9E65-44B9-9F8B-D06ADD299D08}" type="presParOf" srcId="{F43CB080-9476-4514-A419-42B25D06EB60}" destId="{4E3C78FC-26CC-4CBD-AE6C-94F3F14206F5}" srcOrd="0" destOrd="0" presId="urn:microsoft.com/office/officeart/2005/8/layout/default"/>
    <dgm:cxn modelId="{8E8596C2-CF3F-4E0C-8252-C5610728F2A8}" type="presParOf" srcId="{F43CB080-9476-4514-A419-42B25D06EB60}" destId="{02A99A63-7488-4859-8123-A219714EFDDD}" srcOrd="1" destOrd="0" presId="urn:microsoft.com/office/officeart/2005/8/layout/default"/>
    <dgm:cxn modelId="{E1F73A4D-D82D-4933-AA35-92588DCF1B42}" type="presParOf" srcId="{F43CB080-9476-4514-A419-42B25D06EB60}" destId="{6036ABCD-097C-4C61-B93D-3606D327C9F1}" srcOrd="2" destOrd="0" presId="urn:microsoft.com/office/officeart/2005/8/layout/default"/>
    <dgm:cxn modelId="{5BF7A4CF-2A53-462E-8D65-B37EF795ACE1}" type="presParOf" srcId="{F43CB080-9476-4514-A419-42B25D06EB60}" destId="{81A8A517-726A-4BA1-8507-9949D17CFC6C}" srcOrd="3" destOrd="0" presId="urn:microsoft.com/office/officeart/2005/8/layout/default"/>
    <dgm:cxn modelId="{F2BC828B-D510-432D-B744-F3FE842DE87A}" type="presParOf" srcId="{F43CB080-9476-4514-A419-42B25D06EB60}" destId="{6A3EF8C0-541A-4043-872F-C5D33A0DDC9B}" srcOrd="4" destOrd="0" presId="urn:microsoft.com/office/officeart/2005/8/layout/default"/>
    <dgm:cxn modelId="{AD83C134-9771-441D-8E2B-6C5143AA54A3}" type="presParOf" srcId="{F43CB080-9476-4514-A419-42B25D06EB60}" destId="{D49B92CE-D755-44B7-9115-2E6FC1A9A424}" srcOrd="5" destOrd="0" presId="urn:microsoft.com/office/officeart/2005/8/layout/default"/>
    <dgm:cxn modelId="{21EF56E6-8C6B-46F3-87CF-554F0CDA1A88}" type="presParOf" srcId="{F43CB080-9476-4514-A419-42B25D06EB60}" destId="{237F78C6-AC58-45D3-AD5F-EAE2AA79AAF8}" srcOrd="6" destOrd="0" presId="urn:microsoft.com/office/officeart/2005/8/layout/default"/>
    <dgm:cxn modelId="{44B43812-3C8C-4127-8C3F-9CEA3391772B}" type="presParOf" srcId="{F43CB080-9476-4514-A419-42B25D06EB60}" destId="{EDF3F26A-2FDD-442C-B4DB-1BBE4E47A51A}" srcOrd="7" destOrd="0" presId="urn:microsoft.com/office/officeart/2005/8/layout/default"/>
    <dgm:cxn modelId="{A009CED3-FD55-454D-BDBA-28BBC9BED40B}" type="presParOf" srcId="{F43CB080-9476-4514-A419-42B25D06EB60}" destId="{08CD5828-5C70-47A5-93A6-93F8BB3EF524}" srcOrd="8" destOrd="0" presId="urn:microsoft.com/office/officeart/2005/8/layout/default"/>
    <dgm:cxn modelId="{F4B25AA2-69F9-4365-B999-9F30E2CADE6F}" type="presParOf" srcId="{F43CB080-9476-4514-A419-42B25D06EB60}" destId="{8692C828-BC0B-4F71-AA6C-1CB6D2FCED21}" srcOrd="9" destOrd="0" presId="urn:microsoft.com/office/officeart/2005/8/layout/default"/>
    <dgm:cxn modelId="{EDF66FCD-EF82-4662-B419-C3C9080BA034}" type="presParOf" srcId="{F43CB080-9476-4514-A419-42B25D06EB60}" destId="{4E82F184-13C5-4C72-83E2-4D633B2FA3E5}" srcOrd="10" destOrd="0" presId="urn:microsoft.com/office/officeart/2005/8/layout/default"/>
    <dgm:cxn modelId="{C0985D7D-2ED8-47D6-8DF6-2E5524081C6F}" type="presParOf" srcId="{F43CB080-9476-4514-A419-42B25D06EB60}" destId="{316E100A-8BA3-4772-B6C6-9347A2583034}" srcOrd="11" destOrd="0" presId="urn:microsoft.com/office/officeart/2005/8/layout/default"/>
    <dgm:cxn modelId="{BEEE79E0-9595-4895-A3E4-DA2F6B700D27}" type="presParOf" srcId="{F43CB080-9476-4514-A419-42B25D06EB60}" destId="{D37928CD-558C-4B3F-AACC-8195C58F10F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34AF3B-C228-4DE2-B89E-96544911458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131719B-E9D9-4FBA-A782-329E96198C49}">
      <dgm:prSet/>
      <dgm:spPr/>
      <dgm:t>
        <a:bodyPr/>
        <a:lstStyle/>
        <a:p>
          <a:r>
            <a:rPr lang="fi-FI" dirty="0"/>
            <a:t>Eduskuntaryhmä muodostuu saman puolueen kansanedustajista</a:t>
          </a:r>
          <a:endParaRPr lang="en-US" dirty="0"/>
        </a:p>
      </dgm:t>
    </dgm:pt>
    <dgm:pt modelId="{048E75CA-3FB4-4DE5-B418-6648AE4FB6E7}" type="parTrans" cxnId="{D6AF60F5-D2C5-4FFD-8208-E075C4EE18ED}">
      <dgm:prSet/>
      <dgm:spPr/>
      <dgm:t>
        <a:bodyPr/>
        <a:lstStyle/>
        <a:p>
          <a:endParaRPr lang="en-US"/>
        </a:p>
      </dgm:t>
    </dgm:pt>
    <dgm:pt modelId="{F7EB293A-BA2E-4E7F-A352-5C74948227D5}" type="sibTrans" cxnId="{D6AF60F5-D2C5-4FFD-8208-E075C4EE18ED}">
      <dgm:prSet/>
      <dgm:spPr/>
      <dgm:t>
        <a:bodyPr/>
        <a:lstStyle/>
        <a:p>
          <a:endParaRPr lang="en-US"/>
        </a:p>
      </dgm:t>
    </dgm:pt>
    <dgm:pt modelId="{9CACCC0B-8039-4F2F-A177-9C2EA424F37A}">
      <dgm:prSet/>
      <dgm:spPr/>
      <dgm:t>
        <a:bodyPr/>
        <a:lstStyle/>
        <a:p>
          <a:r>
            <a:rPr lang="fi-FI"/>
            <a:t>Ryhmän kanta lakiehdotuksiin ja ajankohtaisiin asioihin</a:t>
          </a:r>
          <a:endParaRPr lang="en-US"/>
        </a:p>
      </dgm:t>
    </dgm:pt>
    <dgm:pt modelId="{473F3908-6F91-434B-8A90-372326992768}" type="parTrans" cxnId="{3DDFC299-A858-480F-8379-497CF915B7A4}">
      <dgm:prSet/>
      <dgm:spPr/>
      <dgm:t>
        <a:bodyPr/>
        <a:lstStyle/>
        <a:p>
          <a:endParaRPr lang="en-US"/>
        </a:p>
      </dgm:t>
    </dgm:pt>
    <dgm:pt modelId="{F8090AF8-909F-4079-B21D-A945D4B07DA9}" type="sibTrans" cxnId="{3DDFC299-A858-480F-8379-497CF915B7A4}">
      <dgm:prSet/>
      <dgm:spPr/>
      <dgm:t>
        <a:bodyPr/>
        <a:lstStyle/>
        <a:p>
          <a:endParaRPr lang="en-US"/>
        </a:p>
      </dgm:t>
    </dgm:pt>
    <dgm:pt modelId="{F5A45806-F592-49D1-9E2D-39BC93AA4145}">
      <dgm:prSet/>
      <dgm:spPr/>
      <dgm:t>
        <a:bodyPr/>
        <a:lstStyle/>
        <a:p>
          <a:r>
            <a:rPr lang="fi-FI"/>
            <a:t>”oikeus ja kohtuus” ohjaavat kansanedustajan työtä</a:t>
          </a:r>
          <a:endParaRPr lang="en-US"/>
        </a:p>
      </dgm:t>
    </dgm:pt>
    <dgm:pt modelId="{D537DE4A-ADF4-44C7-9D3C-1CC906D728BC}" type="parTrans" cxnId="{D4259049-7F37-49F2-A21C-5AB0E28D835B}">
      <dgm:prSet/>
      <dgm:spPr/>
      <dgm:t>
        <a:bodyPr/>
        <a:lstStyle/>
        <a:p>
          <a:endParaRPr lang="en-US"/>
        </a:p>
      </dgm:t>
    </dgm:pt>
    <dgm:pt modelId="{B6A5D81D-F7F7-46C5-9EB7-282E336E35FF}" type="sibTrans" cxnId="{D4259049-7F37-49F2-A21C-5AB0E28D835B}">
      <dgm:prSet/>
      <dgm:spPr/>
      <dgm:t>
        <a:bodyPr/>
        <a:lstStyle/>
        <a:p>
          <a:endParaRPr lang="en-US"/>
        </a:p>
      </dgm:t>
    </dgm:pt>
    <dgm:pt modelId="{79CCF7FA-A9A3-4D7C-84E7-3BF3A066CBFB}">
      <dgm:prSet/>
      <dgm:spPr/>
      <dgm:t>
        <a:bodyPr/>
        <a:lstStyle/>
        <a:p>
          <a:r>
            <a:rPr lang="fi-FI"/>
            <a:t>Puolue ja eduskuntaryhmä rajoittavat kansanedustajan työtä</a:t>
          </a:r>
          <a:endParaRPr lang="en-US"/>
        </a:p>
      </dgm:t>
    </dgm:pt>
    <dgm:pt modelId="{4BC4B390-4F89-478E-BDDE-A192E213DED4}" type="parTrans" cxnId="{B36BB15B-F840-4C93-872A-E98DE4EDCD32}">
      <dgm:prSet/>
      <dgm:spPr/>
      <dgm:t>
        <a:bodyPr/>
        <a:lstStyle/>
        <a:p>
          <a:endParaRPr lang="en-US"/>
        </a:p>
      </dgm:t>
    </dgm:pt>
    <dgm:pt modelId="{9275F499-C00F-4A63-9293-59A45D7153A3}" type="sibTrans" cxnId="{B36BB15B-F840-4C93-872A-E98DE4EDCD32}">
      <dgm:prSet/>
      <dgm:spPr/>
      <dgm:t>
        <a:bodyPr/>
        <a:lstStyle/>
        <a:p>
          <a:endParaRPr lang="en-US"/>
        </a:p>
      </dgm:t>
    </dgm:pt>
    <dgm:pt modelId="{195418F3-D9B4-4277-B104-6A14194B2765}">
      <dgm:prSet/>
      <dgm:spPr/>
      <dgm:t>
        <a:bodyPr/>
        <a:lstStyle/>
        <a:p>
          <a:r>
            <a:rPr lang="fi-FI"/>
            <a:t>Ryhmäkuri</a:t>
          </a:r>
          <a:endParaRPr lang="en-US"/>
        </a:p>
      </dgm:t>
    </dgm:pt>
    <dgm:pt modelId="{F92D8A3D-2BC8-4699-8766-C41F7817DB5C}" type="parTrans" cxnId="{E4458C9D-4970-43A9-A27A-1C0FD252259C}">
      <dgm:prSet/>
      <dgm:spPr/>
      <dgm:t>
        <a:bodyPr/>
        <a:lstStyle/>
        <a:p>
          <a:endParaRPr lang="en-US"/>
        </a:p>
      </dgm:t>
    </dgm:pt>
    <dgm:pt modelId="{4261C038-3F06-4715-9F70-B5503A765846}" type="sibTrans" cxnId="{E4458C9D-4970-43A9-A27A-1C0FD252259C}">
      <dgm:prSet/>
      <dgm:spPr/>
      <dgm:t>
        <a:bodyPr/>
        <a:lstStyle/>
        <a:p>
          <a:endParaRPr lang="en-US"/>
        </a:p>
      </dgm:t>
    </dgm:pt>
    <dgm:pt modelId="{0AA391F8-B61C-4EAE-8DEB-1A4420A96930}">
      <dgm:prSet/>
      <dgm:spPr/>
      <dgm:t>
        <a:bodyPr/>
        <a:lstStyle/>
        <a:p>
          <a:r>
            <a:rPr lang="fi-FI"/>
            <a:t>Ryhmän säännöt</a:t>
          </a:r>
          <a:endParaRPr lang="en-US"/>
        </a:p>
      </dgm:t>
    </dgm:pt>
    <dgm:pt modelId="{BCCEB749-8233-4F42-AB55-C1EC11E75190}" type="parTrans" cxnId="{55964302-C7C4-4C89-9CBF-6C367B2B2E6E}">
      <dgm:prSet/>
      <dgm:spPr/>
      <dgm:t>
        <a:bodyPr/>
        <a:lstStyle/>
        <a:p>
          <a:endParaRPr lang="en-US"/>
        </a:p>
      </dgm:t>
    </dgm:pt>
    <dgm:pt modelId="{56662D8A-1C79-4E2D-9B64-E11820DBF1CA}" type="sibTrans" cxnId="{55964302-C7C4-4C89-9CBF-6C367B2B2E6E}">
      <dgm:prSet/>
      <dgm:spPr/>
      <dgm:t>
        <a:bodyPr/>
        <a:lstStyle/>
        <a:p>
          <a:endParaRPr lang="en-US"/>
        </a:p>
      </dgm:t>
    </dgm:pt>
    <dgm:pt modelId="{EB3C4957-6903-4868-A4DC-205744A8B0D4}">
      <dgm:prSet/>
      <dgm:spPr/>
      <dgm:t>
        <a:bodyPr/>
        <a:lstStyle/>
        <a:p>
          <a:r>
            <a:rPr lang="fi-FI"/>
            <a:t>Hallituksen linja (hallituspuolueiden kansanedustajia koskeva)</a:t>
          </a:r>
          <a:endParaRPr lang="en-US"/>
        </a:p>
      </dgm:t>
    </dgm:pt>
    <dgm:pt modelId="{0020A754-A4EF-473B-90C4-347FEA3EDA05}" type="parTrans" cxnId="{B2787D51-B668-4913-8948-23DACAAE0127}">
      <dgm:prSet/>
      <dgm:spPr/>
      <dgm:t>
        <a:bodyPr/>
        <a:lstStyle/>
        <a:p>
          <a:endParaRPr lang="en-US"/>
        </a:p>
      </dgm:t>
    </dgm:pt>
    <dgm:pt modelId="{1EFEFF9C-A725-47AF-9B44-680357349B1D}" type="sibTrans" cxnId="{B2787D51-B668-4913-8948-23DACAAE0127}">
      <dgm:prSet/>
      <dgm:spPr/>
      <dgm:t>
        <a:bodyPr/>
        <a:lstStyle/>
        <a:p>
          <a:endParaRPr lang="en-US"/>
        </a:p>
      </dgm:t>
    </dgm:pt>
    <dgm:pt modelId="{378F79F2-DF16-4155-BA98-CFB5817A9F8F}" type="pres">
      <dgm:prSet presAssocID="{7D34AF3B-C228-4DE2-B89E-96544911458E}" presName="vert0" presStyleCnt="0">
        <dgm:presLayoutVars>
          <dgm:dir/>
          <dgm:animOne val="branch"/>
          <dgm:animLvl val="lvl"/>
        </dgm:presLayoutVars>
      </dgm:prSet>
      <dgm:spPr/>
    </dgm:pt>
    <dgm:pt modelId="{A4429580-4384-441F-9E4A-ABD0327AB16A}" type="pres">
      <dgm:prSet presAssocID="{C131719B-E9D9-4FBA-A782-329E96198C49}" presName="thickLine" presStyleLbl="alignNode1" presStyleIdx="0" presStyleCnt="7"/>
      <dgm:spPr/>
    </dgm:pt>
    <dgm:pt modelId="{EE3EAC7A-A43E-4F5B-A1E4-052B339D75C7}" type="pres">
      <dgm:prSet presAssocID="{C131719B-E9D9-4FBA-A782-329E96198C49}" presName="horz1" presStyleCnt="0"/>
      <dgm:spPr/>
    </dgm:pt>
    <dgm:pt modelId="{AED73C27-B8B8-48F2-B47C-DC16372011AA}" type="pres">
      <dgm:prSet presAssocID="{C131719B-E9D9-4FBA-A782-329E96198C49}" presName="tx1" presStyleLbl="revTx" presStyleIdx="0" presStyleCnt="7"/>
      <dgm:spPr/>
    </dgm:pt>
    <dgm:pt modelId="{EED51BAC-F576-4011-843B-A6633A06D914}" type="pres">
      <dgm:prSet presAssocID="{C131719B-E9D9-4FBA-A782-329E96198C49}" presName="vert1" presStyleCnt="0"/>
      <dgm:spPr/>
    </dgm:pt>
    <dgm:pt modelId="{E41875F1-1A96-4D1B-BE39-D18E435F137C}" type="pres">
      <dgm:prSet presAssocID="{9CACCC0B-8039-4F2F-A177-9C2EA424F37A}" presName="thickLine" presStyleLbl="alignNode1" presStyleIdx="1" presStyleCnt="7"/>
      <dgm:spPr/>
    </dgm:pt>
    <dgm:pt modelId="{25B81F5C-8426-4992-9335-FDC867C67883}" type="pres">
      <dgm:prSet presAssocID="{9CACCC0B-8039-4F2F-A177-9C2EA424F37A}" presName="horz1" presStyleCnt="0"/>
      <dgm:spPr/>
    </dgm:pt>
    <dgm:pt modelId="{0E7AB9FC-2766-4AFF-A1D5-FB1C2E77CC13}" type="pres">
      <dgm:prSet presAssocID="{9CACCC0B-8039-4F2F-A177-9C2EA424F37A}" presName="tx1" presStyleLbl="revTx" presStyleIdx="1" presStyleCnt="7"/>
      <dgm:spPr/>
    </dgm:pt>
    <dgm:pt modelId="{E4388AA3-776C-4633-8FC6-4C1C172CEDCA}" type="pres">
      <dgm:prSet presAssocID="{9CACCC0B-8039-4F2F-A177-9C2EA424F37A}" presName="vert1" presStyleCnt="0"/>
      <dgm:spPr/>
    </dgm:pt>
    <dgm:pt modelId="{39663F28-49FA-4ABE-853D-6678E941A2B8}" type="pres">
      <dgm:prSet presAssocID="{F5A45806-F592-49D1-9E2D-39BC93AA4145}" presName="thickLine" presStyleLbl="alignNode1" presStyleIdx="2" presStyleCnt="7"/>
      <dgm:spPr/>
    </dgm:pt>
    <dgm:pt modelId="{70585B3E-3244-493B-9FC2-9A7F33F26613}" type="pres">
      <dgm:prSet presAssocID="{F5A45806-F592-49D1-9E2D-39BC93AA4145}" presName="horz1" presStyleCnt="0"/>
      <dgm:spPr/>
    </dgm:pt>
    <dgm:pt modelId="{986A0DBB-E702-4B87-BB1B-D9297941940F}" type="pres">
      <dgm:prSet presAssocID="{F5A45806-F592-49D1-9E2D-39BC93AA4145}" presName="tx1" presStyleLbl="revTx" presStyleIdx="2" presStyleCnt="7"/>
      <dgm:spPr/>
    </dgm:pt>
    <dgm:pt modelId="{6D0A58FB-55DA-43B3-9975-CAEF1D901400}" type="pres">
      <dgm:prSet presAssocID="{F5A45806-F592-49D1-9E2D-39BC93AA4145}" presName="vert1" presStyleCnt="0"/>
      <dgm:spPr/>
    </dgm:pt>
    <dgm:pt modelId="{4E5C995C-DDB1-40C5-A105-94C3E955B0BF}" type="pres">
      <dgm:prSet presAssocID="{79CCF7FA-A9A3-4D7C-84E7-3BF3A066CBFB}" presName="thickLine" presStyleLbl="alignNode1" presStyleIdx="3" presStyleCnt="7"/>
      <dgm:spPr/>
    </dgm:pt>
    <dgm:pt modelId="{D4784592-AEC3-4DE5-82A8-3CFDC692E2D5}" type="pres">
      <dgm:prSet presAssocID="{79CCF7FA-A9A3-4D7C-84E7-3BF3A066CBFB}" presName="horz1" presStyleCnt="0"/>
      <dgm:spPr/>
    </dgm:pt>
    <dgm:pt modelId="{9834191D-36AD-4977-AA26-F6B9091FE1AD}" type="pres">
      <dgm:prSet presAssocID="{79CCF7FA-A9A3-4D7C-84E7-3BF3A066CBFB}" presName="tx1" presStyleLbl="revTx" presStyleIdx="3" presStyleCnt="7"/>
      <dgm:spPr/>
    </dgm:pt>
    <dgm:pt modelId="{B1A38684-519B-4287-9511-94037934B104}" type="pres">
      <dgm:prSet presAssocID="{79CCF7FA-A9A3-4D7C-84E7-3BF3A066CBFB}" presName="vert1" presStyleCnt="0"/>
      <dgm:spPr/>
    </dgm:pt>
    <dgm:pt modelId="{464E663E-6566-433C-9DA9-195CF7D93F4F}" type="pres">
      <dgm:prSet presAssocID="{195418F3-D9B4-4277-B104-6A14194B2765}" presName="thickLine" presStyleLbl="alignNode1" presStyleIdx="4" presStyleCnt="7"/>
      <dgm:spPr/>
    </dgm:pt>
    <dgm:pt modelId="{51B73D06-F111-4E42-AA4E-75AC23219978}" type="pres">
      <dgm:prSet presAssocID="{195418F3-D9B4-4277-B104-6A14194B2765}" presName="horz1" presStyleCnt="0"/>
      <dgm:spPr/>
    </dgm:pt>
    <dgm:pt modelId="{BE5CD950-D0EA-431B-9E2D-83E8AB3EC182}" type="pres">
      <dgm:prSet presAssocID="{195418F3-D9B4-4277-B104-6A14194B2765}" presName="tx1" presStyleLbl="revTx" presStyleIdx="4" presStyleCnt="7"/>
      <dgm:spPr/>
    </dgm:pt>
    <dgm:pt modelId="{0550278E-2C4E-43D0-84AB-104EE306ABBE}" type="pres">
      <dgm:prSet presAssocID="{195418F3-D9B4-4277-B104-6A14194B2765}" presName="vert1" presStyleCnt="0"/>
      <dgm:spPr/>
    </dgm:pt>
    <dgm:pt modelId="{4FAACCE7-86B4-4E1F-837C-46D2764A5F66}" type="pres">
      <dgm:prSet presAssocID="{0AA391F8-B61C-4EAE-8DEB-1A4420A96930}" presName="thickLine" presStyleLbl="alignNode1" presStyleIdx="5" presStyleCnt="7"/>
      <dgm:spPr/>
    </dgm:pt>
    <dgm:pt modelId="{F638765E-D976-4623-A01A-B76FBEC217E7}" type="pres">
      <dgm:prSet presAssocID="{0AA391F8-B61C-4EAE-8DEB-1A4420A96930}" presName="horz1" presStyleCnt="0"/>
      <dgm:spPr/>
    </dgm:pt>
    <dgm:pt modelId="{3CE3A2A5-7DB6-4423-A4A5-64F6952B03C7}" type="pres">
      <dgm:prSet presAssocID="{0AA391F8-B61C-4EAE-8DEB-1A4420A96930}" presName="tx1" presStyleLbl="revTx" presStyleIdx="5" presStyleCnt="7"/>
      <dgm:spPr/>
    </dgm:pt>
    <dgm:pt modelId="{0FA23F9B-2A29-4F35-A8B7-DAF954F4A230}" type="pres">
      <dgm:prSet presAssocID="{0AA391F8-B61C-4EAE-8DEB-1A4420A96930}" presName="vert1" presStyleCnt="0"/>
      <dgm:spPr/>
    </dgm:pt>
    <dgm:pt modelId="{A26EF40C-FE73-4398-B4A8-B80C00B24727}" type="pres">
      <dgm:prSet presAssocID="{EB3C4957-6903-4868-A4DC-205744A8B0D4}" presName="thickLine" presStyleLbl="alignNode1" presStyleIdx="6" presStyleCnt="7"/>
      <dgm:spPr/>
    </dgm:pt>
    <dgm:pt modelId="{A9A6E1A3-13EE-43ED-AF83-D2591BB34E08}" type="pres">
      <dgm:prSet presAssocID="{EB3C4957-6903-4868-A4DC-205744A8B0D4}" presName="horz1" presStyleCnt="0"/>
      <dgm:spPr/>
    </dgm:pt>
    <dgm:pt modelId="{A5551687-5A4B-473F-B345-F4630D705F89}" type="pres">
      <dgm:prSet presAssocID="{EB3C4957-6903-4868-A4DC-205744A8B0D4}" presName="tx1" presStyleLbl="revTx" presStyleIdx="6" presStyleCnt="7"/>
      <dgm:spPr/>
    </dgm:pt>
    <dgm:pt modelId="{67897432-9E9B-42E1-BD4E-3A76044EA19C}" type="pres">
      <dgm:prSet presAssocID="{EB3C4957-6903-4868-A4DC-205744A8B0D4}" presName="vert1" presStyleCnt="0"/>
      <dgm:spPr/>
    </dgm:pt>
  </dgm:ptLst>
  <dgm:cxnLst>
    <dgm:cxn modelId="{C18DC701-C2DD-4229-98C9-BB30E58B66FD}" type="presOf" srcId="{79CCF7FA-A9A3-4D7C-84E7-3BF3A066CBFB}" destId="{9834191D-36AD-4977-AA26-F6B9091FE1AD}" srcOrd="0" destOrd="0" presId="urn:microsoft.com/office/officeart/2008/layout/LinedList"/>
    <dgm:cxn modelId="{55964302-C7C4-4C89-9CBF-6C367B2B2E6E}" srcId="{7D34AF3B-C228-4DE2-B89E-96544911458E}" destId="{0AA391F8-B61C-4EAE-8DEB-1A4420A96930}" srcOrd="5" destOrd="0" parTransId="{BCCEB749-8233-4F42-AB55-C1EC11E75190}" sibTransId="{56662D8A-1C79-4E2D-9B64-E11820DBF1CA}"/>
    <dgm:cxn modelId="{9B6AB123-D055-454B-AAB1-38F3A996FDA3}" type="presOf" srcId="{0AA391F8-B61C-4EAE-8DEB-1A4420A96930}" destId="{3CE3A2A5-7DB6-4423-A4A5-64F6952B03C7}" srcOrd="0" destOrd="0" presId="urn:microsoft.com/office/officeart/2008/layout/LinedList"/>
    <dgm:cxn modelId="{4839C127-1FA6-4E84-A8B1-76F812DEB59C}" type="presOf" srcId="{F5A45806-F592-49D1-9E2D-39BC93AA4145}" destId="{986A0DBB-E702-4B87-BB1B-D9297941940F}" srcOrd="0" destOrd="0" presId="urn:microsoft.com/office/officeart/2008/layout/LinedList"/>
    <dgm:cxn modelId="{B36BB15B-F840-4C93-872A-E98DE4EDCD32}" srcId="{7D34AF3B-C228-4DE2-B89E-96544911458E}" destId="{79CCF7FA-A9A3-4D7C-84E7-3BF3A066CBFB}" srcOrd="3" destOrd="0" parTransId="{4BC4B390-4F89-478E-BDDE-A192E213DED4}" sibTransId="{9275F499-C00F-4A63-9293-59A45D7153A3}"/>
    <dgm:cxn modelId="{CFEBD146-F304-4C41-9575-EB808EE74627}" type="presOf" srcId="{C131719B-E9D9-4FBA-A782-329E96198C49}" destId="{AED73C27-B8B8-48F2-B47C-DC16372011AA}" srcOrd="0" destOrd="0" presId="urn:microsoft.com/office/officeart/2008/layout/LinedList"/>
    <dgm:cxn modelId="{D4259049-7F37-49F2-A21C-5AB0E28D835B}" srcId="{7D34AF3B-C228-4DE2-B89E-96544911458E}" destId="{F5A45806-F592-49D1-9E2D-39BC93AA4145}" srcOrd="2" destOrd="0" parTransId="{D537DE4A-ADF4-44C7-9D3C-1CC906D728BC}" sibTransId="{B6A5D81D-F7F7-46C5-9EB7-282E336E35FF}"/>
    <dgm:cxn modelId="{F2EE414F-741C-47BC-B60D-92A8ABD9E3AF}" type="presOf" srcId="{7D34AF3B-C228-4DE2-B89E-96544911458E}" destId="{378F79F2-DF16-4155-BA98-CFB5817A9F8F}" srcOrd="0" destOrd="0" presId="urn:microsoft.com/office/officeart/2008/layout/LinedList"/>
    <dgm:cxn modelId="{B2787D51-B668-4913-8948-23DACAAE0127}" srcId="{7D34AF3B-C228-4DE2-B89E-96544911458E}" destId="{EB3C4957-6903-4868-A4DC-205744A8B0D4}" srcOrd="6" destOrd="0" parTransId="{0020A754-A4EF-473B-90C4-347FEA3EDA05}" sibTransId="{1EFEFF9C-A725-47AF-9B44-680357349B1D}"/>
    <dgm:cxn modelId="{3DDFC299-A858-480F-8379-497CF915B7A4}" srcId="{7D34AF3B-C228-4DE2-B89E-96544911458E}" destId="{9CACCC0B-8039-4F2F-A177-9C2EA424F37A}" srcOrd="1" destOrd="0" parTransId="{473F3908-6F91-434B-8A90-372326992768}" sibTransId="{F8090AF8-909F-4079-B21D-A945D4B07DA9}"/>
    <dgm:cxn modelId="{E4458C9D-4970-43A9-A27A-1C0FD252259C}" srcId="{7D34AF3B-C228-4DE2-B89E-96544911458E}" destId="{195418F3-D9B4-4277-B104-6A14194B2765}" srcOrd="4" destOrd="0" parTransId="{F92D8A3D-2BC8-4699-8766-C41F7817DB5C}" sibTransId="{4261C038-3F06-4715-9F70-B5503A765846}"/>
    <dgm:cxn modelId="{9D7060A0-C4F6-469F-A293-C9315DC32B24}" type="presOf" srcId="{9CACCC0B-8039-4F2F-A177-9C2EA424F37A}" destId="{0E7AB9FC-2766-4AFF-A1D5-FB1C2E77CC13}" srcOrd="0" destOrd="0" presId="urn:microsoft.com/office/officeart/2008/layout/LinedList"/>
    <dgm:cxn modelId="{0294CAAB-09C5-4052-97B3-3A02B07DC0E4}" type="presOf" srcId="{195418F3-D9B4-4277-B104-6A14194B2765}" destId="{BE5CD950-D0EA-431B-9E2D-83E8AB3EC182}" srcOrd="0" destOrd="0" presId="urn:microsoft.com/office/officeart/2008/layout/LinedList"/>
    <dgm:cxn modelId="{8BA518AC-4AA8-4651-BD2F-DB4300E3C559}" type="presOf" srcId="{EB3C4957-6903-4868-A4DC-205744A8B0D4}" destId="{A5551687-5A4B-473F-B345-F4630D705F89}" srcOrd="0" destOrd="0" presId="urn:microsoft.com/office/officeart/2008/layout/LinedList"/>
    <dgm:cxn modelId="{D6AF60F5-D2C5-4FFD-8208-E075C4EE18ED}" srcId="{7D34AF3B-C228-4DE2-B89E-96544911458E}" destId="{C131719B-E9D9-4FBA-A782-329E96198C49}" srcOrd="0" destOrd="0" parTransId="{048E75CA-3FB4-4DE5-B418-6648AE4FB6E7}" sibTransId="{F7EB293A-BA2E-4E7F-A352-5C74948227D5}"/>
    <dgm:cxn modelId="{31CAA3DF-2098-4763-97D8-6CF06FC01071}" type="presParOf" srcId="{378F79F2-DF16-4155-BA98-CFB5817A9F8F}" destId="{A4429580-4384-441F-9E4A-ABD0327AB16A}" srcOrd="0" destOrd="0" presId="urn:microsoft.com/office/officeart/2008/layout/LinedList"/>
    <dgm:cxn modelId="{7BF61687-3581-4417-BE2D-78E46322E983}" type="presParOf" srcId="{378F79F2-DF16-4155-BA98-CFB5817A9F8F}" destId="{EE3EAC7A-A43E-4F5B-A1E4-052B339D75C7}" srcOrd="1" destOrd="0" presId="urn:microsoft.com/office/officeart/2008/layout/LinedList"/>
    <dgm:cxn modelId="{5AD16C70-1EB4-46DE-B57E-B3A8EA952FF1}" type="presParOf" srcId="{EE3EAC7A-A43E-4F5B-A1E4-052B339D75C7}" destId="{AED73C27-B8B8-48F2-B47C-DC16372011AA}" srcOrd="0" destOrd="0" presId="urn:microsoft.com/office/officeart/2008/layout/LinedList"/>
    <dgm:cxn modelId="{14F44C1B-3D16-4456-9EC3-C52835E100A3}" type="presParOf" srcId="{EE3EAC7A-A43E-4F5B-A1E4-052B339D75C7}" destId="{EED51BAC-F576-4011-843B-A6633A06D914}" srcOrd="1" destOrd="0" presId="urn:microsoft.com/office/officeart/2008/layout/LinedList"/>
    <dgm:cxn modelId="{BB88DE97-C479-4C1D-82AE-5ACC2577C68C}" type="presParOf" srcId="{378F79F2-DF16-4155-BA98-CFB5817A9F8F}" destId="{E41875F1-1A96-4D1B-BE39-D18E435F137C}" srcOrd="2" destOrd="0" presId="urn:microsoft.com/office/officeart/2008/layout/LinedList"/>
    <dgm:cxn modelId="{3CB74A03-3E61-413F-919C-23336449B929}" type="presParOf" srcId="{378F79F2-DF16-4155-BA98-CFB5817A9F8F}" destId="{25B81F5C-8426-4992-9335-FDC867C67883}" srcOrd="3" destOrd="0" presId="urn:microsoft.com/office/officeart/2008/layout/LinedList"/>
    <dgm:cxn modelId="{73AFF9AE-9587-40C4-8AD6-01DD6527741B}" type="presParOf" srcId="{25B81F5C-8426-4992-9335-FDC867C67883}" destId="{0E7AB9FC-2766-4AFF-A1D5-FB1C2E77CC13}" srcOrd="0" destOrd="0" presId="urn:microsoft.com/office/officeart/2008/layout/LinedList"/>
    <dgm:cxn modelId="{9FA6F3E8-9B03-4566-8785-254C4697AFD9}" type="presParOf" srcId="{25B81F5C-8426-4992-9335-FDC867C67883}" destId="{E4388AA3-776C-4633-8FC6-4C1C172CEDCA}" srcOrd="1" destOrd="0" presId="urn:microsoft.com/office/officeart/2008/layout/LinedList"/>
    <dgm:cxn modelId="{391DA998-99BF-4569-BDB4-845A516A7C4A}" type="presParOf" srcId="{378F79F2-DF16-4155-BA98-CFB5817A9F8F}" destId="{39663F28-49FA-4ABE-853D-6678E941A2B8}" srcOrd="4" destOrd="0" presId="urn:microsoft.com/office/officeart/2008/layout/LinedList"/>
    <dgm:cxn modelId="{4D22CB06-AA25-4181-9EE7-14D1DADADD9D}" type="presParOf" srcId="{378F79F2-DF16-4155-BA98-CFB5817A9F8F}" destId="{70585B3E-3244-493B-9FC2-9A7F33F26613}" srcOrd="5" destOrd="0" presId="urn:microsoft.com/office/officeart/2008/layout/LinedList"/>
    <dgm:cxn modelId="{13633DC9-C1FB-44F4-AF2B-423ABE049E40}" type="presParOf" srcId="{70585B3E-3244-493B-9FC2-9A7F33F26613}" destId="{986A0DBB-E702-4B87-BB1B-D9297941940F}" srcOrd="0" destOrd="0" presId="urn:microsoft.com/office/officeart/2008/layout/LinedList"/>
    <dgm:cxn modelId="{5E32C242-C2D7-4B7D-969B-72F0F498917E}" type="presParOf" srcId="{70585B3E-3244-493B-9FC2-9A7F33F26613}" destId="{6D0A58FB-55DA-43B3-9975-CAEF1D901400}" srcOrd="1" destOrd="0" presId="urn:microsoft.com/office/officeart/2008/layout/LinedList"/>
    <dgm:cxn modelId="{F65FFBC9-09C0-4033-896E-70740642C6C1}" type="presParOf" srcId="{378F79F2-DF16-4155-BA98-CFB5817A9F8F}" destId="{4E5C995C-DDB1-40C5-A105-94C3E955B0BF}" srcOrd="6" destOrd="0" presId="urn:microsoft.com/office/officeart/2008/layout/LinedList"/>
    <dgm:cxn modelId="{5318DA58-6582-4486-BEF3-C7052BE1BF9A}" type="presParOf" srcId="{378F79F2-DF16-4155-BA98-CFB5817A9F8F}" destId="{D4784592-AEC3-4DE5-82A8-3CFDC692E2D5}" srcOrd="7" destOrd="0" presId="urn:microsoft.com/office/officeart/2008/layout/LinedList"/>
    <dgm:cxn modelId="{1630A665-E40D-4A04-95E3-C8821AE84A0F}" type="presParOf" srcId="{D4784592-AEC3-4DE5-82A8-3CFDC692E2D5}" destId="{9834191D-36AD-4977-AA26-F6B9091FE1AD}" srcOrd="0" destOrd="0" presId="urn:microsoft.com/office/officeart/2008/layout/LinedList"/>
    <dgm:cxn modelId="{33B59F00-30BE-4FEE-978B-9442597A3C55}" type="presParOf" srcId="{D4784592-AEC3-4DE5-82A8-3CFDC692E2D5}" destId="{B1A38684-519B-4287-9511-94037934B104}" srcOrd="1" destOrd="0" presId="urn:microsoft.com/office/officeart/2008/layout/LinedList"/>
    <dgm:cxn modelId="{D7CC5F86-5A23-4A23-9CCC-06BCE1AB32FE}" type="presParOf" srcId="{378F79F2-DF16-4155-BA98-CFB5817A9F8F}" destId="{464E663E-6566-433C-9DA9-195CF7D93F4F}" srcOrd="8" destOrd="0" presId="urn:microsoft.com/office/officeart/2008/layout/LinedList"/>
    <dgm:cxn modelId="{CDAE8AAD-AB6D-42BB-BEBB-EB6A450D3229}" type="presParOf" srcId="{378F79F2-DF16-4155-BA98-CFB5817A9F8F}" destId="{51B73D06-F111-4E42-AA4E-75AC23219978}" srcOrd="9" destOrd="0" presId="urn:microsoft.com/office/officeart/2008/layout/LinedList"/>
    <dgm:cxn modelId="{E7B7E30D-CA2C-4163-AEC7-925D5F4FAFD9}" type="presParOf" srcId="{51B73D06-F111-4E42-AA4E-75AC23219978}" destId="{BE5CD950-D0EA-431B-9E2D-83E8AB3EC182}" srcOrd="0" destOrd="0" presId="urn:microsoft.com/office/officeart/2008/layout/LinedList"/>
    <dgm:cxn modelId="{2B5D6BA6-8C66-4B39-98C6-4EC339BC61E1}" type="presParOf" srcId="{51B73D06-F111-4E42-AA4E-75AC23219978}" destId="{0550278E-2C4E-43D0-84AB-104EE306ABBE}" srcOrd="1" destOrd="0" presId="urn:microsoft.com/office/officeart/2008/layout/LinedList"/>
    <dgm:cxn modelId="{5D1B1EB0-AF28-4B48-AD45-412D131B2B4A}" type="presParOf" srcId="{378F79F2-DF16-4155-BA98-CFB5817A9F8F}" destId="{4FAACCE7-86B4-4E1F-837C-46D2764A5F66}" srcOrd="10" destOrd="0" presId="urn:microsoft.com/office/officeart/2008/layout/LinedList"/>
    <dgm:cxn modelId="{8577120D-E9D9-4534-A146-D0C981879A28}" type="presParOf" srcId="{378F79F2-DF16-4155-BA98-CFB5817A9F8F}" destId="{F638765E-D976-4623-A01A-B76FBEC217E7}" srcOrd="11" destOrd="0" presId="urn:microsoft.com/office/officeart/2008/layout/LinedList"/>
    <dgm:cxn modelId="{958676E7-4DD0-4D9A-83A2-C629CF6D956C}" type="presParOf" srcId="{F638765E-D976-4623-A01A-B76FBEC217E7}" destId="{3CE3A2A5-7DB6-4423-A4A5-64F6952B03C7}" srcOrd="0" destOrd="0" presId="urn:microsoft.com/office/officeart/2008/layout/LinedList"/>
    <dgm:cxn modelId="{1A4D856B-BFEB-4EE0-A4D5-7B8A829167E9}" type="presParOf" srcId="{F638765E-D976-4623-A01A-B76FBEC217E7}" destId="{0FA23F9B-2A29-4F35-A8B7-DAF954F4A230}" srcOrd="1" destOrd="0" presId="urn:microsoft.com/office/officeart/2008/layout/LinedList"/>
    <dgm:cxn modelId="{6562BBC8-AEB8-4717-8AB1-CE225472717A}" type="presParOf" srcId="{378F79F2-DF16-4155-BA98-CFB5817A9F8F}" destId="{A26EF40C-FE73-4398-B4A8-B80C00B24727}" srcOrd="12" destOrd="0" presId="urn:microsoft.com/office/officeart/2008/layout/LinedList"/>
    <dgm:cxn modelId="{D9283869-CD14-4242-90FC-06E2EDA05436}" type="presParOf" srcId="{378F79F2-DF16-4155-BA98-CFB5817A9F8F}" destId="{A9A6E1A3-13EE-43ED-AF83-D2591BB34E08}" srcOrd="13" destOrd="0" presId="urn:microsoft.com/office/officeart/2008/layout/LinedList"/>
    <dgm:cxn modelId="{AE9182DF-F308-49A0-A41A-E403338CD0C1}" type="presParOf" srcId="{A9A6E1A3-13EE-43ED-AF83-D2591BB34E08}" destId="{A5551687-5A4B-473F-B345-F4630D705F89}" srcOrd="0" destOrd="0" presId="urn:microsoft.com/office/officeart/2008/layout/LinedList"/>
    <dgm:cxn modelId="{6AA85C98-E30F-4134-B1CD-CB5AC22B3676}" type="presParOf" srcId="{A9A6E1A3-13EE-43ED-AF83-D2591BB34E08}" destId="{67897432-9E9B-42E1-BD4E-3A76044EA1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AD97BD-F8F2-4B2C-BA28-E5DE7C3F7A7F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96B8906-892E-405C-A354-7B03A78F85B5}">
      <dgm:prSet/>
      <dgm:spPr/>
      <dgm:t>
        <a:bodyPr/>
        <a:lstStyle/>
        <a:p>
          <a:r>
            <a:rPr lang="fi-FI" dirty="0"/>
            <a:t>Puhekielellä valtioneuvosto = hallitus</a:t>
          </a:r>
          <a:endParaRPr lang="en-US" dirty="0"/>
        </a:p>
      </dgm:t>
    </dgm:pt>
    <dgm:pt modelId="{A3997B0D-6905-4A5B-829C-0B6CFB44A627}" type="parTrans" cxnId="{5421C0D1-4526-4D81-B5C8-3B2046A8890D}">
      <dgm:prSet/>
      <dgm:spPr/>
      <dgm:t>
        <a:bodyPr/>
        <a:lstStyle/>
        <a:p>
          <a:endParaRPr lang="en-US"/>
        </a:p>
      </dgm:t>
    </dgm:pt>
    <dgm:pt modelId="{9E778CE9-41C0-4246-9905-CED7C8A121B9}" type="sibTrans" cxnId="{5421C0D1-4526-4D81-B5C8-3B2046A8890D}">
      <dgm:prSet/>
      <dgm:spPr/>
      <dgm:t>
        <a:bodyPr/>
        <a:lstStyle/>
        <a:p>
          <a:endParaRPr lang="en-US"/>
        </a:p>
      </dgm:t>
    </dgm:pt>
    <dgm:pt modelId="{DF503AEA-8EB4-4618-B647-D30650C5AD48}">
      <dgm:prSet/>
      <dgm:spPr/>
      <dgm:t>
        <a:bodyPr/>
        <a:lstStyle/>
        <a:p>
          <a:r>
            <a:rPr lang="fi-FI"/>
            <a:t>Virallisesti:</a:t>
          </a:r>
          <a:endParaRPr lang="en-US"/>
        </a:p>
      </dgm:t>
    </dgm:pt>
    <dgm:pt modelId="{575F9075-994D-415D-974C-737F325A0818}" type="parTrans" cxnId="{7C2EFACD-853D-46B5-B704-16259B2F5025}">
      <dgm:prSet/>
      <dgm:spPr/>
      <dgm:t>
        <a:bodyPr/>
        <a:lstStyle/>
        <a:p>
          <a:endParaRPr lang="en-US"/>
        </a:p>
      </dgm:t>
    </dgm:pt>
    <dgm:pt modelId="{2728CDA6-17F8-4F59-82B9-C91D9FD9E71F}" type="sibTrans" cxnId="{7C2EFACD-853D-46B5-B704-16259B2F5025}">
      <dgm:prSet/>
      <dgm:spPr/>
      <dgm:t>
        <a:bodyPr/>
        <a:lstStyle/>
        <a:p>
          <a:endParaRPr lang="en-US"/>
        </a:p>
      </dgm:t>
    </dgm:pt>
    <dgm:pt modelId="{E77DFFB0-17BD-45E2-B5EF-7DF4B00F9919}">
      <dgm:prSet/>
      <dgm:spPr/>
      <dgm:t>
        <a:bodyPr/>
        <a:lstStyle/>
        <a:p>
          <a:r>
            <a:rPr lang="fi-FI"/>
            <a:t>Ministerit = valtioneuvosto</a:t>
          </a:r>
          <a:endParaRPr lang="en-US"/>
        </a:p>
      </dgm:t>
    </dgm:pt>
    <dgm:pt modelId="{DBB188F7-E4B9-405B-964A-3D283FBD5719}" type="parTrans" cxnId="{C96B9784-5511-461A-84E9-3ED122F2BB74}">
      <dgm:prSet/>
      <dgm:spPr/>
      <dgm:t>
        <a:bodyPr/>
        <a:lstStyle/>
        <a:p>
          <a:endParaRPr lang="en-US"/>
        </a:p>
      </dgm:t>
    </dgm:pt>
    <dgm:pt modelId="{76E01F10-93F2-4895-BAC0-EB1C5E369E06}" type="sibTrans" cxnId="{C96B9784-5511-461A-84E9-3ED122F2BB74}">
      <dgm:prSet/>
      <dgm:spPr/>
      <dgm:t>
        <a:bodyPr/>
        <a:lstStyle/>
        <a:p>
          <a:endParaRPr lang="en-US"/>
        </a:p>
      </dgm:t>
    </dgm:pt>
    <dgm:pt modelId="{02543DC7-C0C7-4995-B337-B94EA383E8A0}">
      <dgm:prSet/>
      <dgm:spPr/>
      <dgm:t>
        <a:bodyPr/>
        <a:lstStyle/>
        <a:p>
          <a:r>
            <a:rPr lang="fi-FI" dirty="0"/>
            <a:t>Valtioneuvosto + presidentti = hallitus</a:t>
          </a:r>
          <a:endParaRPr lang="en-US" dirty="0"/>
        </a:p>
      </dgm:t>
    </dgm:pt>
    <dgm:pt modelId="{6F7C8DAF-E59A-40F2-8CE4-61737AE85DDB}" type="parTrans" cxnId="{4D7F06FC-8EA9-467C-BC56-E3167487E1C5}">
      <dgm:prSet/>
      <dgm:spPr/>
      <dgm:t>
        <a:bodyPr/>
        <a:lstStyle/>
        <a:p>
          <a:endParaRPr lang="en-US"/>
        </a:p>
      </dgm:t>
    </dgm:pt>
    <dgm:pt modelId="{03E026AF-E5DE-4D93-B0F9-44FBDBE33A65}" type="sibTrans" cxnId="{4D7F06FC-8EA9-467C-BC56-E3167487E1C5}">
      <dgm:prSet/>
      <dgm:spPr/>
      <dgm:t>
        <a:bodyPr/>
        <a:lstStyle/>
        <a:p>
          <a:endParaRPr lang="en-US"/>
        </a:p>
      </dgm:t>
    </dgm:pt>
    <dgm:pt modelId="{3859504D-D4B8-4DFA-851E-14061B41292F}">
      <dgm:prSet/>
      <dgm:spPr/>
      <dgm:t>
        <a:bodyPr/>
        <a:lstStyle/>
        <a:p>
          <a:r>
            <a:rPr lang="fi-FI" dirty="0"/>
            <a:t>Valitaan yleensä kansanedustajista</a:t>
          </a:r>
          <a:endParaRPr lang="en-US" dirty="0"/>
        </a:p>
      </dgm:t>
    </dgm:pt>
    <dgm:pt modelId="{166B554E-5793-44DF-95D5-B4CFA30A3384}" type="parTrans" cxnId="{06232479-C64C-4FD4-8D7C-83F1736C4381}">
      <dgm:prSet/>
      <dgm:spPr/>
      <dgm:t>
        <a:bodyPr/>
        <a:lstStyle/>
        <a:p>
          <a:endParaRPr lang="en-US"/>
        </a:p>
      </dgm:t>
    </dgm:pt>
    <dgm:pt modelId="{334C9ABE-21FD-47DB-A029-AD7B317A5558}" type="sibTrans" cxnId="{06232479-C64C-4FD4-8D7C-83F1736C4381}">
      <dgm:prSet/>
      <dgm:spPr/>
      <dgm:t>
        <a:bodyPr/>
        <a:lstStyle/>
        <a:p>
          <a:endParaRPr lang="en-US"/>
        </a:p>
      </dgm:t>
    </dgm:pt>
    <dgm:pt modelId="{50B86DA9-83B2-4902-87B5-A87EB5B6588C}">
      <dgm:prSet/>
      <dgm:spPr/>
      <dgm:t>
        <a:bodyPr/>
        <a:lstStyle/>
        <a:p>
          <a:r>
            <a:rPr lang="fi-FI" dirty="0"/>
            <a:t>Muodostetaan eduskuntavaalien jälkeen</a:t>
          </a:r>
          <a:endParaRPr lang="en-US" dirty="0"/>
        </a:p>
      </dgm:t>
    </dgm:pt>
    <dgm:pt modelId="{D4789D19-84AA-4CEA-A354-B4E05CF7EDC8}" type="parTrans" cxnId="{A2465F5C-D612-4AB4-AF09-3A34523418C9}">
      <dgm:prSet/>
      <dgm:spPr/>
      <dgm:t>
        <a:bodyPr/>
        <a:lstStyle/>
        <a:p>
          <a:endParaRPr lang="en-US"/>
        </a:p>
      </dgm:t>
    </dgm:pt>
    <dgm:pt modelId="{77A4B04A-78ED-416D-8192-3B769C8F0DD9}" type="sibTrans" cxnId="{A2465F5C-D612-4AB4-AF09-3A34523418C9}">
      <dgm:prSet/>
      <dgm:spPr/>
      <dgm:t>
        <a:bodyPr/>
        <a:lstStyle/>
        <a:p>
          <a:endParaRPr lang="en-US"/>
        </a:p>
      </dgm:t>
    </dgm:pt>
    <dgm:pt modelId="{8336E864-4027-4820-A3FF-56F1A44D6135}" type="pres">
      <dgm:prSet presAssocID="{2EAD97BD-F8F2-4B2C-BA28-E5DE7C3F7A7F}" presName="matrix" presStyleCnt="0">
        <dgm:presLayoutVars>
          <dgm:chMax val="1"/>
          <dgm:dir/>
          <dgm:resizeHandles val="exact"/>
        </dgm:presLayoutVars>
      </dgm:prSet>
      <dgm:spPr/>
    </dgm:pt>
    <dgm:pt modelId="{739162EE-7051-491B-8E37-4D1CE66D9C21}" type="pres">
      <dgm:prSet presAssocID="{2EAD97BD-F8F2-4B2C-BA28-E5DE7C3F7A7F}" presName="diamond" presStyleLbl="bgShp" presStyleIdx="0" presStyleCnt="1"/>
      <dgm:spPr/>
    </dgm:pt>
    <dgm:pt modelId="{5EAA6A82-0536-49FB-8720-FAFB8D5C1301}" type="pres">
      <dgm:prSet presAssocID="{2EAD97BD-F8F2-4B2C-BA28-E5DE7C3F7A7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76A4CA3-A783-49DE-BBA1-C9EAA04142DA}" type="pres">
      <dgm:prSet presAssocID="{2EAD97BD-F8F2-4B2C-BA28-E5DE7C3F7A7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7F4E049-3F9F-4D8D-87E6-431F31DEA046}" type="pres">
      <dgm:prSet presAssocID="{2EAD97BD-F8F2-4B2C-BA28-E5DE7C3F7A7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C55054-D89E-4DA5-AC2B-E4B8FD95B196}" type="pres">
      <dgm:prSet presAssocID="{2EAD97BD-F8F2-4B2C-BA28-E5DE7C3F7A7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69AD21E-4F7A-460F-B56A-A52CB7876D1D}" type="presOf" srcId="{02543DC7-C0C7-4995-B337-B94EA383E8A0}" destId="{C76A4CA3-A783-49DE-BBA1-C9EAA04142DA}" srcOrd="0" destOrd="2" presId="urn:microsoft.com/office/officeart/2005/8/layout/matrix3"/>
    <dgm:cxn modelId="{71F36435-987D-4C71-93F3-4F2735EBBA09}" type="presOf" srcId="{50B86DA9-83B2-4902-87B5-A87EB5B6588C}" destId="{6CC55054-D89E-4DA5-AC2B-E4B8FD95B196}" srcOrd="0" destOrd="0" presId="urn:microsoft.com/office/officeart/2005/8/layout/matrix3"/>
    <dgm:cxn modelId="{BF39EE3A-6DC2-4C60-9231-E13E596D69CE}" type="presOf" srcId="{596B8906-892E-405C-A354-7B03A78F85B5}" destId="{5EAA6A82-0536-49FB-8720-FAFB8D5C1301}" srcOrd="0" destOrd="0" presId="urn:microsoft.com/office/officeart/2005/8/layout/matrix3"/>
    <dgm:cxn modelId="{A2465F5C-D612-4AB4-AF09-3A34523418C9}" srcId="{2EAD97BD-F8F2-4B2C-BA28-E5DE7C3F7A7F}" destId="{50B86DA9-83B2-4902-87B5-A87EB5B6588C}" srcOrd="3" destOrd="0" parTransId="{D4789D19-84AA-4CEA-A354-B4E05CF7EDC8}" sibTransId="{77A4B04A-78ED-416D-8192-3B769C8F0DD9}"/>
    <dgm:cxn modelId="{6B5F2049-DBD8-4B6E-83AB-E38CA5B3B96A}" type="presOf" srcId="{3859504D-D4B8-4DFA-851E-14061B41292F}" destId="{F7F4E049-3F9F-4D8D-87E6-431F31DEA046}" srcOrd="0" destOrd="0" presId="urn:microsoft.com/office/officeart/2005/8/layout/matrix3"/>
    <dgm:cxn modelId="{9D51BB52-DF04-47E5-B695-68B457BD6D30}" type="presOf" srcId="{E77DFFB0-17BD-45E2-B5EF-7DF4B00F9919}" destId="{C76A4CA3-A783-49DE-BBA1-C9EAA04142DA}" srcOrd="0" destOrd="1" presId="urn:microsoft.com/office/officeart/2005/8/layout/matrix3"/>
    <dgm:cxn modelId="{06232479-C64C-4FD4-8D7C-83F1736C4381}" srcId="{2EAD97BD-F8F2-4B2C-BA28-E5DE7C3F7A7F}" destId="{3859504D-D4B8-4DFA-851E-14061B41292F}" srcOrd="2" destOrd="0" parTransId="{166B554E-5793-44DF-95D5-B4CFA30A3384}" sibTransId="{334C9ABE-21FD-47DB-A029-AD7B317A5558}"/>
    <dgm:cxn modelId="{C96B9784-5511-461A-84E9-3ED122F2BB74}" srcId="{DF503AEA-8EB4-4618-B647-D30650C5AD48}" destId="{E77DFFB0-17BD-45E2-B5EF-7DF4B00F9919}" srcOrd="0" destOrd="0" parTransId="{DBB188F7-E4B9-405B-964A-3D283FBD5719}" sibTransId="{76E01F10-93F2-4895-BAC0-EB1C5E369E06}"/>
    <dgm:cxn modelId="{5EC3E3AF-153C-489B-93DA-37A2237C3605}" type="presOf" srcId="{DF503AEA-8EB4-4618-B647-D30650C5AD48}" destId="{C76A4CA3-A783-49DE-BBA1-C9EAA04142DA}" srcOrd="0" destOrd="0" presId="urn:microsoft.com/office/officeart/2005/8/layout/matrix3"/>
    <dgm:cxn modelId="{7C2EFACD-853D-46B5-B704-16259B2F5025}" srcId="{2EAD97BD-F8F2-4B2C-BA28-E5DE7C3F7A7F}" destId="{DF503AEA-8EB4-4618-B647-D30650C5AD48}" srcOrd="1" destOrd="0" parTransId="{575F9075-994D-415D-974C-737F325A0818}" sibTransId="{2728CDA6-17F8-4F59-82B9-C91D9FD9E71F}"/>
    <dgm:cxn modelId="{DF5B59CE-48C8-4918-8E86-7448D933F667}" type="presOf" srcId="{2EAD97BD-F8F2-4B2C-BA28-E5DE7C3F7A7F}" destId="{8336E864-4027-4820-A3FF-56F1A44D6135}" srcOrd="0" destOrd="0" presId="urn:microsoft.com/office/officeart/2005/8/layout/matrix3"/>
    <dgm:cxn modelId="{5421C0D1-4526-4D81-B5C8-3B2046A8890D}" srcId="{2EAD97BD-F8F2-4B2C-BA28-E5DE7C3F7A7F}" destId="{596B8906-892E-405C-A354-7B03A78F85B5}" srcOrd="0" destOrd="0" parTransId="{A3997B0D-6905-4A5B-829C-0B6CFB44A627}" sibTransId="{9E778CE9-41C0-4246-9905-CED7C8A121B9}"/>
    <dgm:cxn modelId="{4D7F06FC-8EA9-467C-BC56-E3167487E1C5}" srcId="{DF503AEA-8EB4-4618-B647-D30650C5AD48}" destId="{02543DC7-C0C7-4995-B337-B94EA383E8A0}" srcOrd="1" destOrd="0" parTransId="{6F7C8DAF-E59A-40F2-8CE4-61737AE85DDB}" sibTransId="{03E026AF-E5DE-4D93-B0F9-44FBDBE33A65}"/>
    <dgm:cxn modelId="{4D292C1E-0312-43CD-B89A-14E4EDA64EAD}" type="presParOf" srcId="{8336E864-4027-4820-A3FF-56F1A44D6135}" destId="{739162EE-7051-491B-8E37-4D1CE66D9C21}" srcOrd="0" destOrd="0" presId="urn:microsoft.com/office/officeart/2005/8/layout/matrix3"/>
    <dgm:cxn modelId="{DABD7015-6D71-4EC4-B56F-25B0A385B6A3}" type="presParOf" srcId="{8336E864-4027-4820-A3FF-56F1A44D6135}" destId="{5EAA6A82-0536-49FB-8720-FAFB8D5C1301}" srcOrd="1" destOrd="0" presId="urn:microsoft.com/office/officeart/2005/8/layout/matrix3"/>
    <dgm:cxn modelId="{C40F4D44-8BC2-4745-9CA0-3A786299AD92}" type="presParOf" srcId="{8336E864-4027-4820-A3FF-56F1A44D6135}" destId="{C76A4CA3-A783-49DE-BBA1-C9EAA04142DA}" srcOrd="2" destOrd="0" presId="urn:microsoft.com/office/officeart/2005/8/layout/matrix3"/>
    <dgm:cxn modelId="{EE1739C5-DB1D-4933-BD0D-17BBFCA1BDB9}" type="presParOf" srcId="{8336E864-4027-4820-A3FF-56F1A44D6135}" destId="{F7F4E049-3F9F-4D8D-87E6-431F31DEA046}" srcOrd="3" destOrd="0" presId="urn:microsoft.com/office/officeart/2005/8/layout/matrix3"/>
    <dgm:cxn modelId="{A39AFB4C-F0C3-40B6-8342-0982BF3A2400}" type="presParOf" srcId="{8336E864-4027-4820-A3FF-56F1A44D6135}" destId="{6CC55054-D89E-4DA5-AC2B-E4B8FD95B19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AE8264-62D0-4ACC-BC58-40041DA3300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5088519-001A-4DCC-A03D-534A1439E62E}">
      <dgm:prSet phldrT="[Teksti]"/>
      <dgm:spPr/>
      <dgm:t>
        <a:bodyPr/>
        <a:lstStyle/>
        <a:p>
          <a:r>
            <a:rPr lang="fi-FI" dirty="0"/>
            <a:t>Vaalit</a:t>
          </a:r>
        </a:p>
      </dgm:t>
    </dgm:pt>
    <dgm:pt modelId="{937DA423-5867-499F-A0B4-42253A590EAC}" type="parTrans" cxnId="{6CBB8FDB-896F-49B8-986A-599A92060A3A}">
      <dgm:prSet/>
      <dgm:spPr/>
      <dgm:t>
        <a:bodyPr/>
        <a:lstStyle/>
        <a:p>
          <a:endParaRPr lang="fi-FI"/>
        </a:p>
      </dgm:t>
    </dgm:pt>
    <dgm:pt modelId="{167F8747-8BFA-4848-8797-05F0CFBA1521}" type="sibTrans" cxnId="{6CBB8FDB-896F-49B8-986A-599A92060A3A}">
      <dgm:prSet/>
      <dgm:spPr/>
      <dgm:t>
        <a:bodyPr/>
        <a:lstStyle/>
        <a:p>
          <a:endParaRPr lang="fi-FI"/>
        </a:p>
      </dgm:t>
    </dgm:pt>
    <dgm:pt modelId="{96DAB9BC-A6DC-40BE-B7BC-BDDDE4A00E13}">
      <dgm:prSet phldrT="[Teksti]"/>
      <dgm:spPr/>
      <dgm:t>
        <a:bodyPr/>
        <a:lstStyle/>
        <a:p>
          <a:r>
            <a:rPr lang="fi-FI" dirty="0"/>
            <a:t>Eduskuntaryhmien neuvottelut</a:t>
          </a:r>
        </a:p>
      </dgm:t>
    </dgm:pt>
    <dgm:pt modelId="{80A660F7-EBE7-4B55-9C69-83B5ACFA172B}" type="parTrans" cxnId="{57D0DAB7-4070-4FF3-AF1E-BD88323D451C}">
      <dgm:prSet/>
      <dgm:spPr/>
      <dgm:t>
        <a:bodyPr/>
        <a:lstStyle/>
        <a:p>
          <a:endParaRPr lang="fi-FI"/>
        </a:p>
      </dgm:t>
    </dgm:pt>
    <dgm:pt modelId="{E55F7DA1-8EE8-44A8-8A30-88E63159A664}" type="sibTrans" cxnId="{57D0DAB7-4070-4FF3-AF1E-BD88323D451C}">
      <dgm:prSet/>
      <dgm:spPr/>
      <dgm:t>
        <a:bodyPr/>
        <a:lstStyle/>
        <a:p>
          <a:endParaRPr lang="fi-FI"/>
        </a:p>
      </dgm:t>
    </dgm:pt>
    <dgm:pt modelId="{78086D70-E869-43DF-B827-1F77FB282674}">
      <dgm:prSet phldrT="[Teksti]"/>
      <dgm:spPr/>
      <dgm:t>
        <a:bodyPr/>
        <a:lstStyle/>
        <a:p>
          <a:r>
            <a:rPr lang="fi-FI" dirty="0"/>
            <a:t>Presidentti ilmoittaa eduskunnalle pääministeriehdokkaan</a:t>
          </a:r>
        </a:p>
      </dgm:t>
    </dgm:pt>
    <dgm:pt modelId="{06234CC5-F64B-47E3-BBA4-C1FAFCE69F70}" type="parTrans" cxnId="{A97C9063-BC0C-469A-ABD8-99707E83939B}">
      <dgm:prSet/>
      <dgm:spPr/>
      <dgm:t>
        <a:bodyPr/>
        <a:lstStyle/>
        <a:p>
          <a:endParaRPr lang="fi-FI"/>
        </a:p>
      </dgm:t>
    </dgm:pt>
    <dgm:pt modelId="{007E79FA-E421-4182-A347-C37DE92B5388}" type="sibTrans" cxnId="{A97C9063-BC0C-469A-ABD8-99707E83939B}">
      <dgm:prSet/>
      <dgm:spPr/>
      <dgm:t>
        <a:bodyPr/>
        <a:lstStyle/>
        <a:p>
          <a:endParaRPr lang="fi-FI"/>
        </a:p>
      </dgm:t>
    </dgm:pt>
    <dgm:pt modelId="{3B2F9838-F30F-4429-9FD1-9610BD6BB105}">
      <dgm:prSet phldrT="[Teksti]"/>
      <dgm:spPr/>
      <dgm:t>
        <a:bodyPr/>
        <a:lstStyle/>
        <a:p>
          <a:r>
            <a:rPr lang="fi-FI" dirty="0"/>
            <a:t>Eduskunta äänestää  (</a:t>
          </a:r>
          <a:r>
            <a:rPr lang="fi-FI" dirty="0" err="1"/>
            <a:t>max</a:t>
          </a:r>
          <a:r>
            <a:rPr lang="fi-FI" dirty="0"/>
            <a:t> 3 krt)</a:t>
          </a:r>
        </a:p>
      </dgm:t>
    </dgm:pt>
    <dgm:pt modelId="{DB81CD36-EA2C-4AE6-B20D-A5B5F92C35CB}" type="parTrans" cxnId="{F68FE2F5-B867-4A20-9ECC-B35EE68A1CF9}">
      <dgm:prSet/>
      <dgm:spPr/>
      <dgm:t>
        <a:bodyPr/>
        <a:lstStyle/>
        <a:p>
          <a:endParaRPr lang="fi-FI"/>
        </a:p>
      </dgm:t>
    </dgm:pt>
    <dgm:pt modelId="{E1EC4313-FAD9-4533-A6F4-705761E081EF}" type="sibTrans" cxnId="{F68FE2F5-B867-4A20-9ECC-B35EE68A1CF9}">
      <dgm:prSet/>
      <dgm:spPr/>
      <dgm:t>
        <a:bodyPr/>
        <a:lstStyle/>
        <a:p>
          <a:endParaRPr lang="fi-FI"/>
        </a:p>
      </dgm:t>
    </dgm:pt>
    <dgm:pt modelId="{E80DEEEB-A2E0-405D-82A7-08BA94C69AC6}">
      <dgm:prSet phldrT="[Teksti]"/>
      <dgm:spPr/>
      <dgm:t>
        <a:bodyPr/>
        <a:lstStyle/>
        <a:p>
          <a:r>
            <a:rPr lang="fi-FI" dirty="0"/>
            <a:t>Presidentti nimittää pääministerin + ministerit </a:t>
          </a:r>
        </a:p>
      </dgm:t>
    </dgm:pt>
    <dgm:pt modelId="{D791A9AB-450C-476A-9918-977EF159F838}" type="parTrans" cxnId="{4845FF7D-53DB-4DB0-95A6-E2B561F250F1}">
      <dgm:prSet/>
      <dgm:spPr/>
      <dgm:t>
        <a:bodyPr/>
        <a:lstStyle/>
        <a:p>
          <a:endParaRPr lang="fi-FI"/>
        </a:p>
      </dgm:t>
    </dgm:pt>
    <dgm:pt modelId="{F033B23C-9320-4E7D-AF32-032249537793}" type="sibTrans" cxnId="{4845FF7D-53DB-4DB0-95A6-E2B561F250F1}">
      <dgm:prSet/>
      <dgm:spPr/>
      <dgm:t>
        <a:bodyPr/>
        <a:lstStyle/>
        <a:p>
          <a:endParaRPr lang="fi-FI"/>
        </a:p>
      </dgm:t>
    </dgm:pt>
    <dgm:pt modelId="{EE353F4B-75AD-47DF-A06E-269485BA7D37}">
      <dgm:prSet phldrT="[Teksti]"/>
      <dgm:spPr/>
      <dgm:t>
        <a:bodyPr/>
        <a:lstStyle/>
        <a:p>
          <a:r>
            <a:rPr lang="fi-FI" dirty="0"/>
            <a:t>Neuvottelut hallitusohjelmasta ja ministeripaikoista</a:t>
          </a:r>
        </a:p>
      </dgm:t>
    </dgm:pt>
    <dgm:pt modelId="{CB433FAB-39E9-4046-BCDF-E3E2076C9FBA}" type="parTrans" cxnId="{D392AE25-16B4-4969-ADD6-532679AF7B85}">
      <dgm:prSet/>
      <dgm:spPr/>
      <dgm:t>
        <a:bodyPr/>
        <a:lstStyle/>
        <a:p>
          <a:endParaRPr lang="fi-FI"/>
        </a:p>
      </dgm:t>
    </dgm:pt>
    <dgm:pt modelId="{6763DFC5-DD97-46B4-B803-8253F5B1871C}" type="sibTrans" cxnId="{D392AE25-16B4-4969-ADD6-532679AF7B85}">
      <dgm:prSet/>
      <dgm:spPr/>
      <dgm:t>
        <a:bodyPr/>
        <a:lstStyle/>
        <a:p>
          <a:endParaRPr lang="fi-FI"/>
        </a:p>
      </dgm:t>
    </dgm:pt>
    <dgm:pt modelId="{86896F4A-6FAC-49B6-A38F-6D7B378A68F5}">
      <dgm:prSet phldrT="[Teksti]"/>
      <dgm:spPr/>
      <dgm:t>
        <a:bodyPr/>
        <a:lstStyle/>
        <a:p>
          <a:r>
            <a:rPr lang="fi-FI" dirty="0"/>
            <a:t>Hallitusohjelma tiedonantona</a:t>
          </a:r>
        </a:p>
      </dgm:t>
    </dgm:pt>
    <dgm:pt modelId="{98D72A42-AE5A-469A-B2CA-A5CF0A898992}" type="parTrans" cxnId="{686A68FC-2C01-4CD5-B6AB-E4DF409D32AB}">
      <dgm:prSet/>
      <dgm:spPr/>
      <dgm:t>
        <a:bodyPr/>
        <a:lstStyle/>
        <a:p>
          <a:endParaRPr lang="fi-FI"/>
        </a:p>
      </dgm:t>
    </dgm:pt>
    <dgm:pt modelId="{E86D05A7-125E-4A20-AD6C-2219F9362620}" type="sibTrans" cxnId="{686A68FC-2C01-4CD5-B6AB-E4DF409D32AB}">
      <dgm:prSet/>
      <dgm:spPr/>
      <dgm:t>
        <a:bodyPr/>
        <a:lstStyle/>
        <a:p>
          <a:endParaRPr lang="fi-FI"/>
        </a:p>
      </dgm:t>
    </dgm:pt>
    <dgm:pt modelId="{555EE332-8A52-4888-88E3-A06A822C65E7}">
      <dgm:prSet phldrT="[Teksti]"/>
      <dgm:spPr/>
      <dgm:t>
        <a:bodyPr/>
        <a:lstStyle/>
        <a:p>
          <a:r>
            <a:rPr lang="fi-FI" dirty="0"/>
            <a:t>Luottamusäänestys</a:t>
          </a:r>
        </a:p>
      </dgm:t>
    </dgm:pt>
    <dgm:pt modelId="{D7313918-2A07-4A80-9B2D-CF9C3F002941}" type="parTrans" cxnId="{EA909670-7CF6-48F2-8EB1-E3BE6F19A0EF}">
      <dgm:prSet/>
      <dgm:spPr/>
      <dgm:t>
        <a:bodyPr/>
        <a:lstStyle/>
        <a:p>
          <a:endParaRPr lang="fi-FI"/>
        </a:p>
      </dgm:t>
    </dgm:pt>
    <dgm:pt modelId="{5DA397F2-F93C-4F8E-A3EE-179517EC1B56}" type="sibTrans" cxnId="{EA909670-7CF6-48F2-8EB1-E3BE6F19A0EF}">
      <dgm:prSet/>
      <dgm:spPr/>
      <dgm:t>
        <a:bodyPr/>
        <a:lstStyle/>
        <a:p>
          <a:endParaRPr lang="fi-FI"/>
        </a:p>
      </dgm:t>
    </dgm:pt>
    <dgm:pt modelId="{8C95A133-409F-4138-8026-CB49FC3FBB89}" type="pres">
      <dgm:prSet presAssocID="{06AE8264-62D0-4ACC-BC58-40041DA3300E}" presName="CompostProcess" presStyleCnt="0">
        <dgm:presLayoutVars>
          <dgm:dir/>
          <dgm:resizeHandles val="exact"/>
        </dgm:presLayoutVars>
      </dgm:prSet>
      <dgm:spPr/>
    </dgm:pt>
    <dgm:pt modelId="{BFFE3150-3039-422A-B8EC-628E546AF49C}" type="pres">
      <dgm:prSet presAssocID="{06AE8264-62D0-4ACC-BC58-40041DA3300E}" presName="arrow" presStyleLbl="bgShp" presStyleIdx="0" presStyleCnt="1"/>
      <dgm:spPr/>
    </dgm:pt>
    <dgm:pt modelId="{733DFF61-B522-4714-8FAB-4B46CACB1D69}" type="pres">
      <dgm:prSet presAssocID="{06AE8264-62D0-4ACC-BC58-40041DA3300E}" presName="linearProcess" presStyleCnt="0"/>
      <dgm:spPr/>
    </dgm:pt>
    <dgm:pt modelId="{1CD26F23-0D49-42F4-95B8-DD864E9069CB}" type="pres">
      <dgm:prSet presAssocID="{E5088519-001A-4DCC-A03D-534A1439E62E}" presName="textNode" presStyleLbl="node1" presStyleIdx="0" presStyleCnt="8" custLinFactX="-1172" custLinFactNeighborX="-100000" custLinFactNeighborY="504">
        <dgm:presLayoutVars>
          <dgm:bulletEnabled val="1"/>
        </dgm:presLayoutVars>
      </dgm:prSet>
      <dgm:spPr/>
    </dgm:pt>
    <dgm:pt modelId="{BF080614-2617-4B61-AE4A-CED1B6CF15E6}" type="pres">
      <dgm:prSet presAssocID="{167F8747-8BFA-4848-8797-05F0CFBA1521}" presName="sibTrans" presStyleCnt="0"/>
      <dgm:spPr/>
    </dgm:pt>
    <dgm:pt modelId="{955DBC79-BC53-48EC-B498-4A701569DC0F}" type="pres">
      <dgm:prSet presAssocID="{96DAB9BC-A6DC-40BE-B7BC-BDDDE4A00E13}" presName="textNode" presStyleLbl="node1" presStyleIdx="1" presStyleCnt="8">
        <dgm:presLayoutVars>
          <dgm:bulletEnabled val="1"/>
        </dgm:presLayoutVars>
      </dgm:prSet>
      <dgm:spPr/>
    </dgm:pt>
    <dgm:pt modelId="{771EEDEE-D09B-43D8-9182-DECE5BAA252E}" type="pres">
      <dgm:prSet presAssocID="{E55F7DA1-8EE8-44A8-8A30-88E63159A664}" presName="sibTrans" presStyleCnt="0"/>
      <dgm:spPr/>
    </dgm:pt>
    <dgm:pt modelId="{38B809B6-BE09-4265-B2FC-FD2679946A44}" type="pres">
      <dgm:prSet presAssocID="{78086D70-E869-43DF-B827-1F77FB282674}" presName="textNode" presStyleLbl="node1" presStyleIdx="2" presStyleCnt="8">
        <dgm:presLayoutVars>
          <dgm:bulletEnabled val="1"/>
        </dgm:presLayoutVars>
      </dgm:prSet>
      <dgm:spPr/>
    </dgm:pt>
    <dgm:pt modelId="{9D60ECB0-358B-474F-85E1-36A5DC9D1B55}" type="pres">
      <dgm:prSet presAssocID="{007E79FA-E421-4182-A347-C37DE92B5388}" presName="sibTrans" presStyleCnt="0"/>
      <dgm:spPr/>
    </dgm:pt>
    <dgm:pt modelId="{3F1264B6-4913-40B2-BC27-E9FDBBC6C4F0}" type="pres">
      <dgm:prSet presAssocID="{3B2F9838-F30F-4429-9FD1-9610BD6BB105}" presName="textNode" presStyleLbl="node1" presStyleIdx="3" presStyleCnt="8">
        <dgm:presLayoutVars>
          <dgm:bulletEnabled val="1"/>
        </dgm:presLayoutVars>
      </dgm:prSet>
      <dgm:spPr/>
    </dgm:pt>
    <dgm:pt modelId="{04E828A4-AE79-4C45-A128-26FC422259F8}" type="pres">
      <dgm:prSet presAssocID="{E1EC4313-FAD9-4533-A6F4-705761E081EF}" presName="sibTrans" presStyleCnt="0"/>
      <dgm:spPr/>
    </dgm:pt>
    <dgm:pt modelId="{1B1364C8-88D2-4171-9DB9-7E39D5B60147}" type="pres">
      <dgm:prSet presAssocID="{EE353F4B-75AD-47DF-A06E-269485BA7D37}" presName="textNode" presStyleLbl="node1" presStyleIdx="4" presStyleCnt="8">
        <dgm:presLayoutVars>
          <dgm:bulletEnabled val="1"/>
        </dgm:presLayoutVars>
      </dgm:prSet>
      <dgm:spPr/>
    </dgm:pt>
    <dgm:pt modelId="{E7B14157-063B-445F-A90F-8A1BB1DABFA2}" type="pres">
      <dgm:prSet presAssocID="{6763DFC5-DD97-46B4-B803-8253F5B1871C}" presName="sibTrans" presStyleCnt="0"/>
      <dgm:spPr/>
    </dgm:pt>
    <dgm:pt modelId="{DA5A861C-7E1A-4A35-BDA4-087F92BF8821}" type="pres">
      <dgm:prSet presAssocID="{E80DEEEB-A2E0-405D-82A7-08BA94C69AC6}" presName="textNode" presStyleLbl="node1" presStyleIdx="5" presStyleCnt="8">
        <dgm:presLayoutVars>
          <dgm:bulletEnabled val="1"/>
        </dgm:presLayoutVars>
      </dgm:prSet>
      <dgm:spPr/>
    </dgm:pt>
    <dgm:pt modelId="{45C01E07-5D5A-4BA9-940C-119021561129}" type="pres">
      <dgm:prSet presAssocID="{F033B23C-9320-4E7D-AF32-032249537793}" presName="sibTrans" presStyleCnt="0"/>
      <dgm:spPr/>
    </dgm:pt>
    <dgm:pt modelId="{97F12A09-5287-43FE-888D-853522508067}" type="pres">
      <dgm:prSet presAssocID="{86896F4A-6FAC-49B6-A38F-6D7B378A68F5}" presName="textNode" presStyleLbl="node1" presStyleIdx="6" presStyleCnt="8">
        <dgm:presLayoutVars>
          <dgm:bulletEnabled val="1"/>
        </dgm:presLayoutVars>
      </dgm:prSet>
      <dgm:spPr/>
    </dgm:pt>
    <dgm:pt modelId="{FDF2254D-E4ED-4F79-AFDF-0FF56B0E0093}" type="pres">
      <dgm:prSet presAssocID="{E86D05A7-125E-4A20-AD6C-2219F9362620}" presName="sibTrans" presStyleCnt="0"/>
      <dgm:spPr/>
    </dgm:pt>
    <dgm:pt modelId="{88C3AF34-C0B8-486B-BD60-CD946D89C42D}" type="pres">
      <dgm:prSet presAssocID="{555EE332-8A52-4888-88E3-A06A822C65E7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D392AE25-16B4-4969-ADD6-532679AF7B85}" srcId="{06AE8264-62D0-4ACC-BC58-40041DA3300E}" destId="{EE353F4B-75AD-47DF-A06E-269485BA7D37}" srcOrd="4" destOrd="0" parTransId="{CB433FAB-39E9-4046-BCDF-E3E2076C9FBA}" sibTransId="{6763DFC5-DD97-46B4-B803-8253F5B1871C}"/>
    <dgm:cxn modelId="{AE35E929-8B39-4317-93A6-1D08AF59DE20}" type="presOf" srcId="{EE353F4B-75AD-47DF-A06E-269485BA7D37}" destId="{1B1364C8-88D2-4171-9DB9-7E39D5B60147}" srcOrd="0" destOrd="0" presId="urn:microsoft.com/office/officeart/2005/8/layout/hProcess9"/>
    <dgm:cxn modelId="{A97C9063-BC0C-469A-ABD8-99707E83939B}" srcId="{06AE8264-62D0-4ACC-BC58-40041DA3300E}" destId="{78086D70-E869-43DF-B827-1F77FB282674}" srcOrd="2" destOrd="0" parTransId="{06234CC5-F64B-47E3-BBA4-C1FAFCE69F70}" sibTransId="{007E79FA-E421-4182-A347-C37DE92B5388}"/>
    <dgm:cxn modelId="{5EB1D86A-3FDC-4926-AEAF-1D10AB3CAABB}" type="presOf" srcId="{96DAB9BC-A6DC-40BE-B7BC-BDDDE4A00E13}" destId="{955DBC79-BC53-48EC-B498-4A701569DC0F}" srcOrd="0" destOrd="0" presId="urn:microsoft.com/office/officeart/2005/8/layout/hProcess9"/>
    <dgm:cxn modelId="{EA909670-7CF6-48F2-8EB1-E3BE6F19A0EF}" srcId="{06AE8264-62D0-4ACC-BC58-40041DA3300E}" destId="{555EE332-8A52-4888-88E3-A06A822C65E7}" srcOrd="7" destOrd="0" parTransId="{D7313918-2A07-4A80-9B2D-CF9C3F002941}" sibTransId="{5DA397F2-F93C-4F8E-A3EE-179517EC1B56}"/>
    <dgm:cxn modelId="{A35EAE72-16F4-4C47-8474-7E55EE272123}" type="presOf" srcId="{E80DEEEB-A2E0-405D-82A7-08BA94C69AC6}" destId="{DA5A861C-7E1A-4A35-BDA4-087F92BF8821}" srcOrd="0" destOrd="0" presId="urn:microsoft.com/office/officeart/2005/8/layout/hProcess9"/>
    <dgm:cxn modelId="{E7F2FE72-B80C-466E-A7B1-6A1C181F05C1}" type="presOf" srcId="{06AE8264-62D0-4ACC-BC58-40041DA3300E}" destId="{8C95A133-409F-4138-8026-CB49FC3FBB89}" srcOrd="0" destOrd="0" presId="urn:microsoft.com/office/officeart/2005/8/layout/hProcess9"/>
    <dgm:cxn modelId="{5E13D37D-F416-40F3-B7E3-E61B3EDFB4BB}" type="presOf" srcId="{555EE332-8A52-4888-88E3-A06A822C65E7}" destId="{88C3AF34-C0B8-486B-BD60-CD946D89C42D}" srcOrd="0" destOrd="0" presId="urn:microsoft.com/office/officeart/2005/8/layout/hProcess9"/>
    <dgm:cxn modelId="{4845FF7D-53DB-4DB0-95A6-E2B561F250F1}" srcId="{06AE8264-62D0-4ACC-BC58-40041DA3300E}" destId="{E80DEEEB-A2E0-405D-82A7-08BA94C69AC6}" srcOrd="5" destOrd="0" parTransId="{D791A9AB-450C-476A-9918-977EF159F838}" sibTransId="{F033B23C-9320-4E7D-AF32-032249537793}"/>
    <dgm:cxn modelId="{225D2092-34E3-47F0-9161-C700424AE731}" type="presOf" srcId="{78086D70-E869-43DF-B827-1F77FB282674}" destId="{38B809B6-BE09-4265-B2FC-FD2679946A44}" srcOrd="0" destOrd="0" presId="urn:microsoft.com/office/officeart/2005/8/layout/hProcess9"/>
    <dgm:cxn modelId="{7A55ACB3-27D9-4763-BA85-D6EB883D35CB}" type="presOf" srcId="{3B2F9838-F30F-4429-9FD1-9610BD6BB105}" destId="{3F1264B6-4913-40B2-BC27-E9FDBBC6C4F0}" srcOrd="0" destOrd="0" presId="urn:microsoft.com/office/officeart/2005/8/layout/hProcess9"/>
    <dgm:cxn modelId="{57D0DAB7-4070-4FF3-AF1E-BD88323D451C}" srcId="{06AE8264-62D0-4ACC-BC58-40041DA3300E}" destId="{96DAB9BC-A6DC-40BE-B7BC-BDDDE4A00E13}" srcOrd="1" destOrd="0" parTransId="{80A660F7-EBE7-4B55-9C69-83B5ACFA172B}" sibTransId="{E55F7DA1-8EE8-44A8-8A30-88E63159A664}"/>
    <dgm:cxn modelId="{644465D0-5405-4D89-8921-84270CB6A68C}" type="presOf" srcId="{86896F4A-6FAC-49B6-A38F-6D7B378A68F5}" destId="{97F12A09-5287-43FE-888D-853522508067}" srcOrd="0" destOrd="0" presId="urn:microsoft.com/office/officeart/2005/8/layout/hProcess9"/>
    <dgm:cxn modelId="{6CBB8FDB-896F-49B8-986A-599A92060A3A}" srcId="{06AE8264-62D0-4ACC-BC58-40041DA3300E}" destId="{E5088519-001A-4DCC-A03D-534A1439E62E}" srcOrd="0" destOrd="0" parTransId="{937DA423-5867-499F-A0B4-42253A590EAC}" sibTransId="{167F8747-8BFA-4848-8797-05F0CFBA1521}"/>
    <dgm:cxn modelId="{BA9616ED-6A04-4EC4-A793-58117D0C94FC}" type="presOf" srcId="{E5088519-001A-4DCC-A03D-534A1439E62E}" destId="{1CD26F23-0D49-42F4-95B8-DD864E9069CB}" srcOrd="0" destOrd="0" presId="urn:microsoft.com/office/officeart/2005/8/layout/hProcess9"/>
    <dgm:cxn modelId="{F68FE2F5-B867-4A20-9ECC-B35EE68A1CF9}" srcId="{06AE8264-62D0-4ACC-BC58-40041DA3300E}" destId="{3B2F9838-F30F-4429-9FD1-9610BD6BB105}" srcOrd="3" destOrd="0" parTransId="{DB81CD36-EA2C-4AE6-B20D-A5B5F92C35CB}" sibTransId="{E1EC4313-FAD9-4533-A6F4-705761E081EF}"/>
    <dgm:cxn modelId="{686A68FC-2C01-4CD5-B6AB-E4DF409D32AB}" srcId="{06AE8264-62D0-4ACC-BC58-40041DA3300E}" destId="{86896F4A-6FAC-49B6-A38F-6D7B378A68F5}" srcOrd="6" destOrd="0" parTransId="{98D72A42-AE5A-469A-B2CA-A5CF0A898992}" sibTransId="{E86D05A7-125E-4A20-AD6C-2219F9362620}"/>
    <dgm:cxn modelId="{25B40900-5F24-4025-9645-92E4D4B5C4A1}" type="presParOf" srcId="{8C95A133-409F-4138-8026-CB49FC3FBB89}" destId="{BFFE3150-3039-422A-B8EC-628E546AF49C}" srcOrd="0" destOrd="0" presId="urn:microsoft.com/office/officeart/2005/8/layout/hProcess9"/>
    <dgm:cxn modelId="{86BFFAAF-655B-459F-A091-2C3D65A5467C}" type="presParOf" srcId="{8C95A133-409F-4138-8026-CB49FC3FBB89}" destId="{733DFF61-B522-4714-8FAB-4B46CACB1D69}" srcOrd="1" destOrd="0" presId="urn:microsoft.com/office/officeart/2005/8/layout/hProcess9"/>
    <dgm:cxn modelId="{A94BD968-3823-482F-9882-CE797ECB067B}" type="presParOf" srcId="{733DFF61-B522-4714-8FAB-4B46CACB1D69}" destId="{1CD26F23-0D49-42F4-95B8-DD864E9069CB}" srcOrd="0" destOrd="0" presId="urn:microsoft.com/office/officeart/2005/8/layout/hProcess9"/>
    <dgm:cxn modelId="{0387A694-D0F7-4DF3-AAEA-9A423FA1320F}" type="presParOf" srcId="{733DFF61-B522-4714-8FAB-4B46CACB1D69}" destId="{BF080614-2617-4B61-AE4A-CED1B6CF15E6}" srcOrd="1" destOrd="0" presId="urn:microsoft.com/office/officeart/2005/8/layout/hProcess9"/>
    <dgm:cxn modelId="{580FB422-F535-4B1E-8847-46F96BB79FBA}" type="presParOf" srcId="{733DFF61-B522-4714-8FAB-4B46CACB1D69}" destId="{955DBC79-BC53-48EC-B498-4A701569DC0F}" srcOrd="2" destOrd="0" presId="urn:microsoft.com/office/officeart/2005/8/layout/hProcess9"/>
    <dgm:cxn modelId="{2C48ED03-17BD-4484-A8CA-F0C42F6480D4}" type="presParOf" srcId="{733DFF61-B522-4714-8FAB-4B46CACB1D69}" destId="{771EEDEE-D09B-43D8-9182-DECE5BAA252E}" srcOrd="3" destOrd="0" presId="urn:microsoft.com/office/officeart/2005/8/layout/hProcess9"/>
    <dgm:cxn modelId="{357D7552-3F01-4966-9751-E76824823FC0}" type="presParOf" srcId="{733DFF61-B522-4714-8FAB-4B46CACB1D69}" destId="{38B809B6-BE09-4265-B2FC-FD2679946A44}" srcOrd="4" destOrd="0" presId="urn:microsoft.com/office/officeart/2005/8/layout/hProcess9"/>
    <dgm:cxn modelId="{775DA4C4-F56B-405D-8E24-DE0EB3C87023}" type="presParOf" srcId="{733DFF61-B522-4714-8FAB-4B46CACB1D69}" destId="{9D60ECB0-358B-474F-85E1-36A5DC9D1B55}" srcOrd="5" destOrd="0" presId="urn:microsoft.com/office/officeart/2005/8/layout/hProcess9"/>
    <dgm:cxn modelId="{42C9E8DB-605B-4AEA-A42E-37B415CD7945}" type="presParOf" srcId="{733DFF61-B522-4714-8FAB-4B46CACB1D69}" destId="{3F1264B6-4913-40B2-BC27-E9FDBBC6C4F0}" srcOrd="6" destOrd="0" presId="urn:microsoft.com/office/officeart/2005/8/layout/hProcess9"/>
    <dgm:cxn modelId="{A3A01880-B323-4A60-B806-2A2BD45FA862}" type="presParOf" srcId="{733DFF61-B522-4714-8FAB-4B46CACB1D69}" destId="{04E828A4-AE79-4C45-A128-26FC422259F8}" srcOrd="7" destOrd="0" presId="urn:microsoft.com/office/officeart/2005/8/layout/hProcess9"/>
    <dgm:cxn modelId="{57E5D8B2-C6B9-4B24-B8B2-43FEBB33BABC}" type="presParOf" srcId="{733DFF61-B522-4714-8FAB-4B46CACB1D69}" destId="{1B1364C8-88D2-4171-9DB9-7E39D5B60147}" srcOrd="8" destOrd="0" presId="urn:microsoft.com/office/officeart/2005/8/layout/hProcess9"/>
    <dgm:cxn modelId="{717319F3-5C62-4A3A-9690-65C7910F0BCC}" type="presParOf" srcId="{733DFF61-B522-4714-8FAB-4B46CACB1D69}" destId="{E7B14157-063B-445F-A90F-8A1BB1DABFA2}" srcOrd="9" destOrd="0" presId="urn:microsoft.com/office/officeart/2005/8/layout/hProcess9"/>
    <dgm:cxn modelId="{373925C6-0436-407C-A459-1F4E5406EA25}" type="presParOf" srcId="{733DFF61-B522-4714-8FAB-4B46CACB1D69}" destId="{DA5A861C-7E1A-4A35-BDA4-087F92BF8821}" srcOrd="10" destOrd="0" presId="urn:microsoft.com/office/officeart/2005/8/layout/hProcess9"/>
    <dgm:cxn modelId="{C801B326-1731-4BD1-80B7-C36B6873F42F}" type="presParOf" srcId="{733DFF61-B522-4714-8FAB-4B46CACB1D69}" destId="{45C01E07-5D5A-4BA9-940C-119021561129}" srcOrd="11" destOrd="0" presId="urn:microsoft.com/office/officeart/2005/8/layout/hProcess9"/>
    <dgm:cxn modelId="{3601C741-7479-462F-99DE-62FF059116D6}" type="presParOf" srcId="{733DFF61-B522-4714-8FAB-4B46CACB1D69}" destId="{97F12A09-5287-43FE-888D-853522508067}" srcOrd="12" destOrd="0" presId="urn:microsoft.com/office/officeart/2005/8/layout/hProcess9"/>
    <dgm:cxn modelId="{983FF30C-5474-441B-BD8B-E9B14054E537}" type="presParOf" srcId="{733DFF61-B522-4714-8FAB-4B46CACB1D69}" destId="{FDF2254D-E4ED-4F79-AFDF-0FF56B0E0093}" srcOrd="13" destOrd="0" presId="urn:microsoft.com/office/officeart/2005/8/layout/hProcess9"/>
    <dgm:cxn modelId="{8D98F200-CD7C-476A-853E-8491B5F2D024}" type="presParOf" srcId="{733DFF61-B522-4714-8FAB-4B46CACB1D69}" destId="{88C3AF34-C0B8-486B-BD60-CD946D89C42D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4C5785-AEBC-48F7-A69F-D874BD781D9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BD6F15-84A1-4B8E-A1C9-13F1773D3649}">
      <dgm:prSet/>
      <dgm:spPr/>
      <dgm:t>
        <a:bodyPr/>
        <a:lstStyle/>
        <a:p>
          <a:r>
            <a:rPr lang="fi-FI" dirty="0"/>
            <a:t>Toimeenpanovalta (</a:t>
          </a:r>
          <a:r>
            <a:rPr lang="fi-FI" dirty="0" err="1"/>
            <a:t>hallitus+presidentti</a:t>
          </a:r>
          <a:r>
            <a:rPr lang="fi-FI" dirty="0"/>
            <a:t>)</a:t>
          </a:r>
          <a:endParaRPr lang="en-US" dirty="0"/>
        </a:p>
      </dgm:t>
    </dgm:pt>
    <dgm:pt modelId="{502B42F0-B335-46B0-AE2E-12A240C3EF52}" type="parTrans" cxnId="{27A95E13-9174-4C0A-8967-8A0D5A833506}">
      <dgm:prSet/>
      <dgm:spPr/>
      <dgm:t>
        <a:bodyPr/>
        <a:lstStyle/>
        <a:p>
          <a:endParaRPr lang="en-US"/>
        </a:p>
      </dgm:t>
    </dgm:pt>
    <dgm:pt modelId="{24D92B1C-3848-42A9-85CB-6BD5680A8D78}" type="sibTrans" cxnId="{27A95E13-9174-4C0A-8967-8A0D5A833506}">
      <dgm:prSet/>
      <dgm:spPr/>
      <dgm:t>
        <a:bodyPr/>
        <a:lstStyle/>
        <a:p>
          <a:endParaRPr lang="en-US"/>
        </a:p>
      </dgm:t>
    </dgm:pt>
    <dgm:pt modelId="{953EC189-43F4-46F6-B3C6-63C446E9623F}">
      <dgm:prSet/>
      <dgm:spPr/>
      <dgm:t>
        <a:bodyPr/>
        <a:lstStyle/>
        <a:p>
          <a:r>
            <a:rPr lang="fi-FI" dirty="0"/>
            <a:t>Johtaa valtionhallintoa (ministeriöt, virastot)</a:t>
          </a:r>
          <a:endParaRPr lang="en-US" dirty="0"/>
        </a:p>
      </dgm:t>
    </dgm:pt>
    <dgm:pt modelId="{9376A71A-44F7-426F-9E01-7B7922D783C1}" type="parTrans" cxnId="{077D28CB-B74F-4C8F-B3A4-760174CADFA7}">
      <dgm:prSet/>
      <dgm:spPr/>
      <dgm:t>
        <a:bodyPr/>
        <a:lstStyle/>
        <a:p>
          <a:endParaRPr lang="en-US"/>
        </a:p>
      </dgm:t>
    </dgm:pt>
    <dgm:pt modelId="{E7854A1C-5962-4D0F-9D2E-B5E046D12262}" type="sibTrans" cxnId="{077D28CB-B74F-4C8F-B3A4-760174CADFA7}">
      <dgm:prSet/>
      <dgm:spPr/>
      <dgm:t>
        <a:bodyPr/>
        <a:lstStyle/>
        <a:p>
          <a:endParaRPr lang="en-US"/>
        </a:p>
      </dgm:t>
    </dgm:pt>
    <dgm:pt modelId="{F9C054E5-4F06-4F12-97F9-2568347B3BAC}">
      <dgm:prSet/>
      <dgm:spPr/>
      <dgm:t>
        <a:bodyPr/>
        <a:lstStyle/>
        <a:p>
          <a:r>
            <a:rPr lang="fi-FI" dirty="0"/>
            <a:t>Valmistelee lakiesitykset ja budjetin</a:t>
          </a:r>
          <a:endParaRPr lang="en-US" dirty="0"/>
        </a:p>
      </dgm:t>
    </dgm:pt>
    <dgm:pt modelId="{A12D96A0-D193-4AD1-96E2-B009F985DC5A}" type="parTrans" cxnId="{9F171E23-F3CA-4EDC-99F6-CD0857AE92A5}">
      <dgm:prSet/>
      <dgm:spPr/>
      <dgm:t>
        <a:bodyPr/>
        <a:lstStyle/>
        <a:p>
          <a:endParaRPr lang="en-US"/>
        </a:p>
      </dgm:t>
    </dgm:pt>
    <dgm:pt modelId="{610F17B1-6154-4C58-A9CE-9A605E8C8A8F}" type="sibTrans" cxnId="{9F171E23-F3CA-4EDC-99F6-CD0857AE92A5}">
      <dgm:prSet/>
      <dgm:spPr/>
      <dgm:t>
        <a:bodyPr/>
        <a:lstStyle/>
        <a:p>
          <a:endParaRPr lang="en-US"/>
        </a:p>
      </dgm:t>
    </dgm:pt>
    <dgm:pt modelId="{2A777C4A-59D0-4C62-B1BD-6507E2CB8959}">
      <dgm:prSet/>
      <dgm:spPr/>
      <dgm:t>
        <a:bodyPr/>
        <a:lstStyle/>
        <a:p>
          <a:r>
            <a:rPr lang="en-US" dirty="0" err="1"/>
            <a:t>Panee</a:t>
          </a:r>
          <a:r>
            <a:rPr lang="en-US" dirty="0"/>
            <a:t> </a:t>
          </a:r>
          <a:r>
            <a:rPr lang="en-US" dirty="0" err="1"/>
            <a:t>täytäntöön</a:t>
          </a:r>
          <a:r>
            <a:rPr lang="en-US" dirty="0"/>
            <a:t> </a:t>
          </a:r>
          <a:r>
            <a:rPr lang="en-US" dirty="0" err="1"/>
            <a:t>päätökset</a:t>
          </a:r>
          <a:endParaRPr lang="en-US" dirty="0"/>
        </a:p>
      </dgm:t>
    </dgm:pt>
    <dgm:pt modelId="{8E8D122D-C9B5-40FC-9DD5-F48BFB6C7748}" type="parTrans" cxnId="{5D0D8FAE-4CF2-47A2-81E3-A58F96165ABE}">
      <dgm:prSet/>
      <dgm:spPr/>
      <dgm:t>
        <a:bodyPr/>
        <a:lstStyle/>
        <a:p>
          <a:endParaRPr lang="fi-FI"/>
        </a:p>
      </dgm:t>
    </dgm:pt>
    <dgm:pt modelId="{F36F4FC4-2451-4C1E-BC07-218841854F8C}" type="sibTrans" cxnId="{5D0D8FAE-4CF2-47A2-81E3-A58F96165ABE}">
      <dgm:prSet/>
      <dgm:spPr/>
      <dgm:t>
        <a:bodyPr/>
        <a:lstStyle/>
        <a:p>
          <a:endParaRPr lang="en-US"/>
        </a:p>
      </dgm:t>
    </dgm:pt>
    <dgm:pt modelId="{7E82124A-6B9C-4CC9-A9FE-67834B54D296}">
      <dgm:prSet/>
      <dgm:spPr/>
      <dgm:t>
        <a:bodyPr/>
        <a:lstStyle/>
        <a:p>
          <a:r>
            <a:rPr lang="en-US" dirty="0" err="1"/>
            <a:t>Toteuttaa</a:t>
          </a:r>
          <a:r>
            <a:rPr lang="en-US" dirty="0"/>
            <a:t> </a:t>
          </a:r>
          <a:r>
            <a:rPr lang="en-US" dirty="0" err="1"/>
            <a:t>hallitusohjelmaa</a:t>
          </a:r>
          <a:endParaRPr lang="en-US" dirty="0"/>
        </a:p>
      </dgm:t>
    </dgm:pt>
    <dgm:pt modelId="{4AB5B6B3-4637-465E-8EBE-9C3747BB2F9D}" type="parTrans" cxnId="{5B0386EB-08EE-4536-BBDC-2353AF4FDCE8}">
      <dgm:prSet/>
      <dgm:spPr/>
      <dgm:t>
        <a:bodyPr/>
        <a:lstStyle/>
        <a:p>
          <a:endParaRPr lang="fi-FI"/>
        </a:p>
      </dgm:t>
    </dgm:pt>
    <dgm:pt modelId="{D6934F64-1406-40C6-B5FD-4AFBC49B50B6}" type="sibTrans" cxnId="{5B0386EB-08EE-4536-BBDC-2353AF4FDCE8}">
      <dgm:prSet/>
      <dgm:spPr/>
      <dgm:t>
        <a:bodyPr/>
        <a:lstStyle/>
        <a:p>
          <a:endParaRPr lang="fi-FI"/>
        </a:p>
      </dgm:t>
    </dgm:pt>
    <dgm:pt modelId="{7BC363E8-B57E-4FFC-8B46-4F88737B5B62}">
      <dgm:prSet/>
      <dgm:spPr/>
      <dgm:t>
        <a:bodyPr/>
        <a:lstStyle/>
        <a:p>
          <a:r>
            <a:rPr lang="en-US" dirty="0" err="1"/>
            <a:t>Valmistelee</a:t>
          </a:r>
          <a:r>
            <a:rPr lang="en-US" dirty="0"/>
            <a:t> </a:t>
          </a:r>
          <a:r>
            <a:rPr lang="en-US" dirty="0" err="1"/>
            <a:t>asiat</a:t>
          </a:r>
          <a:r>
            <a:rPr lang="en-US" dirty="0"/>
            <a:t> </a:t>
          </a:r>
          <a:r>
            <a:rPr lang="en-US" dirty="0" err="1"/>
            <a:t>presidentin</a:t>
          </a:r>
          <a:r>
            <a:rPr lang="en-US" dirty="0"/>
            <a:t> </a:t>
          </a:r>
          <a:r>
            <a:rPr lang="en-US" dirty="0" err="1"/>
            <a:t>päätettäväksi</a:t>
          </a:r>
          <a:endParaRPr lang="en-US" dirty="0"/>
        </a:p>
      </dgm:t>
    </dgm:pt>
    <dgm:pt modelId="{9FF2F1AD-8F4B-4A10-B9EB-45E74DB19129}" type="parTrans" cxnId="{C6CCF683-5FD4-45CF-A468-062B0FC0F37F}">
      <dgm:prSet/>
      <dgm:spPr/>
      <dgm:t>
        <a:bodyPr/>
        <a:lstStyle/>
        <a:p>
          <a:endParaRPr lang="fi-FI"/>
        </a:p>
      </dgm:t>
    </dgm:pt>
    <dgm:pt modelId="{89F236CB-AE58-4E55-B91C-79C9CA35E8A8}" type="sibTrans" cxnId="{C6CCF683-5FD4-45CF-A468-062B0FC0F37F}">
      <dgm:prSet/>
      <dgm:spPr/>
      <dgm:t>
        <a:bodyPr/>
        <a:lstStyle/>
        <a:p>
          <a:endParaRPr lang="fi-FI"/>
        </a:p>
      </dgm:t>
    </dgm:pt>
    <dgm:pt modelId="{B1019042-DB96-4A42-973F-828E73599577}">
      <dgm:prSet/>
      <dgm:spPr/>
      <dgm:t>
        <a:bodyPr/>
        <a:lstStyle/>
        <a:p>
          <a:r>
            <a:rPr lang="en-US" dirty="0" err="1"/>
            <a:t>Seuraa</a:t>
          </a:r>
          <a:r>
            <a:rPr lang="en-US" dirty="0"/>
            <a:t> ja </a:t>
          </a:r>
          <a:r>
            <a:rPr lang="en-US" dirty="0" err="1"/>
            <a:t>ohjaa</a:t>
          </a:r>
          <a:r>
            <a:rPr lang="en-US" dirty="0"/>
            <a:t> </a:t>
          </a:r>
          <a:r>
            <a:rPr lang="en-US" dirty="0" err="1"/>
            <a:t>yhteiskunnan</a:t>
          </a:r>
          <a:r>
            <a:rPr lang="en-US" dirty="0"/>
            <a:t> </a:t>
          </a:r>
          <a:r>
            <a:rPr lang="en-US" dirty="0" err="1"/>
            <a:t>kehitystä</a:t>
          </a:r>
          <a:endParaRPr lang="en-US" dirty="0"/>
        </a:p>
      </dgm:t>
    </dgm:pt>
    <dgm:pt modelId="{B3FBC993-BD5B-4666-AFAA-9FBBD32062EE}" type="parTrans" cxnId="{0FFE03EF-22DB-4EDC-867B-FCCE2A3063D3}">
      <dgm:prSet/>
      <dgm:spPr/>
      <dgm:t>
        <a:bodyPr/>
        <a:lstStyle/>
        <a:p>
          <a:endParaRPr lang="fi-FI"/>
        </a:p>
      </dgm:t>
    </dgm:pt>
    <dgm:pt modelId="{8B420CF7-0B0A-4ECD-B0A5-2691A34A4C30}" type="sibTrans" cxnId="{0FFE03EF-22DB-4EDC-867B-FCCE2A3063D3}">
      <dgm:prSet/>
      <dgm:spPr/>
      <dgm:t>
        <a:bodyPr/>
        <a:lstStyle/>
        <a:p>
          <a:endParaRPr lang="fi-FI"/>
        </a:p>
      </dgm:t>
    </dgm:pt>
    <dgm:pt modelId="{9384DC8C-A2D2-4366-AD3D-2B774221EF2B}">
      <dgm:prSet/>
      <dgm:spPr/>
      <dgm:t>
        <a:bodyPr/>
        <a:lstStyle/>
        <a:p>
          <a:r>
            <a:rPr lang="en-US" dirty="0" err="1"/>
            <a:t>Vastaa</a:t>
          </a:r>
          <a:r>
            <a:rPr lang="en-US" dirty="0"/>
            <a:t> EU-</a:t>
          </a:r>
          <a:r>
            <a:rPr lang="en-US" dirty="0" err="1"/>
            <a:t>suhteista</a:t>
          </a:r>
          <a:endParaRPr lang="en-US" dirty="0"/>
        </a:p>
      </dgm:t>
    </dgm:pt>
    <dgm:pt modelId="{DF4EDFC4-5475-45A6-8DB2-8682CBF0D043}" type="parTrans" cxnId="{289EAC1A-17B6-42FE-BEF8-316E52A64D2E}">
      <dgm:prSet/>
      <dgm:spPr/>
      <dgm:t>
        <a:bodyPr/>
        <a:lstStyle/>
        <a:p>
          <a:endParaRPr lang="fi-FI"/>
        </a:p>
      </dgm:t>
    </dgm:pt>
    <dgm:pt modelId="{E73DEE6F-C2A1-4D47-98ED-23A8AE710012}" type="sibTrans" cxnId="{289EAC1A-17B6-42FE-BEF8-316E52A64D2E}">
      <dgm:prSet/>
      <dgm:spPr/>
      <dgm:t>
        <a:bodyPr/>
        <a:lstStyle/>
        <a:p>
          <a:endParaRPr lang="fi-FI"/>
        </a:p>
      </dgm:t>
    </dgm:pt>
    <dgm:pt modelId="{CEF017BD-9EC8-4A11-8A57-27F8D618D22C}" type="pres">
      <dgm:prSet presAssocID="{644C5785-AEBC-48F7-A69F-D874BD781D98}" presName="linear" presStyleCnt="0">
        <dgm:presLayoutVars>
          <dgm:animLvl val="lvl"/>
          <dgm:resizeHandles val="exact"/>
        </dgm:presLayoutVars>
      </dgm:prSet>
      <dgm:spPr/>
    </dgm:pt>
    <dgm:pt modelId="{4B327533-216A-4C9C-8129-91091668BB65}" type="pres">
      <dgm:prSet presAssocID="{DEBD6F15-84A1-4B8E-A1C9-13F1773D3649}" presName="parentText" presStyleLbl="node1" presStyleIdx="0" presStyleCnt="8" custLinFactNeighborY="52371">
        <dgm:presLayoutVars>
          <dgm:chMax val="0"/>
          <dgm:bulletEnabled val="1"/>
        </dgm:presLayoutVars>
      </dgm:prSet>
      <dgm:spPr/>
    </dgm:pt>
    <dgm:pt modelId="{E870230D-7B1E-49AA-953F-C6688D41EDFC}" type="pres">
      <dgm:prSet presAssocID="{24D92B1C-3848-42A9-85CB-6BD5680A8D78}" presName="spacer" presStyleCnt="0"/>
      <dgm:spPr/>
    </dgm:pt>
    <dgm:pt modelId="{B0F6F065-F422-4A4B-8C16-266DD8BEEE5A}" type="pres">
      <dgm:prSet presAssocID="{953EC189-43F4-46F6-B3C6-63C446E9623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0688055-7FD9-411D-A2D6-83DE78E07EBA}" type="pres">
      <dgm:prSet presAssocID="{E7854A1C-5962-4D0F-9D2E-B5E046D12262}" presName="spacer" presStyleCnt="0"/>
      <dgm:spPr/>
    </dgm:pt>
    <dgm:pt modelId="{BFD6A157-596F-4B7E-A4BF-936208CB3A49}" type="pres">
      <dgm:prSet presAssocID="{F9C054E5-4F06-4F12-97F9-2568347B3BAC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B447E87E-D516-46DD-BF91-DF01866B1A72}" type="pres">
      <dgm:prSet presAssocID="{610F17B1-6154-4C58-A9CE-9A605E8C8A8F}" presName="spacer" presStyleCnt="0"/>
      <dgm:spPr/>
    </dgm:pt>
    <dgm:pt modelId="{5D2D591B-EF37-4534-8B21-4CB85B3816E0}" type="pres">
      <dgm:prSet presAssocID="{7BC363E8-B57E-4FFC-8B46-4F88737B5B6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E3C537B9-CADA-4E57-ADB8-ABCE9E676E93}" type="pres">
      <dgm:prSet presAssocID="{89F236CB-AE58-4E55-B91C-79C9CA35E8A8}" presName="spacer" presStyleCnt="0"/>
      <dgm:spPr/>
    </dgm:pt>
    <dgm:pt modelId="{24438B4F-BF99-41CD-95E8-565578BD4100}" type="pres">
      <dgm:prSet presAssocID="{2A777C4A-59D0-4C62-B1BD-6507E2CB895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12A6787D-AF7B-4A81-9A9D-E9ACE98D980B}" type="pres">
      <dgm:prSet presAssocID="{F36F4FC4-2451-4C1E-BC07-218841854F8C}" presName="spacer" presStyleCnt="0"/>
      <dgm:spPr/>
    </dgm:pt>
    <dgm:pt modelId="{E0C8F6E8-4E64-4CBE-B8DE-D36079159F9A}" type="pres">
      <dgm:prSet presAssocID="{7E82124A-6B9C-4CC9-A9FE-67834B54D296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1405952-8CBA-41DB-8A0E-8D79CABBB5C9}" type="pres">
      <dgm:prSet presAssocID="{D6934F64-1406-40C6-B5FD-4AFBC49B50B6}" presName="spacer" presStyleCnt="0"/>
      <dgm:spPr/>
    </dgm:pt>
    <dgm:pt modelId="{0AE61171-11B1-4DB8-9057-B79A075C5D46}" type="pres">
      <dgm:prSet presAssocID="{B1019042-DB96-4A42-973F-828E7359957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63CAF2B5-D753-428E-A2FA-EB6AF696BB0A}" type="pres">
      <dgm:prSet presAssocID="{8B420CF7-0B0A-4ECD-B0A5-2691A34A4C30}" presName="spacer" presStyleCnt="0"/>
      <dgm:spPr/>
    </dgm:pt>
    <dgm:pt modelId="{45A80DE0-E979-4602-A66B-803B2D55A67E}" type="pres">
      <dgm:prSet presAssocID="{9384DC8C-A2D2-4366-AD3D-2B774221EF2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7A95E13-9174-4C0A-8967-8A0D5A833506}" srcId="{644C5785-AEBC-48F7-A69F-D874BD781D98}" destId="{DEBD6F15-84A1-4B8E-A1C9-13F1773D3649}" srcOrd="0" destOrd="0" parTransId="{502B42F0-B335-46B0-AE2E-12A240C3EF52}" sibTransId="{24D92B1C-3848-42A9-85CB-6BD5680A8D78}"/>
    <dgm:cxn modelId="{44D70718-9B4C-4E84-B527-5E575682B3DA}" type="presOf" srcId="{9384DC8C-A2D2-4366-AD3D-2B774221EF2B}" destId="{45A80DE0-E979-4602-A66B-803B2D55A67E}" srcOrd="0" destOrd="0" presId="urn:microsoft.com/office/officeart/2005/8/layout/vList2"/>
    <dgm:cxn modelId="{289EAC1A-17B6-42FE-BEF8-316E52A64D2E}" srcId="{644C5785-AEBC-48F7-A69F-D874BD781D98}" destId="{9384DC8C-A2D2-4366-AD3D-2B774221EF2B}" srcOrd="7" destOrd="0" parTransId="{DF4EDFC4-5475-45A6-8DB2-8682CBF0D043}" sibTransId="{E73DEE6F-C2A1-4D47-98ED-23A8AE710012}"/>
    <dgm:cxn modelId="{DBF1F81E-A2AE-48A5-9B9F-2A2EB6793F41}" type="presOf" srcId="{2A777C4A-59D0-4C62-B1BD-6507E2CB8959}" destId="{24438B4F-BF99-41CD-95E8-565578BD4100}" srcOrd="0" destOrd="0" presId="urn:microsoft.com/office/officeart/2005/8/layout/vList2"/>
    <dgm:cxn modelId="{9F171E23-F3CA-4EDC-99F6-CD0857AE92A5}" srcId="{644C5785-AEBC-48F7-A69F-D874BD781D98}" destId="{F9C054E5-4F06-4F12-97F9-2568347B3BAC}" srcOrd="2" destOrd="0" parTransId="{A12D96A0-D193-4AD1-96E2-B009F985DC5A}" sibTransId="{610F17B1-6154-4C58-A9CE-9A605E8C8A8F}"/>
    <dgm:cxn modelId="{6E96F054-94F0-4B4D-9DF8-D015FD6ECA31}" type="presOf" srcId="{F9C054E5-4F06-4F12-97F9-2568347B3BAC}" destId="{BFD6A157-596F-4B7E-A4BF-936208CB3A49}" srcOrd="0" destOrd="0" presId="urn:microsoft.com/office/officeart/2005/8/layout/vList2"/>
    <dgm:cxn modelId="{C6CCF683-5FD4-45CF-A468-062B0FC0F37F}" srcId="{644C5785-AEBC-48F7-A69F-D874BD781D98}" destId="{7BC363E8-B57E-4FFC-8B46-4F88737B5B62}" srcOrd="3" destOrd="0" parTransId="{9FF2F1AD-8F4B-4A10-B9EB-45E74DB19129}" sibTransId="{89F236CB-AE58-4E55-B91C-79C9CA35E8A8}"/>
    <dgm:cxn modelId="{886A069C-4576-4F39-A1F1-AD14EE9389FE}" type="presOf" srcId="{7E82124A-6B9C-4CC9-A9FE-67834B54D296}" destId="{E0C8F6E8-4E64-4CBE-B8DE-D36079159F9A}" srcOrd="0" destOrd="0" presId="urn:microsoft.com/office/officeart/2005/8/layout/vList2"/>
    <dgm:cxn modelId="{43D64CA6-DF5E-4DE0-8E87-B2FFED6F950F}" type="presOf" srcId="{953EC189-43F4-46F6-B3C6-63C446E9623F}" destId="{B0F6F065-F422-4A4B-8C16-266DD8BEEE5A}" srcOrd="0" destOrd="0" presId="urn:microsoft.com/office/officeart/2005/8/layout/vList2"/>
    <dgm:cxn modelId="{EB7884AA-9335-4C69-BEA0-84B706C24AC3}" type="presOf" srcId="{DEBD6F15-84A1-4B8E-A1C9-13F1773D3649}" destId="{4B327533-216A-4C9C-8129-91091668BB65}" srcOrd="0" destOrd="0" presId="urn:microsoft.com/office/officeart/2005/8/layout/vList2"/>
    <dgm:cxn modelId="{5D0D8FAE-4CF2-47A2-81E3-A58F96165ABE}" srcId="{644C5785-AEBC-48F7-A69F-D874BD781D98}" destId="{2A777C4A-59D0-4C62-B1BD-6507E2CB8959}" srcOrd="4" destOrd="0" parTransId="{8E8D122D-C9B5-40FC-9DD5-F48BFB6C7748}" sibTransId="{F36F4FC4-2451-4C1E-BC07-218841854F8C}"/>
    <dgm:cxn modelId="{1E851AAF-D546-4851-8CFE-3556A7661D13}" type="presOf" srcId="{B1019042-DB96-4A42-973F-828E73599577}" destId="{0AE61171-11B1-4DB8-9057-B79A075C5D46}" srcOrd="0" destOrd="0" presId="urn:microsoft.com/office/officeart/2005/8/layout/vList2"/>
    <dgm:cxn modelId="{F2DBBAC7-3C46-40F4-AA43-64E22B0249C6}" type="presOf" srcId="{7BC363E8-B57E-4FFC-8B46-4F88737B5B62}" destId="{5D2D591B-EF37-4534-8B21-4CB85B3816E0}" srcOrd="0" destOrd="0" presId="urn:microsoft.com/office/officeart/2005/8/layout/vList2"/>
    <dgm:cxn modelId="{077D28CB-B74F-4C8F-B3A4-760174CADFA7}" srcId="{644C5785-AEBC-48F7-A69F-D874BD781D98}" destId="{953EC189-43F4-46F6-B3C6-63C446E9623F}" srcOrd="1" destOrd="0" parTransId="{9376A71A-44F7-426F-9E01-7B7922D783C1}" sibTransId="{E7854A1C-5962-4D0F-9D2E-B5E046D12262}"/>
    <dgm:cxn modelId="{1BD6D9E7-B490-4DD0-88C3-92739E584B1C}" type="presOf" srcId="{644C5785-AEBC-48F7-A69F-D874BD781D98}" destId="{CEF017BD-9EC8-4A11-8A57-27F8D618D22C}" srcOrd="0" destOrd="0" presId="urn:microsoft.com/office/officeart/2005/8/layout/vList2"/>
    <dgm:cxn modelId="{5B0386EB-08EE-4536-BBDC-2353AF4FDCE8}" srcId="{644C5785-AEBC-48F7-A69F-D874BD781D98}" destId="{7E82124A-6B9C-4CC9-A9FE-67834B54D296}" srcOrd="5" destOrd="0" parTransId="{4AB5B6B3-4637-465E-8EBE-9C3747BB2F9D}" sibTransId="{D6934F64-1406-40C6-B5FD-4AFBC49B50B6}"/>
    <dgm:cxn modelId="{0FFE03EF-22DB-4EDC-867B-FCCE2A3063D3}" srcId="{644C5785-AEBC-48F7-A69F-D874BD781D98}" destId="{B1019042-DB96-4A42-973F-828E73599577}" srcOrd="6" destOrd="0" parTransId="{B3FBC993-BD5B-4666-AFAA-9FBBD32062EE}" sibTransId="{8B420CF7-0B0A-4ECD-B0A5-2691A34A4C30}"/>
    <dgm:cxn modelId="{4FEDE53F-4367-4E57-AA23-0B0752232DC3}" type="presParOf" srcId="{CEF017BD-9EC8-4A11-8A57-27F8D618D22C}" destId="{4B327533-216A-4C9C-8129-91091668BB65}" srcOrd="0" destOrd="0" presId="urn:microsoft.com/office/officeart/2005/8/layout/vList2"/>
    <dgm:cxn modelId="{F0DDD0E3-9CB0-4EF3-89FD-10267A92C1F7}" type="presParOf" srcId="{CEF017BD-9EC8-4A11-8A57-27F8D618D22C}" destId="{E870230D-7B1E-49AA-953F-C6688D41EDFC}" srcOrd="1" destOrd="0" presId="urn:microsoft.com/office/officeart/2005/8/layout/vList2"/>
    <dgm:cxn modelId="{C61C7BF8-72BD-4C73-B52B-89D34C50A5E7}" type="presParOf" srcId="{CEF017BD-9EC8-4A11-8A57-27F8D618D22C}" destId="{B0F6F065-F422-4A4B-8C16-266DD8BEEE5A}" srcOrd="2" destOrd="0" presId="urn:microsoft.com/office/officeart/2005/8/layout/vList2"/>
    <dgm:cxn modelId="{4C89D654-8695-40FA-8FFB-408A8BC2D72E}" type="presParOf" srcId="{CEF017BD-9EC8-4A11-8A57-27F8D618D22C}" destId="{70688055-7FD9-411D-A2D6-83DE78E07EBA}" srcOrd="3" destOrd="0" presId="urn:microsoft.com/office/officeart/2005/8/layout/vList2"/>
    <dgm:cxn modelId="{88B569E7-2307-4D6C-A8B7-119C9CCB8BCB}" type="presParOf" srcId="{CEF017BD-9EC8-4A11-8A57-27F8D618D22C}" destId="{BFD6A157-596F-4B7E-A4BF-936208CB3A49}" srcOrd="4" destOrd="0" presId="urn:microsoft.com/office/officeart/2005/8/layout/vList2"/>
    <dgm:cxn modelId="{3CCBCBCF-4958-49A6-A37A-EA4514C517CD}" type="presParOf" srcId="{CEF017BD-9EC8-4A11-8A57-27F8D618D22C}" destId="{B447E87E-D516-46DD-BF91-DF01866B1A72}" srcOrd="5" destOrd="0" presId="urn:microsoft.com/office/officeart/2005/8/layout/vList2"/>
    <dgm:cxn modelId="{BD52D6E1-9E96-4DE9-981F-A11D99FF5F03}" type="presParOf" srcId="{CEF017BD-9EC8-4A11-8A57-27F8D618D22C}" destId="{5D2D591B-EF37-4534-8B21-4CB85B3816E0}" srcOrd="6" destOrd="0" presId="urn:microsoft.com/office/officeart/2005/8/layout/vList2"/>
    <dgm:cxn modelId="{7FC1E673-B066-4070-8D46-2A7EA5F035A2}" type="presParOf" srcId="{CEF017BD-9EC8-4A11-8A57-27F8D618D22C}" destId="{E3C537B9-CADA-4E57-ADB8-ABCE9E676E93}" srcOrd="7" destOrd="0" presId="urn:microsoft.com/office/officeart/2005/8/layout/vList2"/>
    <dgm:cxn modelId="{191CECA4-B3CF-4085-9FB0-CF17868E26E5}" type="presParOf" srcId="{CEF017BD-9EC8-4A11-8A57-27F8D618D22C}" destId="{24438B4F-BF99-41CD-95E8-565578BD4100}" srcOrd="8" destOrd="0" presId="urn:microsoft.com/office/officeart/2005/8/layout/vList2"/>
    <dgm:cxn modelId="{A5ED78E7-97F5-4973-AF4A-E71CB54579C2}" type="presParOf" srcId="{CEF017BD-9EC8-4A11-8A57-27F8D618D22C}" destId="{12A6787D-AF7B-4A81-9A9D-E9ACE98D980B}" srcOrd="9" destOrd="0" presId="urn:microsoft.com/office/officeart/2005/8/layout/vList2"/>
    <dgm:cxn modelId="{BD2F290C-DB98-4C08-B7AF-DB7ED3DF9FE9}" type="presParOf" srcId="{CEF017BD-9EC8-4A11-8A57-27F8D618D22C}" destId="{E0C8F6E8-4E64-4CBE-B8DE-D36079159F9A}" srcOrd="10" destOrd="0" presId="urn:microsoft.com/office/officeart/2005/8/layout/vList2"/>
    <dgm:cxn modelId="{13B94913-2094-4BC0-8966-1E71DBA3866F}" type="presParOf" srcId="{CEF017BD-9EC8-4A11-8A57-27F8D618D22C}" destId="{D1405952-8CBA-41DB-8A0E-8D79CABBB5C9}" srcOrd="11" destOrd="0" presId="urn:microsoft.com/office/officeart/2005/8/layout/vList2"/>
    <dgm:cxn modelId="{32302F62-9D8D-4483-B7D1-B6F64DF7CBB9}" type="presParOf" srcId="{CEF017BD-9EC8-4A11-8A57-27F8D618D22C}" destId="{0AE61171-11B1-4DB8-9057-B79A075C5D46}" srcOrd="12" destOrd="0" presId="urn:microsoft.com/office/officeart/2005/8/layout/vList2"/>
    <dgm:cxn modelId="{271FC2E1-A9E4-4AB2-9491-66DB1D3A7720}" type="presParOf" srcId="{CEF017BD-9EC8-4A11-8A57-27F8D618D22C}" destId="{63CAF2B5-D753-428E-A2FA-EB6AF696BB0A}" srcOrd="13" destOrd="0" presId="urn:microsoft.com/office/officeart/2005/8/layout/vList2"/>
    <dgm:cxn modelId="{DBF6FFEB-CBB0-4040-AB2C-02286276E8D5}" type="presParOf" srcId="{CEF017BD-9EC8-4A11-8A57-27F8D618D22C}" destId="{45A80DE0-E979-4602-A66B-803B2D55A67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6A0FE5-EEC1-4181-B63C-3ED3C955081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F0A631-7624-4683-8A79-C57DCD81B58B}">
      <dgm:prSet custT="1"/>
      <dgm:spPr/>
      <dgm:t>
        <a:bodyPr/>
        <a:lstStyle/>
        <a:p>
          <a:r>
            <a:rPr lang="fi-FI" sz="2000" b="1" dirty="0"/>
            <a:t>Hallituksen ja Suomen TOSIASIALLINEN johtaja</a:t>
          </a:r>
          <a:endParaRPr lang="en-US" sz="2000" b="1" dirty="0"/>
        </a:p>
      </dgm:t>
    </dgm:pt>
    <dgm:pt modelId="{D809868D-5276-4672-AA9C-E7D956A427AA}" type="parTrans" cxnId="{EF79C40F-DC84-4B3A-B486-2FC760D85802}">
      <dgm:prSet/>
      <dgm:spPr/>
      <dgm:t>
        <a:bodyPr/>
        <a:lstStyle/>
        <a:p>
          <a:endParaRPr lang="en-US"/>
        </a:p>
      </dgm:t>
    </dgm:pt>
    <dgm:pt modelId="{9C71A635-A91F-4476-B8FD-237E1CC29643}" type="sibTrans" cxnId="{EF79C40F-DC84-4B3A-B486-2FC760D85802}">
      <dgm:prSet/>
      <dgm:spPr/>
      <dgm:t>
        <a:bodyPr/>
        <a:lstStyle/>
        <a:p>
          <a:endParaRPr lang="en-US"/>
        </a:p>
      </dgm:t>
    </dgm:pt>
    <dgm:pt modelId="{C1A134DB-26D0-4CD8-8522-2D0AE7EF9AA7}">
      <dgm:prSet custT="1"/>
      <dgm:spPr/>
      <dgm:t>
        <a:bodyPr/>
        <a:lstStyle/>
        <a:p>
          <a:r>
            <a:rPr lang="fi-FI" sz="1800" b="1" dirty="0"/>
            <a:t>Johtaa ulkopolitiikkaa yhdessä presidentin kanssa</a:t>
          </a:r>
          <a:endParaRPr lang="en-US" sz="1800" b="1" dirty="0"/>
        </a:p>
      </dgm:t>
    </dgm:pt>
    <dgm:pt modelId="{50C8B881-7011-4536-BDBD-B8B4EB1ED2CB}" type="parTrans" cxnId="{E6C3D7F4-C8FA-48C1-A567-14C25E029DE2}">
      <dgm:prSet/>
      <dgm:spPr/>
      <dgm:t>
        <a:bodyPr/>
        <a:lstStyle/>
        <a:p>
          <a:endParaRPr lang="en-US"/>
        </a:p>
      </dgm:t>
    </dgm:pt>
    <dgm:pt modelId="{183C6B3F-A2AF-4459-9212-6C2B16CD33D0}" type="sibTrans" cxnId="{E6C3D7F4-C8FA-48C1-A567-14C25E029DE2}">
      <dgm:prSet/>
      <dgm:spPr/>
      <dgm:t>
        <a:bodyPr/>
        <a:lstStyle/>
        <a:p>
          <a:endParaRPr lang="en-US"/>
        </a:p>
      </dgm:t>
    </dgm:pt>
    <dgm:pt modelId="{439C8145-D209-4E7C-AF4F-63A490AB8FB4}">
      <dgm:prSet custT="1"/>
      <dgm:spPr/>
      <dgm:t>
        <a:bodyPr/>
        <a:lstStyle/>
        <a:p>
          <a:r>
            <a:rPr lang="fi-FI" sz="2400" b="1" dirty="0"/>
            <a:t>Vastaa EU politiikasta</a:t>
          </a:r>
          <a:endParaRPr lang="en-US" sz="2400" b="1" dirty="0"/>
        </a:p>
      </dgm:t>
    </dgm:pt>
    <dgm:pt modelId="{5B65BEDC-02EB-4BF5-9F2C-CDB8C24EEDD2}" type="parTrans" cxnId="{5BD94363-CEC1-4EFE-9BB0-3CB2D351B022}">
      <dgm:prSet/>
      <dgm:spPr/>
      <dgm:t>
        <a:bodyPr/>
        <a:lstStyle/>
        <a:p>
          <a:endParaRPr lang="en-US"/>
        </a:p>
      </dgm:t>
    </dgm:pt>
    <dgm:pt modelId="{F3C639F7-B57D-4ED9-B066-D420EE7847C7}" type="sibTrans" cxnId="{5BD94363-CEC1-4EFE-9BB0-3CB2D351B022}">
      <dgm:prSet/>
      <dgm:spPr/>
      <dgm:t>
        <a:bodyPr/>
        <a:lstStyle/>
        <a:p>
          <a:endParaRPr lang="en-US"/>
        </a:p>
      </dgm:t>
    </dgm:pt>
    <dgm:pt modelId="{4CD6F243-E28F-47CD-9B61-2BD80C507F33}">
      <dgm:prSet custT="1"/>
      <dgm:spPr/>
      <dgm:t>
        <a:bodyPr/>
        <a:lstStyle/>
        <a:p>
          <a:r>
            <a:rPr lang="fi-FI" sz="1800" b="1" dirty="0"/>
            <a:t>Perustuslaki 2000 korostaa pääministerin asemaa</a:t>
          </a:r>
          <a:endParaRPr lang="en-US" sz="1800" b="1" dirty="0"/>
        </a:p>
      </dgm:t>
    </dgm:pt>
    <dgm:pt modelId="{C7A516D9-BB7F-4306-9080-9DE488665689}" type="parTrans" cxnId="{0A0EDE8A-A186-43EC-8007-020F57A96D4D}">
      <dgm:prSet/>
      <dgm:spPr/>
      <dgm:t>
        <a:bodyPr/>
        <a:lstStyle/>
        <a:p>
          <a:endParaRPr lang="en-US"/>
        </a:p>
      </dgm:t>
    </dgm:pt>
    <dgm:pt modelId="{6A62B50F-7986-4F69-A7E9-203FA776DB8B}" type="sibTrans" cxnId="{0A0EDE8A-A186-43EC-8007-020F57A96D4D}">
      <dgm:prSet/>
      <dgm:spPr/>
      <dgm:t>
        <a:bodyPr/>
        <a:lstStyle/>
        <a:p>
          <a:endParaRPr lang="en-US"/>
        </a:p>
      </dgm:t>
    </dgm:pt>
    <dgm:pt modelId="{BD0719E3-901B-456E-8821-F921AC2CD1F2}">
      <dgm:prSet custT="1"/>
      <dgm:spPr/>
      <dgm:t>
        <a:bodyPr/>
        <a:lstStyle/>
        <a:p>
          <a:r>
            <a:rPr lang="fi-FI" sz="2000" b="1" dirty="0"/>
            <a:t>Sovittelee riitoja ja huolehtii yhtenäisyydestä</a:t>
          </a:r>
          <a:endParaRPr lang="en-US" sz="2000" b="1" dirty="0"/>
        </a:p>
      </dgm:t>
    </dgm:pt>
    <dgm:pt modelId="{43A97B50-8C8D-4501-A672-CD4F8B851499}" type="parTrans" cxnId="{A0FDF7AA-B111-4D9A-A8AB-8B6AE1F9900F}">
      <dgm:prSet/>
      <dgm:spPr/>
      <dgm:t>
        <a:bodyPr/>
        <a:lstStyle/>
        <a:p>
          <a:endParaRPr lang="en-US"/>
        </a:p>
      </dgm:t>
    </dgm:pt>
    <dgm:pt modelId="{EA3B5131-AA28-4DE9-9CD5-080B35CDA1B9}" type="sibTrans" cxnId="{A0FDF7AA-B111-4D9A-A8AB-8B6AE1F9900F}">
      <dgm:prSet/>
      <dgm:spPr/>
      <dgm:t>
        <a:bodyPr/>
        <a:lstStyle/>
        <a:p>
          <a:endParaRPr lang="en-US"/>
        </a:p>
      </dgm:t>
    </dgm:pt>
    <dgm:pt modelId="{44B7B308-6335-4EEF-9771-4AB624DD7FF8}">
      <dgm:prSet custT="1"/>
      <dgm:spPr/>
      <dgm:t>
        <a:bodyPr/>
        <a:lstStyle/>
        <a:p>
          <a:r>
            <a:rPr lang="fi-FI" sz="2000" b="1" dirty="0"/>
            <a:t>Määrää jäsenet ministerivaliokuntiin</a:t>
          </a:r>
          <a:endParaRPr lang="en-US" sz="2000" b="1" dirty="0"/>
        </a:p>
      </dgm:t>
    </dgm:pt>
    <dgm:pt modelId="{A99DC109-8E2C-449D-B8C4-4B1A7AAF8FE6}" type="parTrans" cxnId="{77CB43A3-45E4-43A3-9552-4A9AC14E3EC6}">
      <dgm:prSet/>
      <dgm:spPr/>
      <dgm:t>
        <a:bodyPr/>
        <a:lstStyle/>
        <a:p>
          <a:endParaRPr lang="en-US"/>
        </a:p>
      </dgm:t>
    </dgm:pt>
    <dgm:pt modelId="{58C6CFD9-0749-40C5-A0E6-772555E15A2C}" type="sibTrans" cxnId="{77CB43A3-45E4-43A3-9552-4A9AC14E3EC6}">
      <dgm:prSet/>
      <dgm:spPr/>
      <dgm:t>
        <a:bodyPr/>
        <a:lstStyle/>
        <a:p>
          <a:endParaRPr lang="en-US"/>
        </a:p>
      </dgm:t>
    </dgm:pt>
    <dgm:pt modelId="{97C1ED71-21FE-43EB-A0F1-2B49E2B9F7D9}">
      <dgm:prSet custT="1"/>
      <dgm:spPr/>
      <dgm:t>
        <a:bodyPr/>
        <a:lstStyle/>
        <a:p>
          <a:r>
            <a:rPr lang="fi-FI" sz="1800" b="1" dirty="0"/>
            <a:t>Sopii vaikeimmat asiat, tekee tärkeimmät päätökset</a:t>
          </a:r>
          <a:endParaRPr lang="en-US" sz="1800" b="1" dirty="0"/>
        </a:p>
      </dgm:t>
    </dgm:pt>
    <dgm:pt modelId="{9FE05612-AEB9-43B0-B9EF-44290A120747}" type="parTrans" cxnId="{D05FB536-929D-4C78-8AA2-EEC3F0247D4B}">
      <dgm:prSet/>
      <dgm:spPr/>
      <dgm:t>
        <a:bodyPr/>
        <a:lstStyle/>
        <a:p>
          <a:endParaRPr lang="en-US"/>
        </a:p>
      </dgm:t>
    </dgm:pt>
    <dgm:pt modelId="{2DA6271D-8F0F-4BE4-A2F6-8CFCA7DADBD2}" type="sibTrans" cxnId="{D05FB536-929D-4C78-8AA2-EEC3F0247D4B}">
      <dgm:prSet/>
      <dgm:spPr/>
      <dgm:t>
        <a:bodyPr/>
        <a:lstStyle/>
        <a:p>
          <a:endParaRPr lang="en-US"/>
        </a:p>
      </dgm:t>
    </dgm:pt>
    <dgm:pt modelId="{18A4C6CF-A814-41A2-9087-A677286193A1}">
      <dgm:prSet custT="1"/>
      <dgm:spPr/>
      <dgm:t>
        <a:bodyPr/>
        <a:lstStyle/>
        <a:p>
          <a:r>
            <a:rPr lang="fi-FI" sz="2000" b="1" dirty="0"/>
            <a:t>Osallistuu Eurooppa-neuvoston kokouksiin</a:t>
          </a:r>
          <a:endParaRPr lang="en-US" sz="2000" b="1" dirty="0"/>
        </a:p>
      </dgm:t>
    </dgm:pt>
    <dgm:pt modelId="{88BD73BD-09B7-424E-9EFC-1FB1CBFAC051}" type="parTrans" cxnId="{FE82C297-1C15-460C-9E91-BBC8AE88EE98}">
      <dgm:prSet/>
      <dgm:spPr/>
      <dgm:t>
        <a:bodyPr/>
        <a:lstStyle/>
        <a:p>
          <a:endParaRPr lang="fi-FI"/>
        </a:p>
      </dgm:t>
    </dgm:pt>
    <dgm:pt modelId="{CA1A97A7-8D81-4ECC-BB9E-CD12A84AF583}" type="sibTrans" cxnId="{FE82C297-1C15-460C-9E91-BBC8AE88EE98}">
      <dgm:prSet/>
      <dgm:spPr/>
      <dgm:t>
        <a:bodyPr/>
        <a:lstStyle/>
        <a:p>
          <a:endParaRPr lang="fi-FI"/>
        </a:p>
      </dgm:t>
    </dgm:pt>
    <dgm:pt modelId="{3FD9B331-B876-4A98-A437-EDA976339B65}">
      <dgm:prSet custT="1"/>
      <dgm:spPr/>
      <dgm:t>
        <a:bodyPr/>
        <a:lstStyle/>
        <a:p>
          <a:r>
            <a:rPr lang="fi-FI" sz="1400" b="1" dirty="0"/>
            <a:t>Presidentti voi hajottaa eduskunnan vain pääministerin perustellusta aloitteesta</a:t>
          </a:r>
          <a:endParaRPr lang="en-US" sz="1400" b="1" dirty="0"/>
        </a:p>
      </dgm:t>
    </dgm:pt>
    <dgm:pt modelId="{BF0CFF5C-7C88-4526-AD0A-EC756016E443}" type="parTrans" cxnId="{6E32331B-5F27-43A9-A879-0FFD0A291420}">
      <dgm:prSet/>
      <dgm:spPr/>
      <dgm:t>
        <a:bodyPr/>
        <a:lstStyle/>
        <a:p>
          <a:endParaRPr lang="fi-FI"/>
        </a:p>
      </dgm:t>
    </dgm:pt>
    <dgm:pt modelId="{9F869402-3C11-41FB-A0A4-3A216C745C95}" type="sibTrans" cxnId="{6E32331B-5F27-43A9-A879-0FFD0A291420}">
      <dgm:prSet/>
      <dgm:spPr/>
      <dgm:t>
        <a:bodyPr/>
        <a:lstStyle/>
        <a:p>
          <a:endParaRPr lang="fi-FI"/>
        </a:p>
      </dgm:t>
    </dgm:pt>
    <dgm:pt modelId="{9CA2EE55-F819-4584-9FBB-51D43FCFF989}">
      <dgm:prSet custT="1"/>
      <dgm:spPr/>
      <dgm:t>
        <a:bodyPr/>
        <a:lstStyle/>
        <a:p>
          <a:r>
            <a:rPr lang="fi-FI" sz="1800" b="1" dirty="0"/>
            <a:t>Voi käynnistää ajankohtaiskeskustelun eduskunnassa</a:t>
          </a:r>
          <a:endParaRPr lang="en-US" sz="1800" b="1" dirty="0"/>
        </a:p>
      </dgm:t>
    </dgm:pt>
    <dgm:pt modelId="{95058DCE-7B41-40A8-9C0D-6446915493E5}" type="parTrans" cxnId="{7F9AF741-0CFF-4268-A18E-83F7BF5157D7}">
      <dgm:prSet/>
      <dgm:spPr/>
      <dgm:t>
        <a:bodyPr/>
        <a:lstStyle/>
        <a:p>
          <a:endParaRPr lang="fi-FI"/>
        </a:p>
      </dgm:t>
    </dgm:pt>
    <dgm:pt modelId="{25B550DA-8FD2-4F92-AC3D-AFE0E59F511F}" type="sibTrans" cxnId="{7F9AF741-0CFF-4268-A18E-83F7BF5157D7}">
      <dgm:prSet/>
      <dgm:spPr/>
      <dgm:t>
        <a:bodyPr/>
        <a:lstStyle/>
        <a:p>
          <a:endParaRPr lang="fi-FI"/>
        </a:p>
      </dgm:t>
    </dgm:pt>
    <dgm:pt modelId="{74B83DB4-9DE8-4CF6-8CB6-56D932956A63}" type="pres">
      <dgm:prSet presAssocID="{476A0FE5-EEC1-4181-B63C-3ED3C955081C}" presName="Name0" presStyleCnt="0">
        <dgm:presLayoutVars>
          <dgm:dir/>
          <dgm:resizeHandles val="exact"/>
        </dgm:presLayoutVars>
      </dgm:prSet>
      <dgm:spPr/>
    </dgm:pt>
    <dgm:pt modelId="{3E907F06-985F-4B54-9F0A-DC4EE7FE06BF}" type="pres">
      <dgm:prSet presAssocID="{02F0A631-7624-4683-8A79-C57DCD81B58B}" presName="node" presStyleLbl="node1" presStyleIdx="0" presStyleCnt="10" custScaleX="127702" custScaleY="126590">
        <dgm:presLayoutVars>
          <dgm:bulletEnabled val="1"/>
        </dgm:presLayoutVars>
      </dgm:prSet>
      <dgm:spPr/>
    </dgm:pt>
    <dgm:pt modelId="{BA55BFAA-DFCE-444C-8314-CA96B23C96F6}" type="pres">
      <dgm:prSet presAssocID="{9C71A635-A91F-4476-B8FD-237E1CC29643}" presName="sibTrans" presStyleLbl="sibTrans1D1" presStyleIdx="0" presStyleCnt="9"/>
      <dgm:spPr/>
    </dgm:pt>
    <dgm:pt modelId="{7F0E9EF3-54BD-4B19-BCD6-3EB8A2EA42C9}" type="pres">
      <dgm:prSet presAssocID="{9C71A635-A91F-4476-B8FD-237E1CC29643}" presName="connectorText" presStyleLbl="sibTrans1D1" presStyleIdx="0" presStyleCnt="9"/>
      <dgm:spPr/>
    </dgm:pt>
    <dgm:pt modelId="{B159BA9D-1614-4FE8-A81E-D8B14A381B46}" type="pres">
      <dgm:prSet presAssocID="{C1A134DB-26D0-4CD8-8522-2D0AE7EF9AA7}" presName="node" presStyleLbl="node1" presStyleIdx="1" presStyleCnt="10" custScaleX="133142" custScaleY="126590">
        <dgm:presLayoutVars>
          <dgm:bulletEnabled val="1"/>
        </dgm:presLayoutVars>
      </dgm:prSet>
      <dgm:spPr/>
    </dgm:pt>
    <dgm:pt modelId="{68A1A690-A5D8-4ED0-95EA-64F23E3EA918}" type="pres">
      <dgm:prSet presAssocID="{183C6B3F-A2AF-4459-9212-6C2B16CD33D0}" presName="sibTrans" presStyleLbl="sibTrans1D1" presStyleIdx="1" presStyleCnt="9"/>
      <dgm:spPr/>
    </dgm:pt>
    <dgm:pt modelId="{B10FE341-FD6D-496D-B41D-D1C226CF1568}" type="pres">
      <dgm:prSet presAssocID="{183C6B3F-A2AF-4459-9212-6C2B16CD33D0}" presName="connectorText" presStyleLbl="sibTrans1D1" presStyleIdx="1" presStyleCnt="9"/>
      <dgm:spPr/>
    </dgm:pt>
    <dgm:pt modelId="{BD180DE5-1E40-438D-B0F7-2DA9E52A865C}" type="pres">
      <dgm:prSet presAssocID="{439C8145-D209-4E7C-AF4F-63A490AB8FB4}" presName="node" presStyleLbl="node1" presStyleIdx="2" presStyleCnt="10">
        <dgm:presLayoutVars>
          <dgm:bulletEnabled val="1"/>
        </dgm:presLayoutVars>
      </dgm:prSet>
      <dgm:spPr/>
    </dgm:pt>
    <dgm:pt modelId="{F0446083-A92C-4B04-8EAD-10D85963FBD1}" type="pres">
      <dgm:prSet presAssocID="{F3C639F7-B57D-4ED9-B066-D420EE7847C7}" presName="sibTrans" presStyleLbl="sibTrans1D1" presStyleIdx="2" presStyleCnt="9"/>
      <dgm:spPr/>
    </dgm:pt>
    <dgm:pt modelId="{B2141313-6F7B-4851-943E-74623E138FB4}" type="pres">
      <dgm:prSet presAssocID="{F3C639F7-B57D-4ED9-B066-D420EE7847C7}" presName="connectorText" presStyleLbl="sibTrans1D1" presStyleIdx="2" presStyleCnt="9"/>
      <dgm:spPr/>
    </dgm:pt>
    <dgm:pt modelId="{C1FAB6A7-D386-4A9D-BC76-5125930221D6}" type="pres">
      <dgm:prSet presAssocID="{18A4C6CF-A814-41A2-9087-A677286193A1}" presName="node" presStyleLbl="node1" presStyleIdx="3" presStyleCnt="10">
        <dgm:presLayoutVars>
          <dgm:bulletEnabled val="1"/>
        </dgm:presLayoutVars>
      </dgm:prSet>
      <dgm:spPr/>
    </dgm:pt>
    <dgm:pt modelId="{F0B34960-3663-4DAD-AAA2-167D5423BD90}" type="pres">
      <dgm:prSet presAssocID="{CA1A97A7-8D81-4ECC-BB9E-CD12A84AF583}" presName="sibTrans" presStyleLbl="sibTrans1D1" presStyleIdx="3" presStyleCnt="9"/>
      <dgm:spPr/>
    </dgm:pt>
    <dgm:pt modelId="{25157E25-F89E-4BDC-B45A-2398C5A5DE7E}" type="pres">
      <dgm:prSet presAssocID="{CA1A97A7-8D81-4ECC-BB9E-CD12A84AF583}" presName="connectorText" presStyleLbl="sibTrans1D1" presStyleIdx="3" presStyleCnt="9"/>
      <dgm:spPr/>
    </dgm:pt>
    <dgm:pt modelId="{440D2BCC-E1CA-46E9-9908-BF7F8E710418}" type="pres">
      <dgm:prSet presAssocID="{4CD6F243-E28F-47CD-9B61-2BD80C507F33}" presName="node" presStyleLbl="node1" presStyleIdx="4" presStyleCnt="10">
        <dgm:presLayoutVars>
          <dgm:bulletEnabled val="1"/>
        </dgm:presLayoutVars>
      </dgm:prSet>
      <dgm:spPr/>
    </dgm:pt>
    <dgm:pt modelId="{8B165E59-F642-45C2-8A39-ABFB21BD7028}" type="pres">
      <dgm:prSet presAssocID="{6A62B50F-7986-4F69-A7E9-203FA776DB8B}" presName="sibTrans" presStyleLbl="sibTrans1D1" presStyleIdx="4" presStyleCnt="9"/>
      <dgm:spPr/>
    </dgm:pt>
    <dgm:pt modelId="{C2C25395-05CF-400B-92B7-8379FE3641D1}" type="pres">
      <dgm:prSet presAssocID="{6A62B50F-7986-4F69-A7E9-203FA776DB8B}" presName="connectorText" presStyleLbl="sibTrans1D1" presStyleIdx="4" presStyleCnt="9"/>
      <dgm:spPr/>
    </dgm:pt>
    <dgm:pt modelId="{8F517342-1573-4BBD-A2AB-D124FB21F4ED}" type="pres">
      <dgm:prSet presAssocID="{BD0719E3-901B-456E-8821-F921AC2CD1F2}" presName="node" presStyleLbl="node1" presStyleIdx="5" presStyleCnt="10">
        <dgm:presLayoutVars>
          <dgm:bulletEnabled val="1"/>
        </dgm:presLayoutVars>
      </dgm:prSet>
      <dgm:spPr/>
    </dgm:pt>
    <dgm:pt modelId="{44630DBB-2087-4CE9-B6FD-D237E298CC94}" type="pres">
      <dgm:prSet presAssocID="{EA3B5131-AA28-4DE9-9CD5-080B35CDA1B9}" presName="sibTrans" presStyleLbl="sibTrans1D1" presStyleIdx="5" presStyleCnt="9"/>
      <dgm:spPr/>
    </dgm:pt>
    <dgm:pt modelId="{1ACED61C-F31D-47B6-B909-F1D007420AAA}" type="pres">
      <dgm:prSet presAssocID="{EA3B5131-AA28-4DE9-9CD5-080B35CDA1B9}" presName="connectorText" presStyleLbl="sibTrans1D1" presStyleIdx="5" presStyleCnt="9"/>
      <dgm:spPr/>
    </dgm:pt>
    <dgm:pt modelId="{A847B00F-814A-4988-8329-446861F1C4C0}" type="pres">
      <dgm:prSet presAssocID="{44B7B308-6335-4EEF-9771-4AB624DD7FF8}" presName="node" presStyleLbl="node1" presStyleIdx="6" presStyleCnt="10">
        <dgm:presLayoutVars>
          <dgm:bulletEnabled val="1"/>
        </dgm:presLayoutVars>
      </dgm:prSet>
      <dgm:spPr/>
    </dgm:pt>
    <dgm:pt modelId="{75EB1686-8646-4B88-A2A5-4EADF36ECC9E}" type="pres">
      <dgm:prSet presAssocID="{58C6CFD9-0749-40C5-A0E6-772555E15A2C}" presName="sibTrans" presStyleLbl="sibTrans1D1" presStyleIdx="6" presStyleCnt="9"/>
      <dgm:spPr/>
    </dgm:pt>
    <dgm:pt modelId="{B3ECB932-956A-4693-BBA9-99B2AD1CDE15}" type="pres">
      <dgm:prSet presAssocID="{58C6CFD9-0749-40C5-A0E6-772555E15A2C}" presName="connectorText" presStyleLbl="sibTrans1D1" presStyleIdx="6" presStyleCnt="9"/>
      <dgm:spPr/>
    </dgm:pt>
    <dgm:pt modelId="{F1306CA6-5A47-4D98-B667-9AE83839CC8A}" type="pres">
      <dgm:prSet presAssocID="{97C1ED71-21FE-43EB-A0F1-2B49E2B9F7D9}" presName="node" presStyleLbl="node1" presStyleIdx="7" presStyleCnt="10">
        <dgm:presLayoutVars>
          <dgm:bulletEnabled val="1"/>
        </dgm:presLayoutVars>
      </dgm:prSet>
      <dgm:spPr/>
    </dgm:pt>
    <dgm:pt modelId="{0EAED130-2D4A-4350-903F-AE1EB5D9168C}" type="pres">
      <dgm:prSet presAssocID="{2DA6271D-8F0F-4BE4-A2F6-8CFCA7DADBD2}" presName="sibTrans" presStyleLbl="sibTrans1D1" presStyleIdx="7" presStyleCnt="9"/>
      <dgm:spPr/>
    </dgm:pt>
    <dgm:pt modelId="{AAA5EF83-9E9F-4124-8E16-340C709F2927}" type="pres">
      <dgm:prSet presAssocID="{2DA6271D-8F0F-4BE4-A2F6-8CFCA7DADBD2}" presName="connectorText" presStyleLbl="sibTrans1D1" presStyleIdx="7" presStyleCnt="9"/>
      <dgm:spPr/>
    </dgm:pt>
    <dgm:pt modelId="{90F74CAD-E0AC-422D-849D-178D9780821D}" type="pres">
      <dgm:prSet presAssocID="{3FD9B331-B876-4A98-A437-EDA976339B65}" presName="node" presStyleLbl="node1" presStyleIdx="8" presStyleCnt="10">
        <dgm:presLayoutVars>
          <dgm:bulletEnabled val="1"/>
        </dgm:presLayoutVars>
      </dgm:prSet>
      <dgm:spPr/>
    </dgm:pt>
    <dgm:pt modelId="{44D2C00B-75B7-48F1-B25B-E7B5564641A5}" type="pres">
      <dgm:prSet presAssocID="{9F869402-3C11-41FB-A0A4-3A216C745C95}" presName="sibTrans" presStyleLbl="sibTrans1D1" presStyleIdx="8" presStyleCnt="9"/>
      <dgm:spPr/>
    </dgm:pt>
    <dgm:pt modelId="{54F25764-911D-4801-BD9A-8409679D2C7E}" type="pres">
      <dgm:prSet presAssocID="{9F869402-3C11-41FB-A0A4-3A216C745C95}" presName="connectorText" presStyleLbl="sibTrans1D1" presStyleIdx="8" presStyleCnt="9"/>
      <dgm:spPr/>
    </dgm:pt>
    <dgm:pt modelId="{D623D241-5A61-4543-87FC-0AEE40413084}" type="pres">
      <dgm:prSet presAssocID="{9CA2EE55-F819-4584-9FBB-51D43FCFF989}" presName="node" presStyleLbl="node1" presStyleIdx="9" presStyleCnt="10">
        <dgm:presLayoutVars>
          <dgm:bulletEnabled val="1"/>
        </dgm:presLayoutVars>
      </dgm:prSet>
      <dgm:spPr/>
    </dgm:pt>
  </dgm:ptLst>
  <dgm:cxnLst>
    <dgm:cxn modelId="{EF79C40F-DC84-4B3A-B486-2FC760D85802}" srcId="{476A0FE5-EEC1-4181-B63C-3ED3C955081C}" destId="{02F0A631-7624-4683-8A79-C57DCD81B58B}" srcOrd="0" destOrd="0" parTransId="{D809868D-5276-4672-AA9C-E7D956A427AA}" sibTransId="{9C71A635-A91F-4476-B8FD-237E1CC29643}"/>
    <dgm:cxn modelId="{2639BE11-5394-4DAA-BB7C-32C4A13039A8}" type="presOf" srcId="{C1A134DB-26D0-4CD8-8522-2D0AE7EF9AA7}" destId="{B159BA9D-1614-4FE8-A81E-D8B14A381B46}" srcOrd="0" destOrd="0" presId="urn:microsoft.com/office/officeart/2016/7/layout/RepeatingBendingProcessNew"/>
    <dgm:cxn modelId="{0A4BCE13-4EEB-478D-BBE4-A89CD71012C0}" type="presOf" srcId="{44B7B308-6335-4EEF-9771-4AB624DD7FF8}" destId="{A847B00F-814A-4988-8329-446861F1C4C0}" srcOrd="0" destOrd="0" presId="urn:microsoft.com/office/officeart/2016/7/layout/RepeatingBendingProcessNew"/>
    <dgm:cxn modelId="{6E32331B-5F27-43A9-A879-0FFD0A291420}" srcId="{476A0FE5-EEC1-4181-B63C-3ED3C955081C}" destId="{3FD9B331-B876-4A98-A437-EDA976339B65}" srcOrd="8" destOrd="0" parTransId="{BF0CFF5C-7C88-4526-AD0A-EC756016E443}" sibTransId="{9F869402-3C11-41FB-A0A4-3A216C745C95}"/>
    <dgm:cxn modelId="{64139B25-5E72-4E01-AB3D-C3D62E580D90}" type="presOf" srcId="{2DA6271D-8F0F-4BE4-A2F6-8CFCA7DADBD2}" destId="{AAA5EF83-9E9F-4124-8E16-340C709F2927}" srcOrd="1" destOrd="0" presId="urn:microsoft.com/office/officeart/2016/7/layout/RepeatingBendingProcessNew"/>
    <dgm:cxn modelId="{18EBE12A-BAB9-47CF-B81A-2BF30654D419}" type="presOf" srcId="{CA1A97A7-8D81-4ECC-BB9E-CD12A84AF583}" destId="{F0B34960-3663-4DAD-AAA2-167D5423BD90}" srcOrd="0" destOrd="0" presId="urn:microsoft.com/office/officeart/2016/7/layout/RepeatingBendingProcessNew"/>
    <dgm:cxn modelId="{9B88FB34-188B-486C-B7D1-C857D874FFCD}" type="presOf" srcId="{6A62B50F-7986-4F69-A7E9-203FA776DB8B}" destId="{C2C25395-05CF-400B-92B7-8379FE3641D1}" srcOrd="1" destOrd="0" presId="urn:microsoft.com/office/officeart/2016/7/layout/RepeatingBendingProcessNew"/>
    <dgm:cxn modelId="{D05FB536-929D-4C78-8AA2-EEC3F0247D4B}" srcId="{476A0FE5-EEC1-4181-B63C-3ED3C955081C}" destId="{97C1ED71-21FE-43EB-A0F1-2B49E2B9F7D9}" srcOrd="7" destOrd="0" parTransId="{9FE05612-AEB9-43B0-B9EF-44290A120747}" sibTransId="{2DA6271D-8F0F-4BE4-A2F6-8CFCA7DADBD2}"/>
    <dgm:cxn modelId="{1111D23B-D71C-46FB-A72E-0ADAF1453CAE}" type="presOf" srcId="{F3C639F7-B57D-4ED9-B066-D420EE7847C7}" destId="{F0446083-A92C-4B04-8EAD-10D85963FBD1}" srcOrd="0" destOrd="0" presId="urn:microsoft.com/office/officeart/2016/7/layout/RepeatingBendingProcessNew"/>
    <dgm:cxn modelId="{7F9AF741-0CFF-4268-A18E-83F7BF5157D7}" srcId="{476A0FE5-EEC1-4181-B63C-3ED3C955081C}" destId="{9CA2EE55-F819-4584-9FBB-51D43FCFF989}" srcOrd="9" destOrd="0" parTransId="{95058DCE-7B41-40A8-9C0D-6446915493E5}" sibTransId="{25B550DA-8FD2-4F92-AC3D-AFE0E59F511F}"/>
    <dgm:cxn modelId="{7EC47C42-63C7-43D1-9A66-716EB3B66988}" type="presOf" srcId="{BD0719E3-901B-456E-8821-F921AC2CD1F2}" destId="{8F517342-1573-4BBD-A2AB-D124FB21F4ED}" srcOrd="0" destOrd="0" presId="urn:microsoft.com/office/officeart/2016/7/layout/RepeatingBendingProcessNew"/>
    <dgm:cxn modelId="{B1BAD962-1869-4E83-AD96-5A18D0A4D0EF}" type="presOf" srcId="{3FD9B331-B876-4A98-A437-EDA976339B65}" destId="{90F74CAD-E0AC-422D-849D-178D9780821D}" srcOrd="0" destOrd="0" presId="urn:microsoft.com/office/officeart/2016/7/layout/RepeatingBendingProcessNew"/>
    <dgm:cxn modelId="{5BD94363-CEC1-4EFE-9BB0-3CB2D351B022}" srcId="{476A0FE5-EEC1-4181-B63C-3ED3C955081C}" destId="{439C8145-D209-4E7C-AF4F-63A490AB8FB4}" srcOrd="2" destOrd="0" parTransId="{5B65BEDC-02EB-4BF5-9F2C-CDB8C24EEDD2}" sibTransId="{F3C639F7-B57D-4ED9-B066-D420EE7847C7}"/>
    <dgm:cxn modelId="{C1197D45-24AF-477E-8786-D5CB86E0B88E}" type="presOf" srcId="{4CD6F243-E28F-47CD-9B61-2BD80C507F33}" destId="{440D2BCC-E1CA-46E9-9908-BF7F8E710418}" srcOrd="0" destOrd="0" presId="urn:microsoft.com/office/officeart/2016/7/layout/RepeatingBendingProcessNew"/>
    <dgm:cxn modelId="{F2620D6B-CBA2-401D-9FC2-5E73EC1C1FEF}" type="presOf" srcId="{EA3B5131-AA28-4DE9-9CD5-080B35CDA1B9}" destId="{1ACED61C-F31D-47B6-B909-F1D007420AAA}" srcOrd="1" destOrd="0" presId="urn:microsoft.com/office/officeart/2016/7/layout/RepeatingBendingProcessNew"/>
    <dgm:cxn modelId="{F961696C-61B8-4433-9803-8EC5214C6D4E}" type="presOf" srcId="{183C6B3F-A2AF-4459-9212-6C2B16CD33D0}" destId="{68A1A690-A5D8-4ED0-95EA-64F23E3EA918}" srcOrd="0" destOrd="0" presId="urn:microsoft.com/office/officeart/2016/7/layout/RepeatingBendingProcessNew"/>
    <dgm:cxn modelId="{E6B9DA56-924D-410B-A8A9-D9728F4CA5AE}" type="presOf" srcId="{18A4C6CF-A814-41A2-9087-A677286193A1}" destId="{C1FAB6A7-D386-4A9D-BC76-5125930221D6}" srcOrd="0" destOrd="0" presId="urn:microsoft.com/office/officeart/2016/7/layout/RepeatingBendingProcessNew"/>
    <dgm:cxn modelId="{0A0EDE8A-A186-43EC-8007-020F57A96D4D}" srcId="{476A0FE5-EEC1-4181-B63C-3ED3C955081C}" destId="{4CD6F243-E28F-47CD-9B61-2BD80C507F33}" srcOrd="4" destOrd="0" parTransId="{C7A516D9-BB7F-4306-9080-9DE488665689}" sibTransId="{6A62B50F-7986-4F69-A7E9-203FA776DB8B}"/>
    <dgm:cxn modelId="{FE82C297-1C15-460C-9E91-BBC8AE88EE98}" srcId="{476A0FE5-EEC1-4181-B63C-3ED3C955081C}" destId="{18A4C6CF-A814-41A2-9087-A677286193A1}" srcOrd="3" destOrd="0" parTransId="{88BD73BD-09B7-424E-9EFC-1FB1CBFAC051}" sibTransId="{CA1A97A7-8D81-4ECC-BB9E-CD12A84AF583}"/>
    <dgm:cxn modelId="{1DB96598-93B0-4E6E-89A8-E732ED6C41E9}" type="presOf" srcId="{9C71A635-A91F-4476-B8FD-237E1CC29643}" destId="{7F0E9EF3-54BD-4B19-BCD6-3EB8A2EA42C9}" srcOrd="1" destOrd="0" presId="urn:microsoft.com/office/officeart/2016/7/layout/RepeatingBendingProcessNew"/>
    <dgm:cxn modelId="{A0C2019C-3C0F-4428-A659-AD3EAE010329}" type="presOf" srcId="{9F869402-3C11-41FB-A0A4-3A216C745C95}" destId="{54F25764-911D-4801-BD9A-8409679D2C7E}" srcOrd="1" destOrd="0" presId="urn:microsoft.com/office/officeart/2016/7/layout/RepeatingBendingProcessNew"/>
    <dgm:cxn modelId="{01F1FBA1-912A-4D3B-AA07-562089D35059}" type="presOf" srcId="{CA1A97A7-8D81-4ECC-BB9E-CD12A84AF583}" destId="{25157E25-F89E-4BDC-B45A-2398C5A5DE7E}" srcOrd="1" destOrd="0" presId="urn:microsoft.com/office/officeart/2016/7/layout/RepeatingBendingProcessNew"/>
    <dgm:cxn modelId="{77CB43A3-45E4-43A3-9552-4A9AC14E3EC6}" srcId="{476A0FE5-EEC1-4181-B63C-3ED3C955081C}" destId="{44B7B308-6335-4EEF-9771-4AB624DD7FF8}" srcOrd="6" destOrd="0" parTransId="{A99DC109-8E2C-449D-B8C4-4B1A7AAF8FE6}" sibTransId="{58C6CFD9-0749-40C5-A0E6-772555E15A2C}"/>
    <dgm:cxn modelId="{A0FDF7AA-B111-4D9A-A8AB-8B6AE1F9900F}" srcId="{476A0FE5-EEC1-4181-B63C-3ED3C955081C}" destId="{BD0719E3-901B-456E-8821-F921AC2CD1F2}" srcOrd="5" destOrd="0" parTransId="{43A97B50-8C8D-4501-A672-CD4F8B851499}" sibTransId="{EA3B5131-AA28-4DE9-9CD5-080B35CDA1B9}"/>
    <dgm:cxn modelId="{AB8E01AE-6D98-4401-A040-B9B5828B7B52}" type="presOf" srcId="{9C71A635-A91F-4476-B8FD-237E1CC29643}" destId="{BA55BFAA-DFCE-444C-8314-CA96B23C96F6}" srcOrd="0" destOrd="0" presId="urn:microsoft.com/office/officeart/2016/7/layout/RepeatingBendingProcessNew"/>
    <dgm:cxn modelId="{6C4E06AE-DB5A-40A8-9443-ABF7CC5B0DE7}" type="presOf" srcId="{2DA6271D-8F0F-4BE4-A2F6-8CFCA7DADBD2}" destId="{0EAED130-2D4A-4350-903F-AE1EB5D9168C}" srcOrd="0" destOrd="0" presId="urn:microsoft.com/office/officeart/2016/7/layout/RepeatingBendingProcessNew"/>
    <dgm:cxn modelId="{B2940AB5-5FAC-4E41-87AA-8DCBEB73B91C}" type="presOf" srcId="{476A0FE5-EEC1-4181-B63C-3ED3C955081C}" destId="{74B83DB4-9DE8-4CF6-8CB6-56D932956A63}" srcOrd="0" destOrd="0" presId="urn:microsoft.com/office/officeart/2016/7/layout/RepeatingBendingProcessNew"/>
    <dgm:cxn modelId="{670F04B8-98B7-433E-ABAA-67AA570E8250}" type="presOf" srcId="{183C6B3F-A2AF-4459-9212-6C2B16CD33D0}" destId="{B10FE341-FD6D-496D-B41D-D1C226CF1568}" srcOrd="1" destOrd="0" presId="urn:microsoft.com/office/officeart/2016/7/layout/RepeatingBendingProcessNew"/>
    <dgm:cxn modelId="{AB9AD6B8-2E7C-4184-8755-02E779C5AB4D}" type="presOf" srcId="{58C6CFD9-0749-40C5-A0E6-772555E15A2C}" destId="{B3ECB932-956A-4693-BBA9-99B2AD1CDE15}" srcOrd="1" destOrd="0" presId="urn:microsoft.com/office/officeart/2016/7/layout/RepeatingBendingProcessNew"/>
    <dgm:cxn modelId="{D9210FBC-A96E-4F48-A440-80A055A56AFC}" type="presOf" srcId="{58C6CFD9-0749-40C5-A0E6-772555E15A2C}" destId="{75EB1686-8646-4B88-A2A5-4EADF36ECC9E}" srcOrd="0" destOrd="0" presId="urn:microsoft.com/office/officeart/2016/7/layout/RepeatingBendingProcessNew"/>
    <dgm:cxn modelId="{2317CABD-D2FB-4217-BEFC-42989A24974C}" type="presOf" srcId="{02F0A631-7624-4683-8A79-C57DCD81B58B}" destId="{3E907F06-985F-4B54-9F0A-DC4EE7FE06BF}" srcOrd="0" destOrd="0" presId="urn:microsoft.com/office/officeart/2016/7/layout/RepeatingBendingProcessNew"/>
    <dgm:cxn modelId="{120F40E1-4C79-41BE-9DFD-37B5C6352E12}" type="presOf" srcId="{9F869402-3C11-41FB-A0A4-3A216C745C95}" destId="{44D2C00B-75B7-48F1-B25B-E7B5564641A5}" srcOrd="0" destOrd="0" presId="urn:microsoft.com/office/officeart/2016/7/layout/RepeatingBendingProcessNew"/>
    <dgm:cxn modelId="{AD1C52E4-B14D-413A-94A1-F371485BFE49}" type="presOf" srcId="{EA3B5131-AA28-4DE9-9CD5-080B35CDA1B9}" destId="{44630DBB-2087-4CE9-B6FD-D237E298CC94}" srcOrd="0" destOrd="0" presId="urn:microsoft.com/office/officeart/2016/7/layout/RepeatingBendingProcessNew"/>
    <dgm:cxn modelId="{10F2A2E6-AC59-46AB-AB75-C8D411174C52}" type="presOf" srcId="{97C1ED71-21FE-43EB-A0F1-2B49E2B9F7D9}" destId="{F1306CA6-5A47-4D98-B667-9AE83839CC8A}" srcOrd="0" destOrd="0" presId="urn:microsoft.com/office/officeart/2016/7/layout/RepeatingBendingProcessNew"/>
    <dgm:cxn modelId="{694CF8E7-CC1C-4B3D-AE38-FF576111288C}" type="presOf" srcId="{439C8145-D209-4E7C-AF4F-63A490AB8FB4}" destId="{BD180DE5-1E40-438D-B0F7-2DA9E52A865C}" srcOrd="0" destOrd="0" presId="urn:microsoft.com/office/officeart/2016/7/layout/RepeatingBendingProcessNew"/>
    <dgm:cxn modelId="{485A6CEB-E286-4FAF-AD36-08AC9CFA63DA}" type="presOf" srcId="{F3C639F7-B57D-4ED9-B066-D420EE7847C7}" destId="{B2141313-6F7B-4851-943E-74623E138FB4}" srcOrd="1" destOrd="0" presId="urn:microsoft.com/office/officeart/2016/7/layout/RepeatingBendingProcessNew"/>
    <dgm:cxn modelId="{38E801EF-641D-4A18-AD28-E2B83A8C8757}" type="presOf" srcId="{6A62B50F-7986-4F69-A7E9-203FA776DB8B}" destId="{8B165E59-F642-45C2-8A39-ABFB21BD7028}" srcOrd="0" destOrd="0" presId="urn:microsoft.com/office/officeart/2016/7/layout/RepeatingBendingProcessNew"/>
    <dgm:cxn modelId="{E6C3D7F4-C8FA-48C1-A567-14C25E029DE2}" srcId="{476A0FE5-EEC1-4181-B63C-3ED3C955081C}" destId="{C1A134DB-26D0-4CD8-8522-2D0AE7EF9AA7}" srcOrd="1" destOrd="0" parTransId="{50C8B881-7011-4536-BDBD-B8B4EB1ED2CB}" sibTransId="{183C6B3F-A2AF-4459-9212-6C2B16CD33D0}"/>
    <dgm:cxn modelId="{5BBD69F7-EEB5-4825-AB83-324FA6C88BA7}" type="presOf" srcId="{9CA2EE55-F819-4584-9FBB-51D43FCFF989}" destId="{D623D241-5A61-4543-87FC-0AEE40413084}" srcOrd="0" destOrd="0" presId="urn:microsoft.com/office/officeart/2016/7/layout/RepeatingBendingProcessNew"/>
    <dgm:cxn modelId="{D7C69C4A-0B0B-440C-AFB5-E24E099B45AA}" type="presParOf" srcId="{74B83DB4-9DE8-4CF6-8CB6-56D932956A63}" destId="{3E907F06-985F-4B54-9F0A-DC4EE7FE06BF}" srcOrd="0" destOrd="0" presId="urn:microsoft.com/office/officeart/2016/7/layout/RepeatingBendingProcessNew"/>
    <dgm:cxn modelId="{2E7AFB57-AB06-495F-9B14-FC200B4717CD}" type="presParOf" srcId="{74B83DB4-9DE8-4CF6-8CB6-56D932956A63}" destId="{BA55BFAA-DFCE-444C-8314-CA96B23C96F6}" srcOrd="1" destOrd="0" presId="urn:microsoft.com/office/officeart/2016/7/layout/RepeatingBendingProcessNew"/>
    <dgm:cxn modelId="{77ADB2D3-53FC-4BDE-A664-2FCDCE0070B5}" type="presParOf" srcId="{BA55BFAA-DFCE-444C-8314-CA96B23C96F6}" destId="{7F0E9EF3-54BD-4B19-BCD6-3EB8A2EA42C9}" srcOrd="0" destOrd="0" presId="urn:microsoft.com/office/officeart/2016/7/layout/RepeatingBendingProcessNew"/>
    <dgm:cxn modelId="{49E1B6DF-64B5-4837-90CA-782907A403A3}" type="presParOf" srcId="{74B83DB4-9DE8-4CF6-8CB6-56D932956A63}" destId="{B159BA9D-1614-4FE8-A81E-D8B14A381B46}" srcOrd="2" destOrd="0" presId="urn:microsoft.com/office/officeart/2016/7/layout/RepeatingBendingProcessNew"/>
    <dgm:cxn modelId="{7C562948-E9F3-47EC-971A-0F18E3636251}" type="presParOf" srcId="{74B83DB4-9DE8-4CF6-8CB6-56D932956A63}" destId="{68A1A690-A5D8-4ED0-95EA-64F23E3EA918}" srcOrd="3" destOrd="0" presId="urn:microsoft.com/office/officeart/2016/7/layout/RepeatingBendingProcessNew"/>
    <dgm:cxn modelId="{40678B32-C89C-4487-BBD0-677B8420F749}" type="presParOf" srcId="{68A1A690-A5D8-4ED0-95EA-64F23E3EA918}" destId="{B10FE341-FD6D-496D-B41D-D1C226CF1568}" srcOrd="0" destOrd="0" presId="urn:microsoft.com/office/officeart/2016/7/layout/RepeatingBendingProcessNew"/>
    <dgm:cxn modelId="{B10EFA1E-683E-4A3A-AB2C-E8F648103307}" type="presParOf" srcId="{74B83DB4-9DE8-4CF6-8CB6-56D932956A63}" destId="{BD180DE5-1E40-438D-B0F7-2DA9E52A865C}" srcOrd="4" destOrd="0" presId="urn:microsoft.com/office/officeart/2016/7/layout/RepeatingBendingProcessNew"/>
    <dgm:cxn modelId="{B996D914-1901-443A-B0ED-235A1940D5A9}" type="presParOf" srcId="{74B83DB4-9DE8-4CF6-8CB6-56D932956A63}" destId="{F0446083-A92C-4B04-8EAD-10D85963FBD1}" srcOrd="5" destOrd="0" presId="urn:microsoft.com/office/officeart/2016/7/layout/RepeatingBendingProcessNew"/>
    <dgm:cxn modelId="{281D4D39-FA41-4C96-8DAA-40FEA19AE9D3}" type="presParOf" srcId="{F0446083-A92C-4B04-8EAD-10D85963FBD1}" destId="{B2141313-6F7B-4851-943E-74623E138FB4}" srcOrd="0" destOrd="0" presId="urn:microsoft.com/office/officeart/2016/7/layout/RepeatingBendingProcessNew"/>
    <dgm:cxn modelId="{AC3CA41A-AAE9-4195-948F-05F19B9842CF}" type="presParOf" srcId="{74B83DB4-9DE8-4CF6-8CB6-56D932956A63}" destId="{C1FAB6A7-D386-4A9D-BC76-5125930221D6}" srcOrd="6" destOrd="0" presId="urn:microsoft.com/office/officeart/2016/7/layout/RepeatingBendingProcessNew"/>
    <dgm:cxn modelId="{A37394B8-6782-4239-AA86-C09D3B5F2F23}" type="presParOf" srcId="{74B83DB4-9DE8-4CF6-8CB6-56D932956A63}" destId="{F0B34960-3663-4DAD-AAA2-167D5423BD90}" srcOrd="7" destOrd="0" presId="urn:microsoft.com/office/officeart/2016/7/layout/RepeatingBendingProcessNew"/>
    <dgm:cxn modelId="{A8279087-6B9D-43F3-B464-7302F2344CF0}" type="presParOf" srcId="{F0B34960-3663-4DAD-AAA2-167D5423BD90}" destId="{25157E25-F89E-4BDC-B45A-2398C5A5DE7E}" srcOrd="0" destOrd="0" presId="urn:microsoft.com/office/officeart/2016/7/layout/RepeatingBendingProcessNew"/>
    <dgm:cxn modelId="{D3720823-7FFF-406E-B8D8-72C091F60F79}" type="presParOf" srcId="{74B83DB4-9DE8-4CF6-8CB6-56D932956A63}" destId="{440D2BCC-E1CA-46E9-9908-BF7F8E710418}" srcOrd="8" destOrd="0" presId="urn:microsoft.com/office/officeart/2016/7/layout/RepeatingBendingProcessNew"/>
    <dgm:cxn modelId="{357206AB-1719-4092-AA59-05AF6C49F10D}" type="presParOf" srcId="{74B83DB4-9DE8-4CF6-8CB6-56D932956A63}" destId="{8B165E59-F642-45C2-8A39-ABFB21BD7028}" srcOrd="9" destOrd="0" presId="urn:microsoft.com/office/officeart/2016/7/layout/RepeatingBendingProcessNew"/>
    <dgm:cxn modelId="{8BEFE36A-0A1D-43C7-8FD2-A674D0F55782}" type="presParOf" srcId="{8B165E59-F642-45C2-8A39-ABFB21BD7028}" destId="{C2C25395-05CF-400B-92B7-8379FE3641D1}" srcOrd="0" destOrd="0" presId="urn:microsoft.com/office/officeart/2016/7/layout/RepeatingBendingProcessNew"/>
    <dgm:cxn modelId="{9760A994-2D18-4D12-9D93-4261A8B7F5D8}" type="presParOf" srcId="{74B83DB4-9DE8-4CF6-8CB6-56D932956A63}" destId="{8F517342-1573-4BBD-A2AB-D124FB21F4ED}" srcOrd="10" destOrd="0" presId="urn:microsoft.com/office/officeart/2016/7/layout/RepeatingBendingProcessNew"/>
    <dgm:cxn modelId="{0A7B1582-2324-4B71-9587-AC6D967C2A5F}" type="presParOf" srcId="{74B83DB4-9DE8-4CF6-8CB6-56D932956A63}" destId="{44630DBB-2087-4CE9-B6FD-D237E298CC94}" srcOrd="11" destOrd="0" presId="urn:microsoft.com/office/officeart/2016/7/layout/RepeatingBendingProcessNew"/>
    <dgm:cxn modelId="{2F08F217-A9EE-4DA8-973E-B46465A8799F}" type="presParOf" srcId="{44630DBB-2087-4CE9-B6FD-D237E298CC94}" destId="{1ACED61C-F31D-47B6-B909-F1D007420AAA}" srcOrd="0" destOrd="0" presId="urn:microsoft.com/office/officeart/2016/7/layout/RepeatingBendingProcessNew"/>
    <dgm:cxn modelId="{BC76C5D9-CC6F-4188-A744-AF33978D52C6}" type="presParOf" srcId="{74B83DB4-9DE8-4CF6-8CB6-56D932956A63}" destId="{A847B00F-814A-4988-8329-446861F1C4C0}" srcOrd="12" destOrd="0" presId="urn:microsoft.com/office/officeart/2016/7/layout/RepeatingBendingProcessNew"/>
    <dgm:cxn modelId="{BDBEF23A-148C-428B-AA09-1312D097A1AA}" type="presParOf" srcId="{74B83DB4-9DE8-4CF6-8CB6-56D932956A63}" destId="{75EB1686-8646-4B88-A2A5-4EADF36ECC9E}" srcOrd="13" destOrd="0" presId="urn:microsoft.com/office/officeart/2016/7/layout/RepeatingBendingProcessNew"/>
    <dgm:cxn modelId="{17113D45-1B5A-4631-BB1A-E4E31D1F3BAA}" type="presParOf" srcId="{75EB1686-8646-4B88-A2A5-4EADF36ECC9E}" destId="{B3ECB932-956A-4693-BBA9-99B2AD1CDE15}" srcOrd="0" destOrd="0" presId="urn:microsoft.com/office/officeart/2016/7/layout/RepeatingBendingProcessNew"/>
    <dgm:cxn modelId="{BB0D6554-EC86-4108-AA5E-1CCEF1B75E46}" type="presParOf" srcId="{74B83DB4-9DE8-4CF6-8CB6-56D932956A63}" destId="{F1306CA6-5A47-4D98-B667-9AE83839CC8A}" srcOrd="14" destOrd="0" presId="urn:microsoft.com/office/officeart/2016/7/layout/RepeatingBendingProcessNew"/>
    <dgm:cxn modelId="{6BAED661-241E-4E62-9C08-C7E387935236}" type="presParOf" srcId="{74B83DB4-9DE8-4CF6-8CB6-56D932956A63}" destId="{0EAED130-2D4A-4350-903F-AE1EB5D9168C}" srcOrd="15" destOrd="0" presId="urn:microsoft.com/office/officeart/2016/7/layout/RepeatingBendingProcessNew"/>
    <dgm:cxn modelId="{5C644ACF-AA52-496A-99D2-5656DC71DD33}" type="presParOf" srcId="{0EAED130-2D4A-4350-903F-AE1EB5D9168C}" destId="{AAA5EF83-9E9F-4124-8E16-340C709F2927}" srcOrd="0" destOrd="0" presId="urn:microsoft.com/office/officeart/2016/7/layout/RepeatingBendingProcessNew"/>
    <dgm:cxn modelId="{8B9059BB-6F9E-47C3-9532-6ABD7C7BC538}" type="presParOf" srcId="{74B83DB4-9DE8-4CF6-8CB6-56D932956A63}" destId="{90F74CAD-E0AC-422D-849D-178D9780821D}" srcOrd="16" destOrd="0" presId="urn:microsoft.com/office/officeart/2016/7/layout/RepeatingBendingProcessNew"/>
    <dgm:cxn modelId="{2D5AFB75-93B0-459B-AA43-B44EE9ADB9B3}" type="presParOf" srcId="{74B83DB4-9DE8-4CF6-8CB6-56D932956A63}" destId="{44D2C00B-75B7-48F1-B25B-E7B5564641A5}" srcOrd="17" destOrd="0" presId="urn:microsoft.com/office/officeart/2016/7/layout/RepeatingBendingProcessNew"/>
    <dgm:cxn modelId="{924CC4D9-948A-40E7-82AF-4EC1A9E71E2E}" type="presParOf" srcId="{44D2C00B-75B7-48F1-B25B-E7B5564641A5}" destId="{54F25764-911D-4801-BD9A-8409679D2C7E}" srcOrd="0" destOrd="0" presId="urn:microsoft.com/office/officeart/2016/7/layout/RepeatingBendingProcessNew"/>
    <dgm:cxn modelId="{D897DEC5-9265-4328-9623-83D391DC418D}" type="presParOf" srcId="{74B83DB4-9DE8-4CF6-8CB6-56D932956A63}" destId="{D623D241-5A61-4543-87FC-0AEE40413084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22845A-661F-4078-BE96-FDBA6A72FC65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B98450BE-ED83-4719-9C41-9E7C4334D2D0}">
      <dgm:prSet/>
      <dgm:spPr/>
      <dgm:t>
        <a:bodyPr/>
        <a:lstStyle/>
        <a:p>
          <a:r>
            <a:rPr lang="fi-FI"/>
            <a:t>Ministeri kantaa poliittisen vastuun = voi joutua eroamaan, jos ei nauti eduskunnan luottamusta</a:t>
          </a:r>
          <a:endParaRPr lang="en-US"/>
        </a:p>
      </dgm:t>
    </dgm:pt>
    <dgm:pt modelId="{E93C1992-6B73-466E-96C3-45C61C2E102B}" type="parTrans" cxnId="{963FD337-5123-4A21-B768-200C2E60D831}">
      <dgm:prSet/>
      <dgm:spPr/>
      <dgm:t>
        <a:bodyPr/>
        <a:lstStyle/>
        <a:p>
          <a:endParaRPr lang="en-US"/>
        </a:p>
      </dgm:t>
    </dgm:pt>
    <dgm:pt modelId="{0A3340CF-861F-4746-8EE2-8A5B910A1F34}" type="sibTrans" cxnId="{963FD337-5123-4A21-B768-200C2E60D831}">
      <dgm:prSet/>
      <dgm:spPr/>
      <dgm:t>
        <a:bodyPr/>
        <a:lstStyle/>
        <a:p>
          <a:endParaRPr lang="en-US"/>
        </a:p>
      </dgm:t>
    </dgm:pt>
    <dgm:pt modelId="{2C503942-6D4C-41B5-BA76-0087B2DC564D}">
      <dgm:prSet/>
      <dgm:spPr/>
      <dgm:t>
        <a:bodyPr/>
        <a:lstStyle/>
        <a:p>
          <a:r>
            <a:rPr lang="fi-FI"/>
            <a:t>Oikeudellinen vastuu= jos katsotaan syyllistyneen avunantoon ilmeiseen rikokseen tai selvästi lainvastaiseen toimintaan virassa</a:t>
          </a:r>
          <a:endParaRPr lang="en-US"/>
        </a:p>
      </dgm:t>
    </dgm:pt>
    <dgm:pt modelId="{44F3CE15-3CC7-4285-B81E-C2992E5225C7}" type="parTrans" cxnId="{24595700-D0C7-4CA6-AFEF-622F3FBF3156}">
      <dgm:prSet/>
      <dgm:spPr/>
      <dgm:t>
        <a:bodyPr/>
        <a:lstStyle/>
        <a:p>
          <a:endParaRPr lang="en-US"/>
        </a:p>
      </dgm:t>
    </dgm:pt>
    <dgm:pt modelId="{2DAC8D2D-F0D1-44A7-9CBE-DF3C16B93CBA}" type="sibTrans" cxnId="{24595700-D0C7-4CA6-AFEF-622F3FBF3156}">
      <dgm:prSet/>
      <dgm:spPr/>
      <dgm:t>
        <a:bodyPr/>
        <a:lstStyle/>
        <a:p>
          <a:endParaRPr lang="en-US"/>
        </a:p>
      </dgm:t>
    </dgm:pt>
    <dgm:pt modelId="{E37D983E-DECB-4E17-A766-9891F3A2E140}">
      <dgm:prSet/>
      <dgm:spPr/>
      <dgm:t>
        <a:bodyPr/>
        <a:lstStyle/>
        <a:p>
          <a:r>
            <a:rPr lang="fi-FI"/>
            <a:t>Syyte käsitellään valtakunnanoikeudessa</a:t>
          </a:r>
          <a:endParaRPr lang="en-US"/>
        </a:p>
      </dgm:t>
    </dgm:pt>
    <dgm:pt modelId="{EA071BCE-880B-44D0-8E97-08EE9D50D12C}" type="parTrans" cxnId="{E3EF42CF-DAA4-4DE6-AB76-B71E409D5BE3}">
      <dgm:prSet/>
      <dgm:spPr/>
      <dgm:t>
        <a:bodyPr/>
        <a:lstStyle/>
        <a:p>
          <a:endParaRPr lang="en-US"/>
        </a:p>
      </dgm:t>
    </dgm:pt>
    <dgm:pt modelId="{459C422C-CFF3-4203-8FAF-C4380980FFD6}" type="sibTrans" cxnId="{E3EF42CF-DAA4-4DE6-AB76-B71E409D5BE3}">
      <dgm:prSet/>
      <dgm:spPr/>
      <dgm:t>
        <a:bodyPr/>
        <a:lstStyle/>
        <a:p>
          <a:endParaRPr lang="en-US"/>
        </a:p>
      </dgm:t>
    </dgm:pt>
    <dgm:pt modelId="{3723E190-F446-4854-B33F-7B043C7FD318}" type="pres">
      <dgm:prSet presAssocID="{CC22845A-661F-4078-BE96-FDBA6A72FC65}" presName="vert0" presStyleCnt="0">
        <dgm:presLayoutVars>
          <dgm:dir/>
          <dgm:animOne val="branch"/>
          <dgm:animLvl val="lvl"/>
        </dgm:presLayoutVars>
      </dgm:prSet>
      <dgm:spPr/>
    </dgm:pt>
    <dgm:pt modelId="{7789D023-A0E8-407B-B717-B60336D94D76}" type="pres">
      <dgm:prSet presAssocID="{B98450BE-ED83-4719-9C41-9E7C4334D2D0}" presName="thickLine" presStyleLbl="alignNode1" presStyleIdx="0" presStyleCnt="3"/>
      <dgm:spPr/>
    </dgm:pt>
    <dgm:pt modelId="{72E3F2C9-F5DB-440E-9DFC-397A4B8248BC}" type="pres">
      <dgm:prSet presAssocID="{B98450BE-ED83-4719-9C41-9E7C4334D2D0}" presName="horz1" presStyleCnt="0"/>
      <dgm:spPr/>
    </dgm:pt>
    <dgm:pt modelId="{EE235C8F-BA5F-4D69-A96A-9B87AB1E9C4F}" type="pres">
      <dgm:prSet presAssocID="{B98450BE-ED83-4719-9C41-9E7C4334D2D0}" presName="tx1" presStyleLbl="revTx" presStyleIdx="0" presStyleCnt="3"/>
      <dgm:spPr/>
    </dgm:pt>
    <dgm:pt modelId="{16FC65C6-8171-46A7-94FE-AA8F1C0BF5B2}" type="pres">
      <dgm:prSet presAssocID="{B98450BE-ED83-4719-9C41-9E7C4334D2D0}" presName="vert1" presStyleCnt="0"/>
      <dgm:spPr/>
    </dgm:pt>
    <dgm:pt modelId="{E65AE64F-8651-4355-A0F1-5F2123897274}" type="pres">
      <dgm:prSet presAssocID="{2C503942-6D4C-41B5-BA76-0087B2DC564D}" presName="thickLine" presStyleLbl="alignNode1" presStyleIdx="1" presStyleCnt="3"/>
      <dgm:spPr/>
    </dgm:pt>
    <dgm:pt modelId="{440961E1-5D59-4FDF-A54F-882830ABF21C}" type="pres">
      <dgm:prSet presAssocID="{2C503942-6D4C-41B5-BA76-0087B2DC564D}" presName="horz1" presStyleCnt="0"/>
      <dgm:spPr/>
    </dgm:pt>
    <dgm:pt modelId="{2C344F6D-B12D-476D-894E-AC14DFE3A8EB}" type="pres">
      <dgm:prSet presAssocID="{2C503942-6D4C-41B5-BA76-0087B2DC564D}" presName="tx1" presStyleLbl="revTx" presStyleIdx="1" presStyleCnt="3"/>
      <dgm:spPr/>
    </dgm:pt>
    <dgm:pt modelId="{B2916BF4-A2A0-46E4-A8FF-6344ED139B90}" type="pres">
      <dgm:prSet presAssocID="{2C503942-6D4C-41B5-BA76-0087B2DC564D}" presName="vert1" presStyleCnt="0"/>
      <dgm:spPr/>
    </dgm:pt>
    <dgm:pt modelId="{8068E9D8-8FF5-4F2F-B3BB-3EA937F36C88}" type="pres">
      <dgm:prSet presAssocID="{E37D983E-DECB-4E17-A766-9891F3A2E140}" presName="thickLine" presStyleLbl="alignNode1" presStyleIdx="2" presStyleCnt="3"/>
      <dgm:spPr/>
    </dgm:pt>
    <dgm:pt modelId="{20115A21-2B0A-4355-A1FC-621042219235}" type="pres">
      <dgm:prSet presAssocID="{E37D983E-DECB-4E17-A766-9891F3A2E140}" presName="horz1" presStyleCnt="0"/>
      <dgm:spPr/>
    </dgm:pt>
    <dgm:pt modelId="{D1A420E1-1831-4BB8-9F0A-5D5C4AFF3F94}" type="pres">
      <dgm:prSet presAssocID="{E37D983E-DECB-4E17-A766-9891F3A2E140}" presName="tx1" presStyleLbl="revTx" presStyleIdx="2" presStyleCnt="3"/>
      <dgm:spPr/>
    </dgm:pt>
    <dgm:pt modelId="{69E109B6-8416-4439-8F96-A854CC13FC30}" type="pres">
      <dgm:prSet presAssocID="{E37D983E-DECB-4E17-A766-9891F3A2E140}" presName="vert1" presStyleCnt="0"/>
      <dgm:spPr/>
    </dgm:pt>
  </dgm:ptLst>
  <dgm:cxnLst>
    <dgm:cxn modelId="{24595700-D0C7-4CA6-AFEF-622F3FBF3156}" srcId="{CC22845A-661F-4078-BE96-FDBA6A72FC65}" destId="{2C503942-6D4C-41B5-BA76-0087B2DC564D}" srcOrd="1" destOrd="0" parTransId="{44F3CE15-3CC7-4285-B81E-C2992E5225C7}" sibTransId="{2DAC8D2D-F0D1-44A7-9CBE-DF3C16B93CBA}"/>
    <dgm:cxn modelId="{87AFED2E-9D06-45D4-8B9C-DE46A078978C}" type="presOf" srcId="{B98450BE-ED83-4719-9C41-9E7C4334D2D0}" destId="{EE235C8F-BA5F-4D69-A96A-9B87AB1E9C4F}" srcOrd="0" destOrd="0" presId="urn:microsoft.com/office/officeart/2008/layout/LinedList"/>
    <dgm:cxn modelId="{963FD337-5123-4A21-B768-200C2E60D831}" srcId="{CC22845A-661F-4078-BE96-FDBA6A72FC65}" destId="{B98450BE-ED83-4719-9C41-9E7C4334D2D0}" srcOrd="0" destOrd="0" parTransId="{E93C1992-6B73-466E-96C3-45C61C2E102B}" sibTransId="{0A3340CF-861F-4746-8EE2-8A5B910A1F34}"/>
    <dgm:cxn modelId="{AF44413C-6E80-4603-99C4-D1A8B400CFF6}" type="presOf" srcId="{CC22845A-661F-4078-BE96-FDBA6A72FC65}" destId="{3723E190-F446-4854-B33F-7B043C7FD318}" srcOrd="0" destOrd="0" presId="urn:microsoft.com/office/officeart/2008/layout/LinedList"/>
    <dgm:cxn modelId="{8B0712A6-B0E9-4230-9654-5693F73F934B}" type="presOf" srcId="{2C503942-6D4C-41B5-BA76-0087B2DC564D}" destId="{2C344F6D-B12D-476D-894E-AC14DFE3A8EB}" srcOrd="0" destOrd="0" presId="urn:microsoft.com/office/officeart/2008/layout/LinedList"/>
    <dgm:cxn modelId="{E3EF42CF-DAA4-4DE6-AB76-B71E409D5BE3}" srcId="{CC22845A-661F-4078-BE96-FDBA6A72FC65}" destId="{E37D983E-DECB-4E17-A766-9891F3A2E140}" srcOrd="2" destOrd="0" parTransId="{EA071BCE-880B-44D0-8E97-08EE9D50D12C}" sibTransId="{459C422C-CFF3-4203-8FAF-C4380980FFD6}"/>
    <dgm:cxn modelId="{BE691DF1-A692-406F-AF9F-801486D3230F}" type="presOf" srcId="{E37D983E-DECB-4E17-A766-9891F3A2E140}" destId="{D1A420E1-1831-4BB8-9F0A-5D5C4AFF3F94}" srcOrd="0" destOrd="0" presId="urn:microsoft.com/office/officeart/2008/layout/LinedList"/>
    <dgm:cxn modelId="{CA9C19BF-0405-4CF1-AC90-02CED81E2273}" type="presParOf" srcId="{3723E190-F446-4854-B33F-7B043C7FD318}" destId="{7789D023-A0E8-407B-B717-B60336D94D76}" srcOrd="0" destOrd="0" presId="urn:microsoft.com/office/officeart/2008/layout/LinedList"/>
    <dgm:cxn modelId="{EF9D41A2-603E-40F0-8B9E-6E277C2C108B}" type="presParOf" srcId="{3723E190-F446-4854-B33F-7B043C7FD318}" destId="{72E3F2C9-F5DB-440E-9DFC-397A4B8248BC}" srcOrd="1" destOrd="0" presId="urn:microsoft.com/office/officeart/2008/layout/LinedList"/>
    <dgm:cxn modelId="{92A93307-FD51-41CF-A096-5BB5579B8879}" type="presParOf" srcId="{72E3F2C9-F5DB-440E-9DFC-397A4B8248BC}" destId="{EE235C8F-BA5F-4D69-A96A-9B87AB1E9C4F}" srcOrd="0" destOrd="0" presId="urn:microsoft.com/office/officeart/2008/layout/LinedList"/>
    <dgm:cxn modelId="{D2AD9B7D-A429-490F-9B55-F20D6082A544}" type="presParOf" srcId="{72E3F2C9-F5DB-440E-9DFC-397A4B8248BC}" destId="{16FC65C6-8171-46A7-94FE-AA8F1C0BF5B2}" srcOrd="1" destOrd="0" presId="urn:microsoft.com/office/officeart/2008/layout/LinedList"/>
    <dgm:cxn modelId="{72D6BD10-9EB1-4B5C-86F5-6C215B29A7E7}" type="presParOf" srcId="{3723E190-F446-4854-B33F-7B043C7FD318}" destId="{E65AE64F-8651-4355-A0F1-5F2123897274}" srcOrd="2" destOrd="0" presId="urn:microsoft.com/office/officeart/2008/layout/LinedList"/>
    <dgm:cxn modelId="{F7F83E98-37DF-44A0-9B33-F028DC3480A2}" type="presParOf" srcId="{3723E190-F446-4854-B33F-7B043C7FD318}" destId="{440961E1-5D59-4FDF-A54F-882830ABF21C}" srcOrd="3" destOrd="0" presId="urn:microsoft.com/office/officeart/2008/layout/LinedList"/>
    <dgm:cxn modelId="{C3A130B5-12C6-43AF-B1FD-C9FF1661083D}" type="presParOf" srcId="{440961E1-5D59-4FDF-A54F-882830ABF21C}" destId="{2C344F6D-B12D-476D-894E-AC14DFE3A8EB}" srcOrd="0" destOrd="0" presId="urn:microsoft.com/office/officeart/2008/layout/LinedList"/>
    <dgm:cxn modelId="{D607375A-3076-4E91-965D-9C490E5B3E59}" type="presParOf" srcId="{440961E1-5D59-4FDF-A54F-882830ABF21C}" destId="{B2916BF4-A2A0-46E4-A8FF-6344ED139B90}" srcOrd="1" destOrd="0" presId="urn:microsoft.com/office/officeart/2008/layout/LinedList"/>
    <dgm:cxn modelId="{4EB28D66-AAEF-4603-89A0-A8C2279DF8DF}" type="presParOf" srcId="{3723E190-F446-4854-B33F-7B043C7FD318}" destId="{8068E9D8-8FF5-4F2F-B3BB-3EA937F36C88}" srcOrd="4" destOrd="0" presId="urn:microsoft.com/office/officeart/2008/layout/LinedList"/>
    <dgm:cxn modelId="{63678630-6286-4AAD-8BBB-54CD5A2E6681}" type="presParOf" srcId="{3723E190-F446-4854-B33F-7B043C7FD318}" destId="{20115A21-2B0A-4355-A1FC-621042219235}" srcOrd="5" destOrd="0" presId="urn:microsoft.com/office/officeart/2008/layout/LinedList"/>
    <dgm:cxn modelId="{E46DABA9-F5FC-407B-B3A5-25E9C376F9C2}" type="presParOf" srcId="{20115A21-2B0A-4355-A1FC-621042219235}" destId="{D1A420E1-1831-4BB8-9F0A-5D5C4AFF3F94}" srcOrd="0" destOrd="0" presId="urn:microsoft.com/office/officeart/2008/layout/LinedList"/>
    <dgm:cxn modelId="{232D4D5B-4F20-498C-AF44-574FAD2C68B8}" type="presParOf" srcId="{20115A21-2B0A-4355-A1FC-621042219235}" destId="{69E109B6-8416-4439-8F96-A854CC13FC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B9FAC1-3466-444C-A1C3-250ABD2A44C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9A9FB2-E8F8-45E1-A237-3AF22D5320A2}">
      <dgm:prSet/>
      <dgm:spPr/>
      <dgm:t>
        <a:bodyPr/>
        <a:lstStyle/>
        <a:p>
          <a:r>
            <a:rPr lang="fi-FI"/>
            <a:t>Torstaisin yleisistunto</a:t>
          </a:r>
          <a:endParaRPr lang="en-US"/>
        </a:p>
      </dgm:t>
    </dgm:pt>
    <dgm:pt modelId="{AE8E26C2-A641-49DC-86CD-A79D4829F327}" type="parTrans" cxnId="{309CBC0C-49ED-4EC3-8B51-16731095F872}">
      <dgm:prSet/>
      <dgm:spPr/>
      <dgm:t>
        <a:bodyPr/>
        <a:lstStyle/>
        <a:p>
          <a:endParaRPr lang="en-US"/>
        </a:p>
      </dgm:t>
    </dgm:pt>
    <dgm:pt modelId="{9703A21B-71DA-4D14-A923-DC4819C39148}" type="sibTrans" cxnId="{309CBC0C-49ED-4EC3-8B51-16731095F872}">
      <dgm:prSet/>
      <dgm:spPr/>
      <dgm:t>
        <a:bodyPr/>
        <a:lstStyle/>
        <a:p>
          <a:endParaRPr lang="en-US"/>
        </a:p>
      </dgm:t>
    </dgm:pt>
    <dgm:pt modelId="{E56F17FB-3E83-46E4-A19E-66F2D9EA090C}">
      <dgm:prSet/>
      <dgm:spPr/>
      <dgm:t>
        <a:bodyPr/>
        <a:lstStyle/>
        <a:p>
          <a:r>
            <a:rPr lang="fi-FI"/>
            <a:t>Perjantaisin presidentin esittely</a:t>
          </a:r>
          <a:endParaRPr lang="en-US"/>
        </a:p>
      </dgm:t>
    </dgm:pt>
    <dgm:pt modelId="{44D296C0-9BAA-41D9-BBBF-A225D8042B41}" type="parTrans" cxnId="{1D56E5F8-A594-425D-8979-9AA562CF5A0A}">
      <dgm:prSet/>
      <dgm:spPr/>
      <dgm:t>
        <a:bodyPr/>
        <a:lstStyle/>
        <a:p>
          <a:endParaRPr lang="en-US"/>
        </a:p>
      </dgm:t>
    </dgm:pt>
    <dgm:pt modelId="{FBB5654A-DDFA-4721-9B68-D7E58D9ABF0E}" type="sibTrans" cxnId="{1D56E5F8-A594-425D-8979-9AA562CF5A0A}">
      <dgm:prSet/>
      <dgm:spPr/>
      <dgm:t>
        <a:bodyPr/>
        <a:lstStyle/>
        <a:p>
          <a:endParaRPr lang="en-US"/>
        </a:p>
      </dgm:t>
    </dgm:pt>
    <dgm:pt modelId="{4B0F1B48-2EEF-44BA-A83F-E68DB3F372E3}">
      <dgm:prSet/>
      <dgm:spPr/>
      <dgm:t>
        <a:bodyPr/>
        <a:lstStyle/>
        <a:p>
          <a:r>
            <a:rPr lang="fi-FI"/>
            <a:t>Keskiviikkoisin hallituksen iltakoulu</a:t>
          </a:r>
          <a:endParaRPr lang="en-US"/>
        </a:p>
      </dgm:t>
    </dgm:pt>
    <dgm:pt modelId="{CFCB4427-27EE-4597-8564-A915B7A9FD1D}" type="parTrans" cxnId="{F4568248-A1A1-468C-B8D1-7C364DA07F83}">
      <dgm:prSet/>
      <dgm:spPr/>
      <dgm:t>
        <a:bodyPr/>
        <a:lstStyle/>
        <a:p>
          <a:endParaRPr lang="en-US"/>
        </a:p>
      </dgm:t>
    </dgm:pt>
    <dgm:pt modelId="{128F5CAD-DD56-425A-81A6-D3A7B836FCE8}" type="sibTrans" cxnId="{F4568248-A1A1-468C-B8D1-7C364DA07F83}">
      <dgm:prSet/>
      <dgm:spPr/>
      <dgm:t>
        <a:bodyPr/>
        <a:lstStyle/>
        <a:p>
          <a:endParaRPr lang="en-US"/>
        </a:p>
      </dgm:t>
    </dgm:pt>
    <dgm:pt modelId="{1E44A577-3BB8-4860-A418-144F627064DB}">
      <dgm:prSet/>
      <dgm:spPr/>
      <dgm:t>
        <a:bodyPr/>
        <a:lstStyle/>
        <a:p>
          <a:r>
            <a:rPr lang="fi-FI"/>
            <a:t>Erityinen kokous syksyllä budjettiriihi</a:t>
          </a:r>
          <a:endParaRPr lang="en-US"/>
        </a:p>
      </dgm:t>
    </dgm:pt>
    <dgm:pt modelId="{DA90450C-41E4-410D-9B40-EC440DEDBAE5}" type="parTrans" cxnId="{BCA815B4-DD90-40D4-A077-19E7A539F64D}">
      <dgm:prSet/>
      <dgm:spPr/>
      <dgm:t>
        <a:bodyPr/>
        <a:lstStyle/>
        <a:p>
          <a:endParaRPr lang="en-US"/>
        </a:p>
      </dgm:t>
    </dgm:pt>
    <dgm:pt modelId="{09137F91-83F5-4D8D-8C13-DFAD4765B593}" type="sibTrans" cxnId="{BCA815B4-DD90-40D4-A077-19E7A539F64D}">
      <dgm:prSet/>
      <dgm:spPr/>
      <dgm:t>
        <a:bodyPr/>
        <a:lstStyle/>
        <a:p>
          <a:endParaRPr lang="en-US"/>
        </a:p>
      </dgm:t>
    </dgm:pt>
    <dgm:pt modelId="{FC3B6DEE-C129-41CB-862A-4AB84208AB14}">
      <dgm:prSet/>
      <dgm:spPr/>
      <dgm:t>
        <a:bodyPr/>
        <a:lstStyle/>
        <a:p>
          <a:r>
            <a:rPr lang="en-US" dirty="0" err="1"/>
            <a:t>Ministerivaliokunnat</a:t>
          </a:r>
          <a:endParaRPr lang="en-US" dirty="0"/>
        </a:p>
      </dgm:t>
    </dgm:pt>
    <dgm:pt modelId="{2CC3CABA-AB26-47F8-BC4D-F7A3872973BD}" type="parTrans" cxnId="{12235BD4-4B0D-4832-B60A-45C172CA4F31}">
      <dgm:prSet/>
      <dgm:spPr/>
      <dgm:t>
        <a:bodyPr/>
        <a:lstStyle/>
        <a:p>
          <a:endParaRPr lang="en-US"/>
        </a:p>
      </dgm:t>
    </dgm:pt>
    <dgm:pt modelId="{35753245-C77D-4D2B-BD2A-E737768BCF9D}" type="sibTrans" cxnId="{12235BD4-4B0D-4832-B60A-45C172CA4F31}">
      <dgm:prSet/>
      <dgm:spPr/>
      <dgm:t>
        <a:bodyPr/>
        <a:lstStyle/>
        <a:p>
          <a:endParaRPr lang="en-US"/>
        </a:p>
      </dgm:t>
    </dgm:pt>
    <dgm:pt modelId="{821DB560-D0EB-4CC6-B679-A423A55216B8}" type="pres">
      <dgm:prSet presAssocID="{0DB9FAC1-3466-444C-A1C3-250ABD2A44CF}" presName="linear" presStyleCnt="0">
        <dgm:presLayoutVars>
          <dgm:animLvl val="lvl"/>
          <dgm:resizeHandles val="exact"/>
        </dgm:presLayoutVars>
      </dgm:prSet>
      <dgm:spPr/>
    </dgm:pt>
    <dgm:pt modelId="{AF5AC547-D99D-4B50-8BDA-D9C6C5C60991}" type="pres">
      <dgm:prSet presAssocID="{3E9A9FB2-E8F8-45E1-A237-3AF22D5320A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4E065B4-C215-4E53-9DAD-DE5BA1AF3B59}" type="pres">
      <dgm:prSet presAssocID="{9703A21B-71DA-4D14-A923-DC4819C39148}" presName="spacer" presStyleCnt="0"/>
      <dgm:spPr/>
    </dgm:pt>
    <dgm:pt modelId="{D06EF79D-AC17-4DB0-AE9A-4162122BF21F}" type="pres">
      <dgm:prSet presAssocID="{E56F17FB-3E83-46E4-A19E-66F2D9EA090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5DB0DBA-1969-466D-B397-DE8B00F0D4C1}" type="pres">
      <dgm:prSet presAssocID="{FBB5654A-DDFA-4721-9B68-D7E58D9ABF0E}" presName="spacer" presStyleCnt="0"/>
      <dgm:spPr/>
    </dgm:pt>
    <dgm:pt modelId="{CB622502-962D-4B4D-9721-36D1E1F71620}" type="pres">
      <dgm:prSet presAssocID="{4B0F1B48-2EEF-44BA-A83F-E68DB3F372E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2B3D0DF-F606-43AC-8A82-A9E64F2A6CF7}" type="pres">
      <dgm:prSet presAssocID="{128F5CAD-DD56-425A-81A6-D3A7B836FCE8}" presName="spacer" presStyleCnt="0"/>
      <dgm:spPr/>
    </dgm:pt>
    <dgm:pt modelId="{4953B2A6-46C1-402F-9A05-F3E403D6B8CF}" type="pres">
      <dgm:prSet presAssocID="{1E44A577-3BB8-4860-A418-144F627064D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F6CC7BA-E04C-44AC-91EE-E1048D7A1DAF}" type="pres">
      <dgm:prSet presAssocID="{09137F91-83F5-4D8D-8C13-DFAD4765B593}" presName="spacer" presStyleCnt="0"/>
      <dgm:spPr/>
    </dgm:pt>
    <dgm:pt modelId="{0FB42465-0C43-438E-9B62-2D3E90DE4359}" type="pres">
      <dgm:prSet presAssocID="{FC3B6DEE-C129-41CB-862A-4AB84208AB1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09CBC0C-49ED-4EC3-8B51-16731095F872}" srcId="{0DB9FAC1-3466-444C-A1C3-250ABD2A44CF}" destId="{3E9A9FB2-E8F8-45E1-A237-3AF22D5320A2}" srcOrd="0" destOrd="0" parTransId="{AE8E26C2-A641-49DC-86CD-A79D4829F327}" sibTransId="{9703A21B-71DA-4D14-A923-DC4819C39148}"/>
    <dgm:cxn modelId="{83124214-03CE-4CA2-826A-45685F74012C}" type="presOf" srcId="{1E44A577-3BB8-4860-A418-144F627064DB}" destId="{4953B2A6-46C1-402F-9A05-F3E403D6B8CF}" srcOrd="0" destOrd="0" presId="urn:microsoft.com/office/officeart/2005/8/layout/vList2"/>
    <dgm:cxn modelId="{CB5DD71F-DD1E-4448-B64F-B7E5D99A5655}" type="presOf" srcId="{4B0F1B48-2EEF-44BA-A83F-E68DB3F372E3}" destId="{CB622502-962D-4B4D-9721-36D1E1F71620}" srcOrd="0" destOrd="0" presId="urn:microsoft.com/office/officeart/2005/8/layout/vList2"/>
    <dgm:cxn modelId="{8E5F3160-B5F9-4F82-A856-C1B150B05B69}" type="presOf" srcId="{0DB9FAC1-3466-444C-A1C3-250ABD2A44CF}" destId="{821DB560-D0EB-4CC6-B679-A423A55216B8}" srcOrd="0" destOrd="0" presId="urn:microsoft.com/office/officeart/2005/8/layout/vList2"/>
    <dgm:cxn modelId="{F4568248-A1A1-468C-B8D1-7C364DA07F83}" srcId="{0DB9FAC1-3466-444C-A1C3-250ABD2A44CF}" destId="{4B0F1B48-2EEF-44BA-A83F-E68DB3F372E3}" srcOrd="2" destOrd="0" parTransId="{CFCB4427-27EE-4597-8564-A915B7A9FD1D}" sibTransId="{128F5CAD-DD56-425A-81A6-D3A7B836FCE8}"/>
    <dgm:cxn modelId="{99EDAF48-54B5-4059-976A-0B9D93B8FFA4}" type="presOf" srcId="{FC3B6DEE-C129-41CB-862A-4AB84208AB14}" destId="{0FB42465-0C43-438E-9B62-2D3E90DE4359}" srcOrd="0" destOrd="0" presId="urn:microsoft.com/office/officeart/2005/8/layout/vList2"/>
    <dgm:cxn modelId="{5DB08058-B0E6-4F85-992A-A6BFB16E4D8B}" type="presOf" srcId="{3E9A9FB2-E8F8-45E1-A237-3AF22D5320A2}" destId="{AF5AC547-D99D-4B50-8BDA-D9C6C5C60991}" srcOrd="0" destOrd="0" presId="urn:microsoft.com/office/officeart/2005/8/layout/vList2"/>
    <dgm:cxn modelId="{BCA815B4-DD90-40D4-A077-19E7A539F64D}" srcId="{0DB9FAC1-3466-444C-A1C3-250ABD2A44CF}" destId="{1E44A577-3BB8-4860-A418-144F627064DB}" srcOrd="3" destOrd="0" parTransId="{DA90450C-41E4-410D-9B40-EC440DEDBAE5}" sibTransId="{09137F91-83F5-4D8D-8C13-DFAD4765B593}"/>
    <dgm:cxn modelId="{12235BD4-4B0D-4832-B60A-45C172CA4F31}" srcId="{0DB9FAC1-3466-444C-A1C3-250ABD2A44CF}" destId="{FC3B6DEE-C129-41CB-862A-4AB84208AB14}" srcOrd="4" destOrd="0" parTransId="{2CC3CABA-AB26-47F8-BC4D-F7A3872973BD}" sibTransId="{35753245-C77D-4D2B-BD2A-E737768BCF9D}"/>
    <dgm:cxn modelId="{C5D8B8E6-ABB6-40F8-BF67-F7FEECC6B871}" type="presOf" srcId="{E56F17FB-3E83-46E4-A19E-66F2D9EA090C}" destId="{D06EF79D-AC17-4DB0-AE9A-4162122BF21F}" srcOrd="0" destOrd="0" presId="urn:microsoft.com/office/officeart/2005/8/layout/vList2"/>
    <dgm:cxn modelId="{1D56E5F8-A594-425D-8979-9AA562CF5A0A}" srcId="{0DB9FAC1-3466-444C-A1C3-250ABD2A44CF}" destId="{E56F17FB-3E83-46E4-A19E-66F2D9EA090C}" srcOrd="1" destOrd="0" parTransId="{44D296C0-9BAA-41D9-BBBF-A225D8042B41}" sibTransId="{FBB5654A-DDFA-4721-9B68-D7E58D9ABF0E}"/>
    <dgm:cxn modelId="{377883B2-A5EB-400A-9BEC-AC338AC1353F}" type="presParOf" srcId="{821DB560-D0EB-4CC6-B679-A423A55216B8}" destId="{AF5AC547-D99D-4B50-8BDA-D9C6C5C60991}" srcOrd="0" destOrd="0" presId="urn:microsoft.com/office/officeart/2005/8/layout/vList2"/>
    <dgm:cxn modelId="{2BCEF053-84C8-4C4E-94BC-F21DE2431B68}" type="presParOf" srcId="{821DB560-D0EB-4CC6-B679-A423A55216B8}" destId="{24E065B4-C215-4E53-9DAD-DE5BA1AF3B59}" srcOrd="1" destOrd="0" presId="urn:microsoft.com/office/officeart/2005/8/layout/vList2"/>
    <dgm:cxn modelId="{EDF6BDD2-7275-44AA-B4B0-C062B52735D8}" type="presParOf" srcId="{821DB560-D0EB-4CC6-B679-A423A55216B8}" destId="{D06EF79D-AC17-4DB0-AE9A-4162122BF21F}" srcOrd="2" destOrd="0" presId="urn:microsoft.com/office/officeart/2005/8/layout/vList2"/>
    <dgm:cxn modelId="{185D5031-E361-42E4-BB57-B41DF803AA69}" type="presParOf" srcId="{821DB560-D0EB-4CC6-B679-A423A55216B8}" destId="{C5DB0DBA-1969-466D-B397-DE8B00F0D4C1}" srcOrd="3" destOrd="0" presId="urn:microsoft.com/office/officeart/2005/8/layout/vList2"/>
    <dgm:cxn modelId="{375E0EC5-59EC-4CA1-B29D-A8241F22DBD6}" type="presParOf" srcId="{821DB560-D0EB-4CC6-B679-A423A55216B8}" destId="{CB622502-962D-4B4D-9721-36D1E1F71620}" srcOrd="4" destOrd="0" presId="urn:microsoft.com/office/officeart/2005/8/layout/vList2"/>
    <dgm:cxn modelId="{0CA43CC3-59F9-44D7-8BD1-2CAE63FCA92F}" type="presParOf" srcId="{821DB560-D0EB-4CC6-B679-A423A55216B8}" destId="{82B3D0DF-F606-43AC-8A82-A9E64F2A6CF7}" srcOrd="5" destOrd="0" presId="urn:microsoft.com/office/officeart/2005/8/layout/vList2"/>
    <dgm:cxn modelId="{3816F33C-4A3E-44C1-983D-2E45C83DFCA2}" type="presParOf" srcId="{821DB560-D0EB-4CC6-B679-A423A55216B8}" destId="{4953B2A6-46C1-402F-9A05-F3E403D6B8CF}" srcOrd="6" destOrd="0" presId="urn:microsoft.com/office/officeart/2005/8/layout/vList2"/>
    <dgm:cxn modelId="{9CC6D3CD-9002-4714-829E-4CCC265F2839}" type="presParOf" srcId="{821DB560-D0EB-4CC6-B679-A423A55216B8}" destId="{4F6CC7BA-E04C-44AC-91EE-E1048D7A1DAF}" srcOrd="7" destOrd="0" presId="urn:microsoft.com/office/officeart/2005/8/layout/vList2"/>
    <dgm:cxn modelId="{3ECDDE0E-DF74-4241-AF2B-8818F8ABEC15}" type="presParOf" srcId="{821DB560-D0EB-4CC6-B679-A423A55216B8}" destId="{0FB42465-0C43-438E-9B62-2D3E90DE435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C43ED8-278D-4F65-99AD-5A693CC03D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E97CD1F-291A-4016-A12C-14CAEF58D02E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Valitaan välittömällä kansanvaalilla</a:t>
          </a:r>
          <a:endParaRPr lang="en-US"/>
        </a:p>
      </dgm:t>
    </dgm:pt>
    <dgm:pt modelId="{C498AC83-C4C9-4418-9F5F-4AAE96E13B52}" type="parTrans" cxnId="{16EC5DE4-8530-443A-968A-118DD883B1E1}">
      <dgm:prSet/>
      <dgm:spPr/>
      <dgm:t>
        <a:bodyPr/>
        <a:lstStyle/>
        <a:p>
          <a:endParaRPr lang="en-US"/>
        </a:p>
      </dgm:t>
    </dgm:pt>
    <dgm:pt modelId="{C3825901-F68A-4E77-95A7-D900A852A12F}" type="sibTrans" cxnId="{16EC5DE4-8530-443A-968A-118DD883B1E1}">
      <dgm:prSet/>
      <dgm:spPr/>
      <dgm:t>
        <a:bodyPr/>
        <a:lstStyle/>
        <a:p>
          <a:endParaRPr lang="en-US"/>
        </a:p>
      </dgm:t>
    </dgm:pt>
    <dgm:pt modelId="{57ED5D3B-9E97-4B26-9F7C-F2673C41A566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Ehdoton enemmistövaalitapa</a:t>
          </a:r>
          <a:endParaRPr lang="en-US" dirty="0"/>
        </a:p>
      </dgm:t>
    </dgm:pt>
    <dgm:pt modelId="{E189AE46-5648-48FC-81A6-741D5D9E09BE}" type="parTrans" cxnId="{8D3FF439-3618-4CF9-8E8B-5D876C349895}">
      <dgm:prSet/>
      <dgm:spPr/>
      <dgm:t>
        <a:bodyPr/>
        <a:lstStyle/>
        <a:p>
          <a:endParaRPr lang="en-US"/>
        </a:p>
      </dgm:t>
    </dgm:pt>
    <dgm:pt modelId="{83370478-FB60-4B5C-9CF7-4E1E1E917795}" type="sibTrans" cxnId="{8D3FF439-3618-4CF9-8E8B-5D876C349895}">
      <dgm:prSet/>
      <dgm:spPr/>
      <dgm:t>
        <a:bodyPr/>
        <a:lstStyle/>
        <a:p>
          <a:endParaRPr lang="en-US"/>
        </a:p>
      </dgm:t>
    </dgm:pt>
    <dgm:pt modelId="{082E41C2-E23F-4C5B-A3DC-15A526968BAD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Vaalit 6-vuoden välein</a:t>
          </a:r>
          <a:endParaRPr lang="en-US" dirty="0"/>
        </a:p>
      </dgm:t>
    </dgm:pt>
    <dgm:pt modelId="{18A5251F-E73A-4B12-8D1C-ADC866411618}" type="parTrans" cxnId="{0CBBEE1E-D48E-467E-AE21-599BBA61EC27}">
      <dgm:prSet/>
      <dgm:spPr/>
      <dgm:t>
        <a:bodyPr/>
        <a:lstStyle/>
        <a:p>
          <a:endParaRPr lang="en-US"/>
        </a:p>
      </dgm:t>
    </dgm:pt>
    <dgm:pt modelId="{46DE3699-6B59-4B48-86E2-2C5B1550AC42}" type="sibTrans" cxnId="{0CBBEE1E-D48E-467E-AE21-599BBA61EC27}">
      <dgm:prSet/>
      <dgm:spPr/>
      <dgm:t>
        <a:bodyPr/>
        <a:lstStyle/>
        <a:p>
          <a:endParaRPr lang="en-US"/>
        </a:p>
      </dgm:t>
    </dgm:pt>
    <dgm:pt modelId="{8B635DAF-2509-4BC5-A1E2-77B99B7FD9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 </a:t>
          </a:r>
          <a:r>
            <a:rPr lang="en-US" dirty="0" err="1"/>
            <a:t>kautta</a:t>
          </a:r>
          <a:endParaRPr lang="en-US" dirty="0"/>
        </a:p>
      </dgm:t>
    </dgm:pt>
    <dgm:pt modelId="{847903F0-6375-4C41-BBB3-410199DEDA87}" type="parTrans" cxnId="{07F80A69-5317-48D7-9A8D-29BDE4BBF587}">
      <dgm:prSet/>
      <dgm:spPr/>
      <dgm:t>
        <a:bodyPr/>
        <a:lstStyle/>
        <a:p>
          <a:endParaRPr lang="fi-FI"/>
        </a:p>
      </dgm:t>
    </dgm:pt>
    <dgm:pt modelId="{E80AB446-13CE-47BB-AA82-B7D9BAD4B893}" type="sibTrans" cxnId="{07F80A69-5317-48D7-9A8D-29BDE4BBF587}">
      <dgm:prSet/>
      <dgm:spPr/>
      <dgm:t>
        <a:bodyPr/>
        <a:lstStyle/>
        <a:p>
          <a:endParaRPr lang="fi-FI"/>
        </a:p>
      </dgm:t>
    </dgm:pt>
    <dgm:pt modelId="{22A75A5B-AC33-47E1-AA75-AC0CD1C8DEBF}" type="pres">
      <dgm:prSet presAssocID="{F1C43ED8-278D-4F65-99AD-5A693CC03DCA}" presName="root" presStyleCnt="0">
        <dgm:presLayoutVars>
          <dgm:dir/>
          <dgm:resizeHandles val="exact"/>
        </dgm:presLayoutVars>
      </dgm:prSet>
      <dgm:spPr/>
    </dgm:pt>
    <dgm:pt modelId="{D3DAE53F-4F8C-4786-BA90-191C64A24716}" type="pres">
      <dgm:prSet presAssocID="{9E97CD1F-291A-4016-A12C-14CAEF58D02E}" presName="compNode" presStyleCnt="0"/>
      <dgm:spPr/>
    </dgm:pt>
    <dgm:pt modelId="{7C1A77A2-2FB5-4027-8E00-19AF1D98EE5D}" type="pres">
      <dgm:prSet presAssocID="{9E97CD1F-291A-4016-A12C-14CAEF58D02E}" presName="bgRect" presStyleLbl="bgShp" presStyleIdx="0" presStyleCnt="4"/>
      <dgm:spPr/>
    </dgm:pt>
    <dgm:pt modelId="{BE40EC78-C123-4E66-BADA-652D9D53F824}" type="pres">
      <dgm:prSet presAssocID="{9E97CD1F-291A-4016-A12C-14CAEF58D02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5A4ACD46-426C-4D0F-8A68-AFC70E994B0E}" type="pres">
      <dgm:prSet presAssocID="{9E97CD1F-291A-4016-A12C-14CAEF58D02E}" presName="spaceRect" presStyleCnt="0"/>
      <dgm:spPr/>
    </dgm:pt>
    <dgm:pt modelId="{DB8A526F-EB5B-422B-BF56-6A6A77823B5D}" type="pres">
      <dgm:prSet presAssocID="{9E97CD1F-291A-4016-A12C-14CAEF58D02E}" presName="parTx" presStyleLbl="revTx" presStyleIdx="0" presStyleCnt="4">
        <dgm:presLayoutVars>
          <dgm:chMax val="0"/>
          <dgm:chPref val="0"/>
        </dgm:presLayoutVars>
      </dgm:prSet>
      <dgm:spPr/>
    </dgm:pt>
    <dgm:pt modelId="{80DC7C2E-1D01-495E-A12C-5C7AA2CB10F0}" type="pres">
      <dgm:prSet presAssocID="{C3825901-F68A-4E77-95A7-D900A852A12F}" presName="sibTrans" presStyleCnt="0"/>
      <dgm:spPr/>
    </dgm:pt>
    <dgm:pt modelId="{A8A0A4F8-B9A3-4142-AA2A-C6E35ED70738}" type="pres">
      <dgm:prSet presAssocID="{57ED5D3B-9E97-4B26-9F7C-F2673C41A566}" presName="compNode" presStyleCnt="0"/>
      <dgm:spPr/>
    </dgm:pt>
    <dgm:pt modelId="{7BBE3230-3F04-48AB-8390-0844D2F9EF19}" type="pres">
      <dgm:prSet presAssocID="{57ED5D3B-9E97-4B26-9F7C-F2673C41A566}" presName="bgRect" presStyleLbl="bgShp" presStyleIdx="1" presStyleCnt="4"/>
      <dgm:spPr/>
    </dgm:pt>
    <dgm:pt modelId="{A67FE408-CB7A-471B-AF98-5C2B0E248DF1}" type="pres">
      <dgm:prSet presAssocID="{57ED5D3B-9E97-4B26-9F7C-F2673C41A56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 scene"/>
        </a:ext>
      </dgm:extLst>
    </dgm:pt>
    <dgm:pt modelId="{B1A5760F-D626-4224-A3E2-270C6E93DF22}" type="pres">
      <dgm:prSet presAssocID="{57ED5D3B-9E97-4B26-9F7C-F2673C41A566}" presName="spaceRect" presStyleCnt="0"/>
      <dgm:spPr/>
    </dgm:pt>
    <dgm:pt modelId="{095F8E6C-6579-4FCD-9C78-2279CB4E5B1C}" type="pres">
      <dgm:prSet presAssocID="{57ED5D3B-9E97-4B26-9F7C-F2673C41A566}" presName="parTx" presStyleLbl="revTx" presStyleIdx="1" presStyleCnt="4">
        <dgm:presLayoutVars>
          <dgm:chMax val="0"/>
          <dgm:chPref val="0"/>
        </dgm:presLayoutVars>
      </dgm:prSet>
      <dgm:spPr/>
    </dgm:pt>
    <dgm:pt modelId="{B3A7CF50-28CC-48BC-B520-1522886C9517}" type="pres">
      <dgm:prSet presAssocID="{83370478-FB60-4B5C-9CF7-4E1E1E917795}" presName="sibTrans" presStyleCnt="0"/>
      <dgm:spPr/>
    </dgm:pt>
    <dgm:pt modelId="{1B121A7C-6720-4A5F-A155-B362E271E3D9}" type="pres">
      <dgm:prSet presAssocID="{082E41C2-E23F-4C5B-A3DC-15A526968BAD}" presName="compNode" presStyleCnt="0"/>
      <dgm:spPr/>
    </dgm:pt>
    <dgm:pt modelId="{AFC77627-D533-4595-BF53-FFEE02577FE8}" type="pres">
      <dgm:prSet presAssocID="{082E41C2-E23F-4C5B-A3DC-15A526968BAD}" presName="bgRect" presStyleLbl="bgShp" presStyleIdx="2" presStyleCnt="4"/>
      <dgm:spPr/>
    </dgm:pt>
    <dgm:pt modelId="{2612DE12-53DD-445F-98AF-5C63C0CFABB7}" type="pres">
      <dgm:prSet presAssocID="{082E41C2-E23F-4C5B-A3DC-15A526968BA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ennoitsija"/>
        </a:ext>
      </dgm:extLst>
    </dgm:pt>
    <dgm:pt modelId="{F1F6506D-987A-4E06-ABD5-B77C69228645}" type="pres">
      <dgm:prSet presAssocID="{082E41C2-E23F-4C5B-A3DC-15A526968BAD}" presName="spaceRect" presStyleCnt="0"/>
      <dgm:spPr/>
    </dgm:pt>
    <dgm:pt modelId="{CD1DCFC1-90D1-477B-B814-DD3CB079FEDD}" type="pres">
      <dgm:prSet presAssocID="{082E41C2-E23F-4C5B-A3DC-15A526968BAD}" presName="parTx" presStyleLbl="revTx" presStyleIdx="2" presStyleCnt="4">
        <dgm:presLayoutVars>
          <dgm:chMax val="0"/>
          <dgm:chPref val="0"/>
        </dgm:presLayoutVars>
      </dgm:prSet>
      <dgm:spPr/>
    </dgm:pt>
    <dgm:pt modelId="{6F99E2E2-9378-4A56-9E76-ADE392141B56}" type="pres">
      <dgm:prSet presAssocID="{46DE3699-6B59-4B48-86E2-2C5B1550AC42}" presName="sibTrans" presStyleCnt="0"/>
      <dgm:spPr/>
    </dgm:pt>
    <dgm:pt modelId="{F22923FE-7475-459D-857B-2AF65DF85939}" type="pres">
      <dgm:prSet presAssocID="{8B635DAF-2509-4BC5-A1E2-77B99B7FD9DD}" presName="compNode" presStyleCnt="0"/>
      <dgm:spPr/>
    </dgm:pt>
    <dgm:pt modelId="{D7F1447C-C51A-4500-8DA8-CFD3BC370753}" type="pres">
      <dgm:prSet presAssocID="{8B635DAF-2509-4BC5-A1E2-77B99B7FD9DD}" presName="bgRect" presStyleLbl="bgShp" presStyleIdx="3" presStyleCnt="4"/>
      <dgm:spPr/>
    </dgm:pt>
    <dgm:pt modelId="{C938BF58-DF46-422C-9705-9F49D8ECD813}" type="pres">
      <dgm:prSet presAssocID="{8B635DAF-2509-4BC5-A1E2-77B99B7FD9DD}" presName="iconRect" presStyleLbl="node1" presStyleIdx="3" presStyleCnt="4"/>
      <dgm:spPr/>
    </dgm:pt>
    <dgm:pt modelId="{5C74C29A-D395-48F1-93C7-E5132E619325}" type="pres">
      <dgm:prSet presAssocID="{8B635DAF-2509-4BC5-A1E2-77B99B7FD9DD}" presName="spaceRect" presStyleCnt="0"/>
      <dgm:spPr/>
    </dgm:pt>
    <dgm:pt modelId="{F376A53D-87E4-4F94-B6F4-3458A440D038}" type="pres">
      <dgm:prSet presAssocID="{8B635DAF-2509-4BC5-A1E2-77B99B7FD9D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CBBEE1E-D48E-467E-AE21-599BBA61EC27}" srcId="{F1C43ED8-278D-4F65-99AD-5A693CC03DCA}" destId="{082E41C2-E23F-4C5B-A3DC-15A526968BAD}" srcOrd="2" destOrd="0" parTransId="{18A5251F-E73A-4B12-8D1C-ADC866411618}" sibTransId="{46DE3699-6B59-4B48-86E2-2C5B1550AC42}"/>
    <dgm:cxn modelId="{8D3FF439-3618-4CF9-8E8B-5D876C349895}" srcId="{F1C43ED8-278D-4F65-99AD-5A693CC03DCA}" destId="{57ED5D3B-9E97-4B26-9F7C-F2673C41A566}" srcOrd="1" destOrd="0" parTransId="{E189AE46-5648-48FC-81A6-741D5D9E09BE}" sibTransId="{83370478-FB60-4B5C-9CF7-4E1E1E917795}"/>
    <dgm:cxn modelId="{33FB7967-C89E-4973-9B78-6EB8E066BC1D}" type="presOf" srcId="{57ED5D3B-9E97-4B26-9F7C-F2673C41A566}" destId="{095F8E6C-6579-4FCD-9C78-2279CB4E5B1C}" srcOrd="0" destOrd="0" presId="urn:microsoft.com/office/officeart/2018/2/layout/IconVerticalSolidList"/>
    <dgm:cxn modelId="{07F80A69-5317-48D7-9A8D-29BDE4BBF587}" srcId="{F1C43ED8-278D-4F65-99AD-5A693CC03DCA}" destId="{8B635DAF-2509-4BC5-A1E2-77B99B7FD9DD}" srcOrd="3" destOrd="0" parTransId="{847903F0-6375-4C41-BBB3-410199DEDA87}" sibTransId="{E80AB446-13CE-47BB-AA82-B7D9BAD4B893}"/>
    <dgm:cxn modelId="{86E0CEA7-D6AD-4E6A-9AB1-39D5CCE7FBAD}" type="presOf" srcId="{F1C43ED8-278D-4F65-99AD-5A693CC03DCA}" destId="{22A75A5B-AC33-47E1-AA75-AC0CD1C8DEBF}" srcOrd="0" destOrd="0" presId="urn:microsoft.com/office/officeart/2018/2/layout/IconVerticalSolidList"/>
    <dgm:cxn modelId="{028D50C4-DFD0-4A04-8121-DF57A772780F}" type="presOf" srcId="{8B635DAF-2509-4BC5-A1E2-77B99B7FD9DD}" destId="{F376A53D-87E4-4F94-B6F4-3458A440D038}" srcOrd="0" destOrd="0" presId="urn:microsoft.com/office/officeart/2018/2/layout/IconVerticalSolidList"/>
    <dgm:cxn modelId="{CDB1B7CA-95DA-4587-9A88-D724DC005D94}" type="presOf" srcId="{9E97CD1F-291A-4016-A12C-14CAEF58D02E}" destId="{DB8A526F-EB5B-422B-BF56-6A6A77823B5D}" srcOrd="0" destOrd="0" presId="urn:microsoft.com/office/officeart/2018/2/layout/IconVerticalSolidList"/>
    <dgm:cxn modelId="{B91CFBD4-5F96-48C7-87F1-BEC15CCEC2AF}" type="presOf" srcId="{082E41C2-E23F-4C5B-A3DC-15A526968BAD}" destId="{CD1DCFC1-90D1-477B-B814-DD3CB079FEDD}" srcOrd="0" destOrd="0" presId="urn:microsoft.com/office/officeart/2018/2/layout/IconVerticalSolidList"/>
    <dgm:cxn modelId="{16EC5DE4-8530-443A-968A-118DD883B1E1}" srcId="{F1C43ED8-278D-4F65-99AD-5A693CC03DCA}" destId="{9E97CD1F-291A-4016-A12C-14CAEF58D02E}" srcOrd="0" destOrd="0" parTransId="{C498AC83-C4C9-4418-9F5F-4AAE96E13B52}" sibTransId="{C3825901-F68A-4E77-95A7-D900A852A12F}"/>
    <dgm:cxn modelId="{909BA515-20BA-49B8-AD01-5BFDFCCCDB92}" type="presParOf" srcId="{22A75A5B-AC33-47E1-AA75-AC0CD1C8DEBF}" destId="{D3DAE53F-4F8C-4786-BA90-191C64A24716}" srcOrd="0" destOrd="0" presId="urn:microsoft.com/office/officeart/2018/2/layout/IconVerticalSolidList"/>
    <dgm:cxn modelId="{E1F0BE0E-C86E-48DF-8F63-9F710EC49CE9}" type="presParOf" srcId="{D3DAE53F-4F8C-4786-BA90-191C64A24716}" destId="{7C1A77A2-2FB5-4027-8E00-19AF1D98EE5D}" srcOrd="0" destOrd="0" presId="urn:microsoft.com/office/officeart/2018/2/layout/IconVerticalSolidList"/>
    <dgm:cxn modelId="{373A4BDA-D6CD-4ECE-BC8D-818A1402D1D9}" type="presParOf" srcId="{D3DAE53F-4F8C-4786-BA90-191C64A24716}" destId="{BE40EC78-C123-4E66-BADA-652D9D53F824}" srcOrd="1" destOrd="0" presId="urn:microsoft.com/office/officeart/2018/2/layout/IconVerticalSolidList"/>
    <dgm:cxn modelId="{4ECEAB72-E733-4EBA-9975-52DDA3A48078}" type="presParOf" srcId="{D3DAE53F-4F8C-4786-BA90-191C64A24716}" destId="{5A4ACD46-426C-4D0F-8A68-AFC70E994B0E}" srcOrd="2" destOrd="0" presId="urn:microsoft.com/office/officeart/2018/2/layout/IconVerticalSolidList"/>
    <dgm:cxn modelId="{E46B27CB-B360-4575-95B9-207A62CB04F7}" type="presParOf" srcId="{D3DAE53F-4F8C-4786-BA90-191C64A24716}" destId="{DB8A526F-EB5B-422B-BF56-6A6A77823B5D}" srcOrd="3" destOrd="0" presId="urn:microsoft.com/office/officeart/2018/2/layout/IconVerticalSolidList"/>
    <dgm:cxn modelId="{53445CEF-B970-4A65-80DD-FAF82353B9CA}" type="presParOf" srcId="{22A75A5B-AC33-47E1-AA75-AC0CD1C8DEBF}" destId="{80DC7C2E-1D01-495E-A12C-5C7AA2CB10F0}" srcOrd="1" destOrd="0" presId="urn:microsoft.com/office/officeart/2018/2/layout/IconVerticalSolidList"/>
    <dgm:cxn modelId="{79188D62-D163-4180-B248-44F5F78464DB}" type="presParOf" srcId="{22A75A5B-AC33-47E1-AA75-AC0CD1C8DEBF}" destId="{A8A0A4F8-B9A3-4142-AA2A-C6E35ED70738}" srcOrd="2" destOrd="0" presId="urn:microsoft.com/office/officeart/2018/2/layout/IconVerticalSolidList"/>
    <dgm:cxn modelId="{146B25A9-B035-4F96-83ED-3E3B6C65E277}" type="presParOf" srcId="{A8A0A4F8-B9A3-4142-AA2A-C6E35ED70738}" destId="{7BBE3230-3F04-48AB-8390-0844D2F9EF19}" srcOrd="0" destOrd="0" presId="urn:microsoft.com/office/officeart/2018/2/layout/IconVerticalSolidList"/>
    <dgm:cxn modelId="{EDE3456C-8084-42BC-BF57-AEA274E6BEC8}" type="presParOf" srcId="{A8A0A4F8-B9A3-4142-AA2A-C6E35ED70738}" destId="{A67FE408-CB7A-471B-AF98-5C2B0E248DF1}" srcOrd="1" destOrd="0" presId="urn:microsoft.com/office/officeart/2018/2/layout/IconVerticalSolidList"/>
    <dgm:cxn modelId="{74B34547-C074-4EC2-BFBC-EC557C03A1B5}" type="presParOf" srcId="{A8A0A4F8-B9A3-4142-AA2A-C6E35ED70738}" destId="{B1A5760F-D626-4224-A3E2-270C6E93DF22}" srcOrd="2" destOrd="0" presId="urn:microsoft.com/office/officeart/2018/2/layout/IconVerticalSolidList"/>
    <dgm:cxn modelId="{0F5F1857-70C8-4278-87D9-8238ABBE0154}" type="presParOf" srcId="{A8A0A4F8-B9A3-4142-AA2A-C6E35ED70738}" destId="{095F8E6C-6579-4FCD-9C78-2279CB4E5B1C}" srcOrd="3" destOrd="0" presId="urn:microsoft.com/office/officeart/2018/2/layout/IconVerticalSolidList"/>
    <dgm:cxn modelId="{1D4645B3-9F1B-43DB-A937-E6F569E29F4E}" type="presParOf" srcId="{22A75A5B-AC33-47E1-AA75-AC0CD1C8DEBF}" destId="{B3A7CF50-28CC-48BC-B520-1522886C9517}" srcOrd="3" destOrd="0" presId="urn:microsoft.com/office/officeart/2018/2/layout/IconVerticalSolidList"/>
    <dgm:cxn modelId="{9B1D799D-DE72-4568-B09C-18677E70B1D7}" type="presParOf" srcId="{22A75A5B-AC33-47E1-AA75-AC0CD1C8DEBF}" destId="{1B121A7C-6720-4A5F-A155-B362E271E3D9}" srcOrd="4" destOrd="0" presId="urn:microsoft.com/office/officeart/2018/2/layout/IconVerticalSolidList"/>
    <dgm:cxn modelId="{7BB04C41-80EF-491F-84E9-F8820A417D07}" type="presParOf" srcId="{1B121A7C-6720-4A5F-A155-B362E271E3D9}" destId="{AFC77627-D533-4595-BF53-FFEE02577FE8}" srcOrd="0" destOrd="0" presId="urn:microsoft.com/office/officeart/2018/2/layout/IconVerticalSolidList"/>
    <dgm:cxn modelId="{A2B4C0C1-4201-4E03-A3B6-B942C4F4107B}" type="presParOf" srcId="{1B121A7C-6720-4A5F-A155-B362E271E3D9}" destId="{2612DE12-53DD-445F-98AF-5C63C0CFABB7}" srcOrd="1" destOrd="0" presId="urn:microsoft.com/office/officeart/2018/2/layout/IconVerticalSolidList"/>
    <dgm:cxn modelId="{8FC14A98-EF4B-48DB-9048-532F11F8FDC7}" type="presParOf" srcId="{1B121A7C-6720-4A5F-A155-B362E271E3D9}" destId="{F1F6506D-987A-4E06-ABD5-B77C69228645}" srcOrd="2" destOrd="0" presId="urn:microsoft.com/office/officeart/2018/2/layout/IconVerticalSolidList"/>
    <dgm:cxn modelId="{B2A9D6CB-9C86-416F-8909-9B4E986FCB3F}" type="presParOf" srcId="{1B121A7C-6720-4A5F-A155-B362E271E3D9}" destId="{CD1DCFC1-90D1-477B-B814-DD3CB079FEDD}" srcOrd="3" destOrd="0" presId="urn:microsoft.com/office/officeart/2018/2/layout/IconVerticalSolidList"/>
    <dgm:cxn modelId="{CD128EF7-AB25-47A5-AB2D-9463B898E49A}" type="presParOf" srcId="{22A75A5B-AC33-47E1-AA75-AC0CD1C8DEBF}" destId="{6F99E2E2-9378-4A56-9E76-ADE392141B56}" srcOrd="5" destOrd="0" presId="urn:microsoft.com/office/officeart/2018/2/layout/IconVerticalSolidList"/>
    <dgm:cxn modelId="{2CB1E27E-A557-4603-901B-595A34E91FC4}" type="presParOf" srcId="{22A75A5B-AC33-47E1-AA75-AC0CD1C8DEBF}" destId="{F22923FE-7475-459D-857B-2AF65DF85939}" srcOrd="6" destOrd="0" presId="urn:microsoft.com/office/officeart/2018/2/layout/IconVerticalSolidList"/>
    <dgm:cxn modelId="{C0B40AF7-F78C-4624-AEFC-0F0EE8B89E57}" type="presParOf" srcId="{F22923FE-7475-459D-857B-2AF65DF85939}" destId="{D7F1447C-C51A-4500-8DA8-CFD3BC370753}" srcOrd="0" destOrd="0" presId="urn:microsoft.com/office/officeart/2018/2/layout/IconVerticalSolidList"/>
    <dgm:cxn modelId="{4A0EA279-33D9-40D4-9596-3F8684CC42CF}" type="presParOf" srcId="{F22923FE-7475-459D-857B-2AF65DF85939}" destId="{C938BF58-DF46-422C-9705-9F49D8ECD813}" srcOrd="1" destOrd="0" presId="urn:microsoft.com/office/officeart/2018/2/layout/IconVerticalSolidList"/>
    <dgm:cxn modelId="{A3067B71-4354-4124-B0B1-FBC59DD453A4}" type="presParOf" srcId="{F22923FE-7475-459D-857B-2AF65DF85939}" destId="{5C74C29A-D395-48F1-93C7-E5132E619325}" srcOrd="2" destOrd="0" presId="urn:microsoft.com/office/officeart/2018/2/layout/IconVerticalSolidList"/>
    <dgm:cxn modelId="{A07A8028-EA6E-4919-869F-DBBE1967AB48}" type="presParOf" srcId="{F22923FE-7475-459D-857B-2AF65DF85939}" destId="{F376A53D-87E4-4F94-B6F4-3458A440D0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C78FC-26CC-4CBD-AE6C-94F3F14206F5}">
      <dsp:nvSpPr>
        <dsp:cNvPr id="0" name=""/>
        <dsp:cNvSpPr/>
      </dsp:nvSpPr>
      <dsp:spPr>
        <a:xfrm>
          <a:off x="3241" y="688448"/>
          <a:ext cx="2571226" cy="15427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Välikysymys</a:t>
          </a:r>
          <a:endParaRPr lang="en-US" sz="2000" kern="1200"/>
        </a:p>
      </dsp:txBody>
      <dsp:txXfrm>
        <a:off x="3241" y="688448"/>
        <a:ext cx="2571226" cy="1542736"/>
      </dsp:txXfrm>
    </dsp:sp>
    <dsp:sp modelId="{6036ABCD-097C-4C61-B93D-3606D327C9F1}">
      <dsp:nvSpPr>
        <dsp:cNvPr id="0" name=""/>
        <dsp:cNvSpPr/>
      </dsp:nvSpPr>
      <dsp:spPr>
        <a:xfrm>
          <a:off x="2831590" y="688448"/>
          <a:ext cx="2571226" cy="1542736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Suullinen kyselytunti</a:t>
          </a:r>
          <a:endParaRPr lang="en-US" sz="2000" kern="1200" dirty="0"/>
        </a:p>
      </dsp:txBody>
      <dsp:txXfrm>
        <a:off x="2831590" y="688448"/>
        <a:ext cx="2571226" cy="1542736"/>
      </dsp:txXfrm>
    </dsp:sp>
    <dsp:sp modelId="{6A3EF8C0-541A-4043-872F-C5D33A0DDC9B}">
      <dsp:nvSpPr>
        <dsp:cNvPr id="0" name=""/>
        <dsp:cNvSpPr/>
      </dsp:nvSpPr>
      <dsp:spPr>
        <a:xfrm>
          <a:off x="5659940" y="688448"/>
          <a:ext cx="2571226" cy="1542736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Ajankohtaiskeskustelu</a:t>
          </a:r>
          <a:endParaRPr lang="en-US" sz="2000" kern="1200" dirty="0"/>
        </a:p>
      </dsp:txBody>
      <dsp:txXfrm>
        <a:off x="5659940" y="688448"/>
        <a:ext cx="2571226" cy="1542736"/>
      </dsp:txXfrm>
    </dsp:sp>
    <dsp:sp modelId="{237F78C6-AC58-45D3-AD5F-EAE2AA79AAF8}">
      <dsp:nvSpPr>
        <dsp:cNvPr id="0" name=""/>
        <dsp:cNvSpPr/>
      </dsp:nvSpPr>
      <dsp:spPr>
        <a:xfrm>
          <a:off x="8488290" y="688448"/>
          <a:ext cx="2571226" cy="1542736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Pääministerin ilmoitus</a:t>
          </a:r>
          <a:endParaRPr lang="en-US" sz="2000" kern="1200" dirty="0"/>
        </a:p>
      </dsp:txBody>
      <dsp:txXfrm>
        <a:off x="8488290" y="688448"/>
        <a:ext cx="2571226" cy="1542736"/>
      </dsp:txXfrm>
    </dsp:sp>
    <dsp:sp modelId="{08CD5828-5C70-47A5-93A6-93F8BB3EF524}">
      <dsp:nvSpPr>
        <dsp:cNvPr id="0" name=""/>
        <dsp:cNvSpPr/>
      </dsp:nvSpPr>
      <dsp:spPr>
        <a:xfrm>
          <a:off x="1417415" y="2488307"/>
          <a:ext cx="2571226" cy="1542736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Tiedonanto</a:t>
          </a:r>
          <a:endParaRPr lang="en-US" sz="2000" kern="1200" dirty="0"/>
        </a:p>
      </dsp:txBody>
      <dsp:txXfrm>
        <a:off x="1417415" y="2488307"/>
        <a:ext cx="2571226" cy="1542736"/>
      </dsp:txXfrm>
    </dsp:sp>
    <dsp:sp modelId="{4E82F184-13C5-4C72-83E2-4D633B2FA3E5}">
      <dsp:nvSpPr>
        <dsp:cNvPr id="0" name=""/>
        <dsp:cNvSpPr/>
      </dsp:nvSpPr>
      <dsp:spPr>
        <a:xfrm>
          <a:off x="4245765" y="2488307"/>
          <a:ext cx="2571226" cy="1542736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Kirjallinen kysymys</a:t>
          </a:r>
          <a:endParaRPr lang="en-US" sz="2000" kern="1200" dirty="0"/>
        </a:p>
      </dsp:txBody>
      <dsp:txXfrm>
        <a:off x="4245765" y="2488307"/>
        <a:ext cx="2571226" cy="1542736"/>
      </dsp:txXfrm>
    </dsp:sp>
    <dsp:sp modelId="{D37928CD-558C-4B3F-AACC-8195C58F10F7}">
      <dsp:nvSpPr>
        <dsp:cNvPr id="0" name=""/>
        <dsp:cNvSpPr/>
      </dsp:nvSpPr>
      <dsp:spPr>
        <a:xfrm>
          <a:off x="7074115" y="2488307"/>
          <a:ext cx="2571226" cy="154273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Syyte</a:t>
          </a:r>
          <a:r>
            <a:rPr lang="en-US" sz="2000" kern="1200" dirty="0"/>
            <a:t> </a:t>
          </a:r>
          <a:r>
            <a:rPr lang="en-US" sz="2000" kern="1200" dirty="0" err="1"/>
            <a:t>valtakunnanoikeudessa</a:t>
          </a:r>
          <a:endParaRPr lang="en-US" sz="2000" kern="1200" dirty="0"/>
        </a:p>
      </dsp:txBody>
      <dsp:txXfrm>
        <a:off x="7074115" y="2488307"/>
        <a:ext cx="2571226" cy="1542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29580-4384-441F-9E4A-ABD0327AB16A}">
      <dsp:nvSpPr>
        <dsp:cNvPr id="0" name=""/>
        <dsp:cNvSpPr/>
      </dsp:nvSpPr>
      <dsp:spPr>
        <a:xfrm>
          <a:off x="0" y="66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73C27-B8B8-48F2-B47C-DC16372011AA}">
      <dsp:nvSpPr>
        <dsp:cNvPr id="0" name=""/>
        <dsp:cNvSpPr/>
      </dsp:nvSpPr>
      <dsp:spPr>
        <a:xfrm>
          <a:off x="0" y="664"/>
          <a:ext cx="10515600" cy="77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 dirty="0"/>
            <a:t>Eduskuntaryhmä muodostuu saman puolueen kansanedustajista</a:t>
          </a:r>
          <a:endParaRPr lang="en-US" sz="3000" kern="1200" dirty="0"/>
        </a:p>
      </dsp:txBody>
      <dsp:txXfrm>
        <a:off x="0" y="664"/>
        <a:ext cx="10515600" cy="777458"/>
      </dsp:txXfrm>
    </dsp:sp>
    <dsp:sp modelId="{E41875F1-1A96-4D1B-BE39-D18E435F137C}">
      <dsp:nvSpPr>
        <dsp:cNvPr id="0" name=""/>
        <dsp:cNvSpPr/>
      </dsp:nvSpPr>
      <dsp:spPr>
        <a:xfrm>
          <a:off x="0" y="77812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AB9FC-2766-4AFF-A1D5-FB1C2E77CC13}">
      <dsp:nvSpPr>
        <dsp:cNvPr id="0" name=""/>
        <dsp:cNvSpPr/>
      </dsp:nvSpPr>
      <dsp:spPr>
        <a:xfrm>
          <a:off x="0" y="778122"/>
          <a:ext cx="10515600" cy="77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/>
            <a:t>Ryhmän kanta lakiehdotuksiin ja ajankohtaisiin asioihin</a:t>
          </a:r>
          <a:endParaRPr lang="en-US" sz="3000" kern="1200"/>
        </a:p>
      </dsp:txBody>
      <dsp:txXfrm>
        <a:off x="0" y="778122"/>
        <a:ext cx="10515600" cy="777458"/>
      </dsp:txXfrm>
    </dsp:sp>
    <dsp:sp modelId="{39663F28-49FA-4ABE-853D-6678E941A2B8}">
      <dsp:nvSpPr>
        <dsp:cNvPr id="0" name=""/>
        <dsp:cNvSpPr/>
      </dsp:nvSpPr>
      <dsp:spPr>
        <a:xfrm>
          <a:off x="0" y="155558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A0DBB-E702-4B87-BB1B-D9297941940F}">
      <dsp:nvSpPr>
        <dsp:cNvPr id="0" name=""/>
        <dsp:cNvSpPr/>
      </dsp:nvSpPr>
      <dsp:spPr>
        <a:xfrm>
          <a:off x="0" y="1555581"/>
          <a:ext cx="10515600" cy="77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/>
            <a:t>”oikeus ja kohtuus” ohjaavat kansanedustajan työtä</a:t>
          </a:r>
          <a:endParaRPr lang="en-US" sz="3000" kern="1200"/>
        </a:p>
      </dsp:txBody>
      <dsp:txXfrm>
        <a:off x="0" y="1555581"/>
        <a:ext cx="10515600" cy="777458"/>
      </dsp:txXfrm>
    </dsp:sp>
    <dsp:sp modelId="{4E5C995C-DDB1-40C5-A105-94C3E955B0BF}">
      <dsp:nvSpPr>
        <dsp:cNvPr id="0" name=""/>
        <dsp:cNvSpPr/>
      </dsp:nvSpPr>
      <dsp:spPr>
        <a:xfrm>
          <a:off x="0" y="23330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4191D-36AD-4977-AA26-F6B9091FE1AD}">
      <dsp:nvSpPr>
        <dsp:cNvPr id="0" name=""/>
        <dsp:cNvSpPr/>
      </dsp:nvSpPr>
      <dsp:spPr>
        <a:xfrm>
          <a:off x="0" y="2333039"/>
          <a:ext cx="10515600" cy="77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/>
            <a:t>Puolue ja eduskuntaryhmä rajoittavat kansanedustajan työtä</a:t>
          </a:r>
          <a:endParaRPr lang="en-US" sz="3000" kern="1200"/>
        </a:p>
      </dsp:txBody>
      <dsp:txXfrm>
        <a:off x="0" y="2333039"/>
        <a:ext cx="10515600" cy="777458"/>
      </dsp:txXfrm>
    </dsp:sp>
    <dsp:sp modelId="{464E663E-6566-433C-9DA9-195CF7D93F4F}">
      <dsp:nvSpPr>
        <dsp:cNvPr id="0" name=""/>
        <dsp:cNvSpPr/>
      </dsp:nvSpPr>
      <dsp:spPr>
        <a:xfrm>
          <a:off x="0" y="31104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CD950-D0EA-431B-9E2D-83E8AB3EC182}">
      <dsp:nvSpPr>
        <dsp:cNvPr id="0" name=""/>
        <dsp:cNvSpPr/>
      </dsp:nvSpPr>
      <dsp:spPr>
        <a:xfrm>
          <a:off x="0" y="3110498"/>
          <a:ext cx="10515600" cy="77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/>
            <a:t>Ryhmäkuri</a:t>
          </a:r>
          <a:endParaRPr lang="en-US" sz="3000" kern="1200"/>
        </a:p>
      </dsp:txBody>
      <dsp:txXfrm>
        <a:off x="0" y="3110498"/>
        <a:ext cx="10515600" cy="777458"/>
      </dsp:txXfrm>
    </dsp:sp>
    <dsp:sp modelId="{4FAACCE7-86B4-4E1F-837C-46D2764A5F66}">
      <dsp:nvSpPr>
        <dsp:cNvPr id="0" name=""/>
        <dsp:cNvSpPr/>
      </dsp:nvSpPr>
      <dsp:spPr>
        <a:xfrm>
          <a:off x="0" y="388795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3A2A5-7DB6-4423-A4A5-64F6952B03C7}">
      <dsp:nvSpPr>
        <dsp:cNvPr id="0" name=""/>
        <dsp:cNvSpPr/>
      </dsp:nvSpPr>
      <dsp:spPr>
        <a:xfrm>
          <a:off x="0" y="3887956"/>
          <a:ext cx="10515600" cy="77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/>
            <a:t>Ryhmän säännöt</a:t>
          </a:r>
          <a:endParaRPr lang="en-US" sz="3000" kern="1200"/>
        </a:p>
      </dsp:txBody>
      <dsp:txXfrm>
        <a:off x="0" y="3887956"/>
        <a:ext cx="10515600" cy="777458"/>
      </dsp:txXfrm>
    </dsp:sp>
    <dsp:sp modelId="{A26EF40C-FE73-4398-B4A8-B80C00B24727}">
      <dsp:nvSpPr>
        <dsp:cNvPr id="0" name=""/>
        <dsp:cNvSpPr/>
      </dsp:nvSpPr>
      <dsp:spPr>
        <a:xfrm>
          <a:off x="0" y="466541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51687-5A4B-473F-B345-F4630D705F89}">
      <dsp:nvSpPr>
        <dsp:cNvPr id="0" name=""/>
        <dsp:cNvSpPr/>
      </dsp:nvSpPr>
      <dsp:spPr>
        <a:xfrm>
          <a:off x="0" y="4665415"/>
          <a:ext cx="10515600" cy="77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/>
            <a:t>Hallituksen linja (hallituspuolueiden kansanedustajia koskeva)</a:t>
          </a:r>
          <a:endParaRPr lang="en-US" sz="3000" kern="1200"/>
        </a:p>
      </dsp:txBody>
      <dsp:txXfrm>
        <a:off x="0" y="4665415"/>
        <a:ext cx="10515600" cy="777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162EE-7051-491B-8E37-4D1CE66D9C21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A6A82-0536-49FB-8720-FAFB8D5C1301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Puhekielellä valtioneuvosto = hallitus</a:t>
          </a:r>
          <a:endParaRPr lang="en-US" sz="1900" kern="1200" dirty="0"/>
        </a:p>
      </dsp:txBody>
      <dsp:txXfrm>
        <a:off x="1007221" y="627745"/>
        <a:ext cx="1937228" cy="1937228"/>
      </dsp:txXfrm>
    </dsp:sp>
    <dsp:sp modelId="{C76A4CA3-A783-49DE-BBA1-C9EAA04142DA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Virallisesti:</a:t>
          </a:r>
          <a:endParaRPr lang="en-US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/>
            <a:t>Ministerit = valtioneuvosto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Valtioneuvosto + presidentti = hallitus</a:t>
          </a:r>
          <a:endParaRPr lang="en-US" sz="1500" kern="1200" dirty="0"/>
        </a:p>
      </dsp:txBody>
      <dsp:txXfrm>
        <a:off x="3319190" y="627745"/>
        <a:ext cx="1937228" cy="1937228"/>
      </dsp:txXfrm>
    </dsp:sp>
    <dsp:sp modelId="{F7F4E049-3F9F-4D8D-87E6-431F31DEA046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Valitaan yleensä kansanedustajista</a:t>
          </a:r>
          <a:endParaRPr lang="en-US" sz="1900" kern="1200" dirty="0"/>
        </a:p>
      </dsp:txBody>
      <dsp:txXfrm>
        <a:off x="1007221" y="2939714"/>
        <a:ext cx="1937228" cy="1937228"/>
      </dsp:txXfrm>
    </dsp:sp>
    <dsp:sp modelId="{6CC55054-D89E-4DA5-AC2B-E4B8FD95B196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Muodostetaan eduskuntavaalien jälkeen</a:t>
          </a:r>
          <a:endParaRPr lang="en-US" sz="1900" kern="1200" dirty="0"/>
        </a:p>
      </dsp:txBody>
      <dsp:txXfrm>
        <a:off x="3319190" y="2939714"/>
        <a:ext cx="1937228" cy="1937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E3150-3039-422A-B8EC-628E546AF49C}">
      <dsp:nvSpPr>
        <dsp:cNvPr id="0" name=""/>
        <dsp:cNvSpPr/>
      </dsp:nvSpPr>
      <dsp:spPr>
        <a:xfrm>
          <a:off x="860902" y="0"/>
          <a:ext cx="9756899" cy="46781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26F23-0D49-42F4-95B8-DD864E9069CB}">
      <dsp:nvSpPr>
        <dsp:cNvPr id="0" name=""/>
        <dsp:cNvSpPr/>
      </dsp:nvSpPr>
      <dsp:spPr>
        <a:xfrm>
          <a:off x="0" y="1412861"/>
          <a:ext cx="1374586" cy="1871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Vaalit</a:t>
          </a:r>
        </a:p>
      </dsp:txBody>
      <dsp:txXfrm>
        <a:off x="67102" y="1479963"/>
        <a:ext cx="1240382" cy="1737036"/>
      </dsp:txXfrm>
    </dsp:sp>
    <dsp:sp modelId="{955DBC79-BC53-48EC-B498-4A701569DC0F}">
      <dsp:nvSpPr>
        <dsp:cNvPr id="0" name=""/>
        <dsp:cNvSpPr/>
      </dsp:nvSpPr>
      <dsp:spPr>
        <a:xfrm>
          <a:off x="1443770" y="1403430"/>
          <a:ext cx="1374586" cy="1871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Eduskuntaryhmien neuvottelut</a:t>
          </a:r>
        </a:p>
      </dsp:txBody>
      <dsp:txXfrm>
        <a:off x="1510872" y="1470532"/>
        <a:ext cx="1240382" cy="1737036"/>
      </dsp:txXfrm>
    </dsp:sp>
    <dsp:sp modelId="{38B809B6-BE09-4265-B2FC-FD2679946A44}">
      <dsp:nvSpPr>
        <dsp:cNvPr id="0" name=""/>
        <dsp:cNvSpPr/>
      </dsp:nvSpPr>
      <dsp:spPr>
        <a:xfrm>
          <a:off x="2887086" y="1403430"/>
          <a:ext cx="1374586" cy="1871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Presidentti ilmoittaa eduskunnalle pääministeriehdokkaan</a:t>
          </a:r>
        </a:p>
      </dsp:txBody>
      <dsp:txXfrm>
        <a:off x="2954188" y="1470532"/>
        <a:ext cx="1240382" cy="1737036"/>
      </dsp:txXfrm>
    </dsp:sp>
    <dsp:sp modelId="{3F1264B6-4913-40B2-BC27-E9FDBBC6C4F0}">
      <dsp:nvSpPr>
        <dsp:cNvPr id="0" name=""/>
        <dsp:cNvSpPr/>
      </dsp:nvSpPr>
      <dsp:spPr>
        <a:xfrm>
          <a:off x="4330401" y="1403430"/>
          <a:ext cx="1374586" cy="1871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Eduskunta äänestää  (</a:t>
          </a:r>
          <a:r>
            <a:rPr lang="fi-FI" sz="900" kern="1200" dirty="0" err="1"/>
            <a:t>max</a:t>
          </a:r>
          <a:r>
            <a:rPr lang="fi-FI" sz="900" kern="1200" dirty="0"/>
            <a:t> 3 krt)</a:t>
          </a:r>
        </a:p>
      </dsp:txBody>
      <dsp:txXfrm>
        <a:off x="4397503" y="1470532"/>
        <a:ext cx="1240382" cy="1737036"/>
      </dsp:txXfrm>
    </dsp:sp>
    <dsp:sp modelId="{1B1364C8-88D2-4171-9DB9-7E39D5B60147}">
      <dsp:nvSpPr>
        <dsp:cNvPr id="0" name=""/>
        <dsp:cNvSpPr/>
      </dsp:nvSpPr>
      <dsp:spPr>
        <a:xfrm>
          <a:off x="5773717" y="1403430"/>
          <a:ext cx="1374586" cy="1871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Neuvottelut hallitusohjelmasta ja ministeripaikoista</a:t>
          </a:r>
        </a:p>
      </dsp:txBody>
      <dsp:txXfrm>
        <a:off x="5840819" y="1470532"/>
        <a:ext cx="1240382" cy="1737036"/>
      </dsp:txXfrm>
    </dsp:sp>
    <dsp:sp modelId="{DA5A861C-7E1A-4A35-BDA4-087F92BF8821}">
      <dsp:nvSpPr>
        <dsp:cNvPr id="0" name=""/>
        <dsp:cNvSpPr/>
      </dsp:nvSpPr>
      <dsp:spPr>
        <a:xfrm>
          <a:off x="7217032" y="1403430"/>
          <a:ext cx="1374586" cy="1871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Presidentti nimittää pääministerin + ministerit </a:t>
          </a:r>
        </a:p>
      </dsp:txBody>
      <dsp:txXfrm>
        <a:off x="7284134" y="1470532"/>
        <a:ext cx="1240382" cy="1737036"/>
      </dsp:txXfrm>
    </dsp:sp>
    <dsp:sp modelId="{97F12A09-5287-43FE-888D-853522508067}">
      <dsp:nvSpPr>
        <dsp:cNvPr id="0" name=""/>
        <dsp:cNvSpPr/>
      </dsp:nvSpPr>
      <dsp:spPr>
        <a:xfrm>
          <a:off x="8660348" y="1403430"/>
          <a:ext cx="1374586" cy="1871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Hallitusohjelma tiedonantona</a:t>
          </a:r>
        </a:p>
      </dsp:txBody>
      <dsp:txXfrm>
        <a:off x="8727450" y="1470532"/>
        <a:ext cx="1240382" cy="1737036"/>
      </dsp:txXfrm>
    </dsp:sp>
    <dsp:sp modelId="{88C3AF34-C0B8-486B-BD60-CD946D89C42D}">
      <dsp:nvSpPr>
        <dsp:cNvPr id="0" name=""/>
        <dsp:cNvSpPr/>
      </dsp:nvSpPr>
      <dsp:spPr>
        <a:xfrm>
          <a:off x="10103663" y="1403430"/>
          <a:ext cx="1374586" cy="1871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Luottamusäänestys</a:t>
          </a:r>
        </a:p>
      </dsp:txBody>
      <dsp:txXfrm>
        <a:off x="10170765" y="1470532"/>
        <a:ext cx="1240382" cy="17370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27533-216A-4C9C-8129-91091668BB65}">
      <dsp:nvSpPr>
        <dsp:cNvPr id="0" name=""/>
        <dsp:cNvSpPr/>
      </dsp:nvSpPr>
      <dsp:spPr>
        <a:xfrm>
          <a:off x="0" y="139551"/>
          <a:ext cx="6263640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Toimeenpanovalta (</a:t>
          </a:r>
          <a:r>
            <a:rPr lang="fi-FI" sz="2500" kern="1200" dirty="0" err="1"/>
            <a:t>hallitus+presidentti</a:t>
          </a:r>
          <a:r>
            <a:rPr lang="fi-FI" sz="2500" kern="1200" dirty="0"/>
            <a:t>)</a:t>
          </a:r>
          <a:endParaRPr lang="en-US" sz="2500" kern="1200" dirty="0"/>
        </a:p>
      </dsp:txBody>
      <dsp:txXfrm>
        <a:off x="29271" y="168822"/>
        <a:ext cx="6205098" cy="541083"/>
      </dsp:txXfrm>
    </dsp:sp>
    <dsp:sp modelId="{B0F6F065-F422-4A4B-8C16-266DD8BEEE5A}">
      <dsp:nvSpPr>
        <dsp:cNvPr id="0" name=""/>
        <dsp:cNvSpPr/>
      </dsp:nvSpPr>
      <dsp:spPr>
        <a:xfrm>
          <a:off x="0" y="773468"/>
          <a:ext cx="6263640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Johtaa valtionhallintoa (ministeriöt, virastot)</a:t>
          </a:r>
          <a:endParaRPr lang="en-US" sz="2500" kern="1200" dirty="0"/>
        </a:p>
      </dsp:txBody>
      <dsp:txXfrm>
        <a:off x="29271" y="802739"/>
        <a:ext cx="6205098" cy="541083"/>
      </dsp:txXfrm>
    </dsp:sp>
    <dsp:sp modelId="{BFD6A157-596F-4B7E-A4BF-936208CB3A49}">
      <dsp:nvSpPr>
        <dsp:cNvPr id="0" name=""/>
        <dsp:cNvSpPr/>
      </dsp:nvSpPr>
      <dsp:spPr>
        <a:xfrm>
          <a:off x="0" y="1445093"/>
          <a:ext cx="6263640" cy="5996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Valmistelee lakiesitykset ja budjetin</a:t>
          </a:r>
          <a:endParaRPr lang="en-US" sz="2500" kern="1200" dirty="0"/>
        </a:p>
      </dsp:txBody>
      <dsp:txXfrm>
        <a:off x="29271" y="1474364"/>
        <a:ext cx="6205098" cy="541083"/>
      </dsp:txXfrm>
    </dsp:sp>
    <dsp:sp modelId="{5D2D591B-EF37-4534-8B21-4CB85B3816E0}">
      <dsp:nvSpPr>
        <dsp:cNvPr id="0" name=""/>
        <dsp:cNvSpPr/>
      </dsp:nvSpPr>
      <dsp:spPr>
        <a:xfrm>
          <a:off x="0" y="2116718"/>
          <a:ext cx="6263640" cy="5996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Valmistelee</a:t>
          </a:r>
          <a:r>
            <a:rPr lang="en-US" sz="2500" kern="1200" dirty="0"/>
            <a:t> </a:t>
          </a:r>
          <a:r>
            <a:rPr lang="en-US" sz="2500" kern="1200" dirty="0" err="1"/>
            <a:t>asiat</a:t>
          </a:r>
          <a:r>
            <a:rPr lang="en-US" sz="2500" kern="1200" dirty="0"/>
            <a:t> </a:t>
          </a:r>
          <a:r>
            <a:rPr lang="en-US" sz="2500" kern="1200" dirty="0" err="1"/>
            <a:t>presidentin</a:t>
          </a:r>
          <a:r>
            <a:rPr lang="en-US" sz="2500" kern="1200" dirty="0"/>
            <a:t> </a:t>
          </a:r>
          <a:r>
            <a:rPr lang="en-US" sz="2500" kern="1200" dirty="0" err="1"/>
            <a:t>päätettäväksi</a:t>
          </a:r>
          <a:endParaRPr lang="en-US" sz="2500" kern="1200" dirty="0"/>
        </a:p>
      </dsp:txBody>
      <dsp:txXfrm>
        <a:off x="29271" y="2145989"/>
        <a:ext cx="6205098" cy="541083"/>
      </dsp:txXfrm>
    </dsp:sp>
    <dsp:sp modelId="{24438B4F-BF99-41CD-95E8-565578BD4100}">
      <dsp:nvSpPr>
        <dsp:cNvPr id="0" name=""/>
        <dsp:cNvSpPr/>
      </dsp:nvSpPr>
      <dsp:spPr>
        <a:xfrm>
          <a:off x="0" y="2788343"/>
          <a:ext cx="6263640" cy="5996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Panee</a:t>
          </a:r>
          <a:r>
            <a:rPr lang="en-US" sz="2500" kern="1200" dirty="0"/>
            <a:t> </a:t>
          </a:r>
          <a:r>
            <a:rPr lang="en-US" sz="2500" kern="1200" dirty="0" err="1"/>
            <a:t>täytäntöön</a:t>
          </a:r>
          <a:r>
            <a:rPr lang="en-US" sz="2500" kern="1200" dirty="0"/>
            <a:t> </a:t>
          </a:r>
          <a:r>
            <a:rPr lang="en-US" sz="2500" kern="1200" dirty="0" err="1"/>
            <a:t>päätökset</a:t>
          </a:r>
          <a:endParaRPr lang="en-US" sz="2500" kern="1200" dirty="0"/>
        </a:p>
      </dsp:txBody>
      <dsp:txXfrm>
        <a:off x="29271" y="2817614"/>
        <a:ext cx="6205098" cy="541083"/>
      </dsp:txXfrm>
    </dsp:sp>
    <dsp:sp modelId="{E0C8F6E8-4E64-4CBE-B8DE-D36079159F9A}">
      <dsp:nvSpPr>
        <dsp:cNvPr id="0" name=""/>
        <dsp:cNvSpPr/>
      </dsp:nvSpPr>
      <dsp:spPr>
        <a:xfrm>
          <a:off x="0" y="3459969"/>
          <a:ext cx="6263640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Toteuttaa</a:t>
          </a:r>
          <a:r>
            <a:rPr lang="en-US" sz="2500" kern="1200" dirty="0"/>
            <a:t> </a:t>
          </a:r>
          <a:r>
            <a:rPr lang="en-US" sz="2500" kern="1200" dirty="0" err="1"/>
            <a:t>hallitusohjelmaa</a:t>
          </a:r>
          <a:endParaRPr lang="en-US" sz="2500" kern="1200" dirty="0"/>
        </a:p>
      </dsp:txBody>
      <dsp:txXfrm>
        <a:off x="29271" y="3489240"/>
        <a:ext cx="6205098" cy="541083"/>
      </dsp:txXfrm>
    </dsp:sp>
    <dsp:sp modelId="{0AE61171-11B1-4DB8-9057-B79A075C5D46}">
      <dsp:nvSpPr>
        <dsp:cNvPr id="0" name=""/>
        <dsp:cNvSpPr/>
      </dsp:nvSpPr>
      <dsp:spPr>
        <a:xfrm>
          <a:off x="0" y="4131594"/>
          <a:ext cx="6263640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Seuraa</a:t>
          </a:r>
          <a:r>
            <a:rPr lang="en-US" sz="2500" kern="1200" dirty="0"/>
            <a:t> ja </a:t>
          </a:r>
          <a:r>
            <a:rPr lang="en-US" sz="2500" kern="1200" dirty="0" err="1"/>
            <a:t>ohjaa</a:t>
          </a:r>
          <a:r>
            <a:rPr lang="en-US" sz="2500" kern="1200" dirty="0"/>
            <a:t> </a:t>
          </a:r>
          <a:r>
            <a:rPr lang="en-US" sz="2500" kern="1200" dirty="0" err="1"/>
            <a:t>yhteiskunnan</a:t>
          </a:r>
          <a:r>
            <a:rPr lang="en-US" sz="2500" kern="1200" dirty="0"/>
            <a:t> </a:t>
          </a:r>
          <a:r>
            <a:rPr lang="en-US" sz="2500" kern="1200" dirty="0" err="1"/>
            <a:t>kehitystä</a:t>
          </a:r>
          <a:endParaRPr lang="en-US" sz="2500" kern="1200" dirty="0"/>
        </a:p>
      </dsp:txBody>
      <dsp:txXfrm>
        <a:off x="29271" y="4160865"/>
        <a:ext cx="6205098" cy="541083"/>
      </dsp:txXfrm>
    </dsp:sp>
    <dsp:sp modelId="{45A80DE0-E979-4602-A66B-803B2D55A67E}">
      <dsp:nvSpPr>
        <dsp:cNvPr id="0" name=""/>
        <dsp:cNvSpPr/>
      </dsp:nvSpPr>
      <dsp:spPr>
        <a:xfrm>
          <a:off x="0" y="4803219"/>
          <a:ext cx="6263640" cy="5996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Vastaa</a:t>
          </a:r>
          <a:r>
            <a:rPr lang="en-US" sz="2500" kern="1200" dirty="0"/>
            <a:t> EU-</a:t>
          </a:r>
          <a:r>
            <a:rPr lang="en-US" sz="2500" kern="1200" dirty="0" err="1"/>
            <a:t>suhteista</a:t>
          </a:r>
          <a:endParaRPr lang="en-US" sz="2500" kern="1200" dirty="0"/>
        </a:p>
      </dsp:txBody>
      <dsp:txXfrm>
        <a:off x="29271" y="4832490"/>
        <a:ext cx="6205098" cy="5410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5BFAA-DFCE-444C-8314-CA96B23C96F6}">
      <dsp:nvSpPr>
        <dsp:cNvPr id="0" name=""/>
        <dsp:cNvSpPr/>
      </dsp:nvSpPr>
      <dsp:spPr>
        <a:xfrm>
          <a:off x="2936362" y="688248"/>
          <a:ext cx="4100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0089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30389" y="731762"/>
        <a:ext cx="22034" cy="4411"/>
      </dsp:txXfrm>
    </dsp:sp>
    <dsp:sp modelId="{3E907F06-985F-4B54-9F0A-DC4EE7FE06BF}">
      <dsp:nvSpPr>
        <dsp:cNvPr id="0" name=""/>
        <dsp:cNvSpPr/>
      </dsp:nvSpPr>
      <dsp:spPr>
        <a:xfrm>
          <a:off x="491341" y="6313"/>
          <a:ext cx="2446820" cy="14553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88" tIns="98551" rIns="93888" bIns="9855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Hallituksen ja Suomen TOSIASIALLINEN johtaja</a:t>
          </a:r>
          <a:endParaRPr lang="en-US" sz="2000" b="1" kern="1200" dirty="0"/>
        </a:p>
      </dsp:txBody>
      <dsp:txXfrm>
        <a:off x="491341" y="6313"/>
        <a:ext cx="2446820" cy="1455308"/>
      </dsp:txXfrm>
    </dsp:sp>
    <dsp:sp modelId="{68A1A690-A5D8-4ED0-95EA-64F23E3EA918}">
      <dsp:nvSpPr>
        <dsp:cNvPr id="0" name=""/>
        <dsp:cNvSpPr/>
      </dsp:nvSpPr>
      <dsp:spPr>
        <a:xfrm>
          <a:off x="1449361" y="1459822"/>
          <a:ext cx="3205016" cy="410089"/>
        </a:xfrm>
        <a:custGeom>
          <a:avLst/>
          <a:gdLst/>
          <a:ahLst/>
          <a:cxnLst/>
          <a:rect l="0" t="0" r="0" b="0"/>
          <a:pathLst>
            <a:path>
              <a:moveTo>
                <a:pt x="3205016" y="0"/>
              </a:moveTo>
              <a:lnTo>
                <a:pt x="3205016" y="222144"/>
              </a:lnTo>
              <a:lnTo>
                <a:pt x="0" y="222144"/>
              </a:lnTo>
              <a:lnTo>
                <a:pt x="0" y="410089"/>
              </a:lnTo>
            </a:path>
          </a:pathLst>
        </a:custGeom>
        <a:noFill/>
        <a:ln w="635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70990" y="1662661"/>
        <a:ext cx="161758" cy="4411"/>
      </dsp:txXfrm>
    </dsp:sp>
    <dsp:sp modelId="{B159BA9D-1614-4FE8-A81E-D8B14A381B46}">
      <dsp:nvSpPr>
        <dsp:cNvPr id="0" name=""/>
        <dsp:cNvSpPr/>
      </dsp:nvSpPr>
      <dsp:spPr>
        <a:xfrm>
          <a:off x="3378851" y="6313"/>
          <a:ext cx="2551053" cy="1455308"/>
        </a:xfrm>
        <a:prstGeom prst="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88" tIns="98551" rIns="93888" bIns="9855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Johtaa ulkopolitiikkaa yhdessä presidentin kanssa</a:t>
          </a:r>
          <a:endParaRPr lang="en-US" sz="1800" b="1" kern="1200" dirty="0"/>
        </a:p>
      </dsp:txBody>
      <dsp:txXfrm>
        <a:off x="3378851" y="6313"/>
        <a:ext cx="2551053" cy="1455308"/>
      </dsp:txXfrm>
    </dsp:sp>
    <dsp:sp modelId="{F0446083-A92C-4B04-8EAD-10D85963FBD1}">
      <dsp:nvSpPr>
        <dsp:cNvPr id="0" name=""/>
        <dsp:cNvSpPr/>
      </dsp:nvSpPr>
      <dsp:spPr>
        <a:xfrm>
          <a:off x="2405581" y="2431403"/>
          <a:ext cx="4100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0089" y="45720"/>
              </a:lnTo>
            </a:path>
          </a:pathLst>
        </a:custGeom>
        <a:noFill/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99608" y="2474917"/>
        <a:ext cx="22034" cy="4411"/>
      </dsp:txXfrm>
    </dsp:sp>
    <dsp:sp modelId="{BD180DE5-1E40-438D-B0F7-2DA9E52A865C}">
      <dsp:nvSpPr>
        <dsp:cNvPr id="0" name=""/>
        <dsp:cNvSpPr/>
      </dsp:nvSpPr>
      <dsp:spPr>
        <a:xfrm>
          <a:off x="491341" y="1902311"/>
          <a:ext cx="1916039" cy="1149623"/>
        </a:xfrm>
        <a:prstGeom prst="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88" tIns="98551" rIns="93888" bIns="9855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Vastaa EU politiikasta</a:t>
          </a:r>
          <a:endParaRPr lang="en-US" sz="2400" b="1" kern="1200" dirty="0"/>
        </a:p>
      </dsp:txBody>
      <dsp:txXfrm>
        <a:off x="491341" y="1902311"/>
        <a:ext cx="1916039" cy="1149623"/>
      </dsp:txXfrm>
    </dsp:sp>
    <dsp:sp modelId="{F0B34960-3663-4DAD-AAA2-167D5423BD90}">
      <dsp:nvSpPr>
        <dsp:cNvPr id="0" name=""/>
        <dsp:cNvSpPr/>
      </dsp:nvSpPr>
      <dsp:spPr>
        <a:xfrm>
          <a:off x="4762309" y="2431403"/>
          <a:ext cx="4100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0089" y="45720"/>
              </a:lnTo>
            </a:path>
          </a:pathLst>
        </a:custGeom>
        <a:noFill/>
        <a:ln w="635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956337" y="2474917"/>
        <a:ext cx="22034" cy="4411"/>
      </dsp:txXfrm>
    </dsp:sp>
    <dsp:sp modelId="{C1FAB6A7-D386-4A9D-BC76-5125930221D6}">
      <dsp:nvSpPr>
        <dsp:cNvPr id="0" name=""/>
        <dsp:cNvSpPr/>
      </dsp:nvSpPr>
      <dsp:spPr>
        <a:xfrm>
          <a:off x="2848070" y="1902311"/>
          <a:ext cx="1916039" cy="1149623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88" tIns="98551" rIns="93888" bIns="9855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Osallistuu Eurooppa-neuvoston kokouksiin</a:t>
          </a:r>
          <a:endParaRPr lang="en-US" sz="2000" b="1" kern="1200" dirty="0"/>
        </a:p>
      </dsp:txBody>
      <dsp:txXfrm>
        <a:off x="2848070" y="1902311"/>
        <a:ext cx="1916039" cy="1149623"/>
      </dsp:txXfrm>
    </dsp:sp>
    <dsp:sp modelId="{8B165E59-F642-45C2-8A39-ABFB21BD7028}">
      <dsp:nvSpPr>
        <dsp:cNvPr id="0" name=""/>
        <dsp:cNvSpPr/>
      </dsp:nvSpPr>
      <dsp:spPr>
        <a:xfrm>
          <a:off x="1449361" y="3050135"/>
          <a:ext cx="4713457" cy="410089"/>
        </a:xfrm>
        <a:custGeom>
          <a:avLst/>
          <a:gdLst/>
          <a:ahLst/>
          <a:cxnLst/>
          <a:rect l="0" t="0" r="0" b="0"/>
          <a:pathLst>
            <a:path>
              <a:moveTo>
                <a:pt x="4713457" y="0"/>
              </a:moveTo>
              <a:lnTo>
                <a:pt x="4713457" y="222144"/>
              </a:lnTo>
              <a:lnTo>
                <a:pt x="0" y="222144"/>
              </a:lnTo>
              <a:lnTo>
                <a:pt x="0" y="410089"/>
              </a:lnTo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87739" y="3252974"/>
        <a:ext cx="236700" cy="4411"/>
      </dsp:txXfrm>
    </dsp:sp>
    <dsp:sp modelId="{440D2BCC-E1CA-46E9-9908-BF7F8E710418}">
      <dsp:nvSpPr>
        <dsp:cNvPr id="0" name=""/>
        <dsp:cNvSpPr/>
      </dsp:nvSpPr>
      <dsp:spPr>
        <a:xfrm>
          <a:off x="5204798" y="1902311"/>
          <a:ext cx="1916039" cy="1149623"/>
        </a:xfrm>
        <a:prstGeom prst="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88" tIns="98551" rIns="93888" bIns="9855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Perustuslaki 2000 korostaa pääministerin asemaa</a:t>
          </a:r>
          <a:endParaRPr lang="en-US" sz="1800" b="1" kern="1200" dirty="0"/>
        </a:p>
      </dsp:txBody>
      <dsp:txXfrm>
        <a:off x="5204798" y="1902311"/>
        <a:ext cx="1916039" cy="1149623"/>
      </dsp:txXfrm>
    </dsp:sp>
    <dsp:sp modelId="{44630DBB-2087-4CE9-B6FD-D237E298CC94}">
      <dsp:nvSpPr>
        <dsp:cNvPr id="0" name=""/>
        <dsp:cNvSpPr/>
      </dsp:nvSpPr>
      <dsp:spPr>
        <a:xfrm>
          <a:off x="2405581" y="4021716"/>
          <a:ext cx="4100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0089" y="45720"/>
              </a:lnTo>
            </a:path>
          </a:pathLst>
        </a:custGeom>
        <a:noFill/>
        <a:ln w="635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99608" y="4065230"/>
        <a:ext cx="22034" cy="4411"/>
      </dsp:txXfrm>
    </dsp:sp>
    <dsp:sp modelId="{8F517342-1573-4BBD-A2AB-D124FB21F4ED}">
      <dsp:nvSpPr>
        <dsp:cNvPr id="0" name=""/>
        <dsp:cNvSpPr/>
      </dsp:nvSpPr>
      <dsp:spPr>
        <a:xfrm>
          <a:off x="491341" y="3492624"/>
          <a:ext cx="1916039" cy="1149623"/>
        </a:xfrm>
        <a:prstGeom prst="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88" tIns="98551" rIns="93888" bIns="9855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Sovittelee riitoja ja huolehtii yhtenäisyydestä</a:t>
          </a:r>
          <a:endParaRPr lang="en-US" sz="2000" b="1" kern="1200" dirty="0"/>
        </a:p>
      </dsp:txBody>
      <dsp:txXfrm>
        <a:off x="491341" y="3492624"/>
        <a:ext cx="1916039" cy="1149623"/>
      </dsp:txXfrm>
    </dsp:sp>
    <dsp:sp modelId="{75EB1686-8646-4B88-A2A5-4EADF36ECC9E}">
      <dsp:nvSpPr>
        <dsp:cNvPr id="0" name=""/>
        <dsp:cNvSpPr/>
      </dsp:nvSpPr>
      <dsp:spPr>
        <a:xfrm>
          <a:off x="4762309" y="4021716"/>
          <a:ext cx="4100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0089" y="45720"/>
              </a:lnTo>
            </a:path>
          </a:pathLst>
        </a:custGeom>
        <a:noFill/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56337" y="4065230"/>
        <a:ext cx="22034" cy="4411"/>
      </dsp:txXfrm>
    </dsp:sp>
    <dsp:sp modelId="{A847B00F-814A-4988-8329-446861F1C4C0}">
      <dsp:nvSpPr>
        <dsp:cNvPr id="0" name=""/>
        <dsp:cNvSpPr/>
      </dsp:nvSpPr>
      <dsp:spPr>
        <a:xfrm>
          <a:off x="2848070" y="3492624"/>
          <a:ext cx="1916039" cy="1149623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88" tIns="98551" rIns="93888" bIns="9855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Määrää jäsenet ministerivaliokuntiin</a:t>
          </a:r>
          <a:endParaRPr lang="en-US" sz="2000" b="1" kern="1200" dirty="0"/>
        </a:p>
      </dsp:txBody>
      <dsp:txXfrm>
        <a:off x="2848070" y="3492624"/>
        <a:ext cx="1916039" cy="1149623"/>
      </dsp:txXfrm>
    </dsp:sp>
    <dsp:sp modelId="{0EAED130-2D4A-4350-903F-AE1EB5D9168C}">
      <dsp:nvSpPr>
        <dsp:cNvPr id="0" name=""/>
        <dsp:cNvSpPr/>
      </dsp:nvSpPr>
      <dsp:spPr>
        <a:xfrm>
          <a:off x="1449361" y="4640448"/>
          <a:ext cx="4713457" cy="410089"/>
        </a:xfrm>
        <a:custGeom>
          <a:avLst/>
          <a:gdLst/>
          <a:ahLst/>
          <a:cxnLst/>
          <a:rect l="0" t="0" r="0" b="0"/>
          <a:pathLst>
            <a:path>
              <a:moveTo>
                <a:pt x="4713457" y="0"/>
              </a:moveTo>
              <a:lnTo>
                <a:pt x="4713457" y="222144"/>
              </a:lnTo>
              <a:lnTo>
                <a:pt x="0" y="222144"/>
              </a:lnTo>
              <a:lnTo>
                <a:pt x="0" y="410089"/>
              </a:lnTo>
            </a:path>
          </a:pathLst>
        </a:custGeom>
        <a:noFill/>
        <a:ln w="635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87739" y="4843287"/>
        <a:ext cx="236700" cy="4411"/>
      </dsp:txXfrm>
    </dsp:sp>
    <dsp:sp modelId="{F1306CA6-5A47-4D98-B667-9AE83839CC8A}">
      <dsp:nvSpPr>
        <dsp:cNvPr id="0" name=""/>
        <dsp:cNvSpPr/>
      </dsp:nvSpPr>
      <dsp:spPr>
        <a:xfrm>
          <a:off x="5204798" y="3492624"/>
          <a:ext cx="1916039" cy="1149623"/>
        </a:xfrm>
        <a:prstGeom prst="rect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88" tIns="98551" rIns="93888" bIns="9855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Sopii vaikeimmat asiat, tekee tärkeimmät päätökset</a:t>
          </a:r>
          <a:endParaRPr lang="en-US" sz="1800" b="1" kern="1200" dirty="0"/>
        </a:p>
      </dsp:txBody>
      <dsp:txXfrm>
        <a:off x="5204798" y="3492624"/>
        <a:ext cx="1916039" cy="1149623"/>
      </dsp:txXfrm>
    </dsp:sp>
    <dsp:sp modelId="{44D2C00B-75B7-48F1-B25B-E7B5564641A5}">
      <dsp:nvSpPr>
        <dsp:cNvPr id="0" name=""/>
        <dsp:cNvSpPr/>
      </dsp:nvSpPr>
      <dsp:spPr>
        <a:xfrm>
          <a:off x="2405581" y="5612029"/>
          <a:ext cx="4100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0089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2599608" y="5655543"/>
        <a:ext cx="22034" cy="4411"/>
      </dsp:txXfrm>
    </dsp:sp>
    <dsp:sp modelId="{90F74CAD-E0AC-422D-849D-178D9780821D}">
      <dsp:nvSpPr>
        <dsp:cNvPr id="0" name=""/>
        <dsp:cNvSpPr/>
      </dsp:nvSpPr>
      <dsp:spPr>
        <a:xfrm>
          <a:off x="491341" y="5082937"/>
          <a:ext cx="1916039" cy="1149623"/>
        </a:xfrm>
        <a:prstGeom prst="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88" tIns="98551" rIns="93888" bIns="9855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Presidentti voi hajottaa eduskunnan vain pääministerin perustellusta aloitteesta</a:t>
          </a:r>
          <a:endParaRPr lang="en-US" sz="1400" b="1" kern="1200" dirty="0"/>
        </a:p>
      </dsp:txBody>
      <dsp:txXfrm>
        <a:off x="491341" y="5082937"/>
        <a:ext cx="1916039" cy="1149623"/>
      </dsp:txXfrm>
    </dsp:sp>
    <dsp:sp modelId="{D623D241-5A61-4543-87FC-0AEE40413084}">
      <dsp:nvSpPr>
        <dsp:cNvPr id="0" name=""/>
        <dsp:cNvSpPr/>
      </dsp:nvSpPr>
      <dsp:spPr>
        <a:xfrm>
          <a:off x="2848070" y="5082937"/>
          <a:ext cx="1916039" cy="114962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88" tIns="98551" rIns="93888" bIns="9855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Voi käynnistää ajankohtaiskeskustelun eduskunnassa</a:t>
          </a:r>
          <a:endParaRPr lang="en-US" sz="1800" b="1" kern="1200" dirty="0"/>
        </a:p>
      </dsp:txBody>
      <dsp:txXfrm>
        <a:off x="2848070" y="5082937"/>
        <a:ext cx="1916039" cy="11496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9D023-A0E8-407B-B717-B60336D94D76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35C8F-BA5F-4D69-A96A-9B87AB1E9C4F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Ministeri kantaa poliittisen vastuun = voi joutua eroamaan, jos ei nauti eduskunnan luottamusta</a:t>
          </a:r>
          <a:endParaRPr lang="en-US" sz="2900" kern="1200"/>
        </a:p>
      </dsp:txBody>
      <dsp:txXfrm>
        <a:off x="0" y="2703"/>
        <a:ext cx="6900512" cy="1843578"/>
      </dsp:txXfrm>
    </dsp:sp>
    <dsp:sp modelId="{E65AE64F-8651-4355-A0F1-5F2123897274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44F6D-B12D-476D-894E-AC14DFE3A8EB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Oikeudellinen vastuu= jos katsotaan syyllistyneen avunantoon ilmeiseen rikokseen tai selvästi lainvastaiseen toimintaan virassa</a:t>
          </a:r>
          <a:endParaRPr lang="en-US" sz="2900" kern="1200"/>
        </a:p>
      </dsp:txBody>
      <dsp:txXfrm>
        <a:off x="0" y="1846281"/>
        <a:ext cx="6900512" cy="1843578"/>
      </dsp:txXfrm>
    </dsp:sp>
    <dsp:sp modelId="{8068E9D8-8FF5-4F2F-B3BB-3EA937F36C88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420E1-1831-4BB8-9F0A-5D5C4AFF3F94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Syyte käsitellään valtakunnanoikeudessa</a:t>
          </a:r>
          <a:endParaRPr lang="en-US" sz="2900" kern="1200"/>
        </a:p>
      </dsp:txBody>
      <dsp:txXfrm>
        <a:off x="0" y="3689859"/>
        <a:ext cx="6900512" cy="18435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AC547-D99D-4B50-8BDA-D9C6C5C60991}">
      <dsp:nvSpPr>
        <dsp:cNvPr id="0" name=""/>
        <dsp:cNvSpPr/>
      </dsp:nvSpPr>
      <dsp:spPr>
        <a:xfrm>
          <a:off x="0" y="500539"/>
          <a:ext cx="6651253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/>
            <a:t>Torstaisin yleisistunto</a:t>
          </a:r>
          <a:endParaRPr lang="en-US" sz="3300" kern="1200"/>
        </a:p>
      </dsp:txBody>
      <dsp:txXfrm>
        <a:off x="38638" y="539177"/>
        <a:ext cx="6573977" cy="714229"/>
      </dsp:txXfrm>
    </dsp:sp>
    <dsp:sp modelId="{D06EF79D-AC17-4DB0-AE9A-4162122BF21F}">
      <dsp:nvSpPr>
        <dsp:cNvPr id="0" name=""/>
        <dsp:cNvSpPr/>
      </dsp:nvSpPr>
      <dsp:spPr>
        <a:xfrm>
          <a:off x="0" y="1387084"/>
          <a:ext cx="6651253" cy="79150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/>
            <a:t>Perjantaisin presidentin esittely</a:t>
          </a:r>
          <a:endParaRPr lang="en-US" sz="3300" kern="1200"/>
        </a:p>
      </dsp:txBody>
      <dsp:txXfrm>
        <a:off x="38638" y="1425722"/>
        <a:ext cx="6573977" cy="714229"/>
      </dsp:txXfrm>
    </dsp:sp>
    <dsp:sp modelId="{CB622502-962D-4B4D-9721-36D1E1F71620}">
      <dsp:nvSpPr>
        <dsp:cNvPr id="0" name=""/>
        <dsp:cNvSpPr/>
      </dsp:nvSpPr>
      <dsp:spPr>
        <a:xfrm>
          <a:off x="0" y="2273629"/>
          <a:ext cx="6651253" cy="79150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/>
            <a:t>Keskiviikkoisin hallituksen iltakoulu</a:t>
          </a:r>
          <a:endParaRPr lang="en-US" sz="3300" kern="1200"/>
        </a:p>
      </dsp:txBody>
      <dsp:txXfrm>
        <a:off x="38638" y="2312267"/>
        <a:ext cx="6573977" cy="714229"/>
      </dsp:txXfrm>
    </dsp:sp>
    <dsp:sp modelId="{4953B2A6-46C1-402F-9A05-F3E403D6B8CF}">
      <dsp:nvSpPr>
        <dsp:cNvPr id="0" name=""/>
        <dsp:cNvSpPr/>
      </dsp:nvSpPr>
      <dsp:spPr>
        <a:xfrm>
          <a:off x="0" y="3160174"/>
          <a:ext cx="6651253" cy="79150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/>
            <a:t>Erityinen kokous syksyllä budjettiriihi</a:t>
          </a:r>
          <a:endParaRPr lang="en-US" sz="3300" kern="1200"/>
        </a:p>
      </dsp:txBody>
      <dsp:txXfrm>
        <a:off x="38638" y="3198812"/>
        <a:ext cx="6573977" cy="714229"/>
      </dsp:txXfrm>
    </dsp:sp>
    <dsp:sp modelId="{0FB42465-0C43-438E-9B62-2D3E90DE4359}">
      <dsp:nvSpPr>
        <dsp:cNvPr id="0" name=""/>
        <dsp:cNvSpPr/>
      </dsp:nvSpPr>
      <dsp:spPr>
        <a:xfrm>
          <a:off x="0" y="4046719"/>
          <a:ext cx="6651253" cy="7915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Ministerivaliokunnat</a:t>
          </a:r>
          <a:endParaRPr lang="en-US" sz="3300" kern="1200" dirty="0"/>
        </a:p>
      </dsp:txBody>
      <dsp:txXfrm>
        <a:off x="38638" y="4085357"/>
        <a:ext cx="6573977" cy="7142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A77A2-2FB5-4027-8E00-19AF1D98EE5D}">
      <dsp:nvSpPr>
        <dsp:cNvPr id="0" name=""/>
        <dsp:cNvSpPr/>
      </dsp:nvSpPr>
      <dsp:spPr>
        <a:xfrm>
          <a:off x="0" y="2364"/>
          <a:ext cx="6117335" cy="11983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0EC78-C123-4E66-BADA-652D9D53F824}">
      <dsp:nvSpPr>
        <dsp:cNvPr id="0" name=""/>
        <dsp:cNvSpPr/>
      </dsp:nvSpPr>
      <dsp:spPr>
        <a:xfrm>
          <a:off x="362489" y="271984"/>
          <a:ext cx="659071" cy="659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A526F-EB5B-422B-BF56-6A6A77823B5D}">
      <dsp:nvSpPr>
        <dsp:cNvPr id="0" name=""/>
        <dsp:cNvSpPr/>
      </dsp:nvSpPr>
      <dsp:spPr>
        <a:xfrm>
          <a:off x="1384050" y="2364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Valitaan välittömällä kansanvaalilla</a:t>
          </a:r>
          <a:endParaRPr lang="en-US" sz="2200" kern="1200"/>
        </a:p>
      </dsp:txBody>
      <dsp:txXfrm>
        <a:off x="1384050" y="2364"/>
        <a:ext cx="4733285" cy="1198312"/>
      </dsp:txXfrm>
    </dsp:sp>
    <dsp:sp modelId="{7BBE3230-3F04-48AB-8390-0844D2F9EF19}">
      <dsp:nvSpPr>
        <dsp:cNvPr id="0" name=""/>
        <dsp:cNvSpPr/>
      </dsp:nvSpPr>
      <dsp:spPr>
        <a:xfrm>
          <a:off x="0" y="1500254"/>
          <a:ext cx="6117335" cy="1198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FE408-CB7A-471B-AF98-5C2B0E248DF1}">
      <dsp:nvSpPr>
        <dsp:cNvPr id="0" name=""/>
        <dsp:cNvSpPr/>
      </dsp:nvSpPr>
      <dsp:spPr>
        <a:xfrm>
          <a:off x="362489" y="1769874"/>
          <a:ext cx="659071" cy="6590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F8E6C-6579-4FCD-9C78-2279CB4E5B1C}">
      <dsp:nvSpPr>
        <dsp:cNvPr id="0" name=""/>
        <dsp:cNvSpPr/>
      </dsp:nvSpPr>
      <dsp:spPr>
        <a:xfrm>
          <a:off x="1384050" y="1500254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Ehdoton enemmistövaalitapa</a:t>
          </a:r>
          <a:endParaRPr lang="en-US" sz="2200" kern="1200" dirty="0"/>
        </a:p>
      </dsp:txBody>
      <dsp:txXfrm>
        <a:off x="1384050" y="1500254"/>
        <a:ext cx="4733285" cy="1198312"/>
      </dsp:txXfrm>
    </dsp:sp>
    <dsp:sp modelId="{AFC77627-D533-4595-BF53-FFEE02577FE8}">
      <dsp:nvSpPr>
        <dsp:cNvPr id="0" name=""/>
        <dsp:cNvSpPr/>
      </dsp:nvSpPr>
      <dsp:spPr>
        <a:xfrm>
          <a:off x="0" y="2998145"/>
          <a:ext cx="6117335" cy="1198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2DE12-53DD-445F-98AF-5C63C0CFABB7}">
      <dsp:nvSpPr>
        <dsp:cNvPr id="0" name=""/>
        <dsp:cNvSpPr/>
      </dsp:nvSpPr>
      <dsp:spPr>
        <a:xfrm>
          <a:off x="362489" y="3267765"/>
          <a:ext cx="659071" cy="6590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DCFC1-90D1-477B-B814-DD3CB079FEDD}">
      <dsp:nvSpPr>
        <dsp:cNvPr id="0" name=""/>
        <dsp:cNvSpPr/>
      </dsp:nvSpPr>
      <dsp:spPr>
        <a:xfrm>
          <a:off x="1384050" y="2998145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Vaalit 6-vuoden välein</a:t>
          </a:r>
          <a:endParaRPr lang="en-US" sz="2200" kern="1200" dirty="0"/>
        </a:p>
      </dsp:txBody>
      <dsp:txXfrm>
        <a:off x="1384050" y="2998145"/>
        <a:ext cx="4733285" cy="1198312"/>
      </dsp:txXfrm>
    </dsp:sp>
    <dsp:sp modelId="{D7F1447C-C51A-4500-8DA8-CFD3BC370753}">
      <dsp:nvSpPr>
        <dsp:cNvPr id="0" name=""/>
        <dsp:cNvSpPr/>
      </dsp:nvSpPr>
      <dsp:spPr>
        <a:xfrm>
          <a:off x="0" y="4496035"/>
          <a:ext cx="6117335" cy="11983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8BF58-DF46-422C-9705-9F49D8ECD813}">
      <dsp:nvSpPr>
        <dsp:cNvPr id="0" name=""/>
        <dsp:cNvSpPr/>
      </dsp:nvSpPr>
      <dsp:spPr>
        <a:xfrm>
          <a:off x="362489" y="4765655"/>
          <a:ext cx="659071" cy="659071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6A53D-87E4-4F94-B6F4-3458A440D038}">
      <dsp:nvSpPr>
        <dsp:cNvPr id="0" name=""/>
        <dsp:cNvSpPr/>
      </dsp:nvSpPr>
      <dsp:spPr>
        <a:xfrm>
          <a:off x="1384050" y="4496035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 </a:t>
          </a:r>
          <a:r>
            <a:rPr lang="en-US" sz="2200" kern="1200" dirty="0" err="1"/>
            <a:t>kautta</a:t>
          </a:r>
          <a:endParaRPr lang="en-US" sz="2200" kern="1200" dirty="0"/>
        </a:p>
      </dsp:txBody>
      <dsp:txXfrm>
        <a:off x="1384050" y="4496035"/>
        <a:ext cx="4733285" cy="1198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C8CC5-1BB9-4D2C-9151-CC7E53849C9E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B2BD6-D19D-46C8-8E28-BF3F00068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449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Välikysymys 20 KE, koko hallitus tai yksittäinen ministeri, 15pv aikaa vastata, EK äänestää ”nauttiiko hallitus luottamusta”. Enemmistöhallituksien aikana: oppositio herättää huomiota ja pakottaa hallituksen perustelemaan ratkaisujaan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B2BD6-D19D-46C8-8E28-BF3F0006850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02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Tavallisen lain hyväksymiseen riittää yksinkertainen enemmistö.</a:t>
            </a:r>
          </a:p>
          <a:p>
            <a:r>
              <a:rPr lang="fi-FI" dirty="0"/>
              <a:t>Perustuslaki </a:t>
            </a:r>
          </a:p>
          <a:p>
            <a:pPr marL="228600" indent="-228600">
              <a:buAutoNum type="alphaUcParenR"/>
            </a:pPr>
            <a:r>
              <a:rPr lang="fi-FI" dirty="0"/>
              <a:t>Yksinkertaisella ääntenenemmistöllä hyväksytty laki jää lepäämään -&gt;vaalit -&gt; 2/3</a:t>
            </a:r>
          </a:p>
          <a:p>
            <a:pPr marL="228600" indent="-228600">
              <a:buAutoNum type="alphaUcParenR"/>
            </a:pPr>
            <a:r>
              <a:rPr lang="fi-FI" dirty="0"/>
              <a:t>Kiireellinen 5/6 -&gt; 2/3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B2BD6-D19D-46C8-8E28-BF3F0006850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875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0AFFFF-56EC-44CD-89B2-64866FCEA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1935BE4-1813-4AC6-B63C-71275BD6D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75CE1-02E6-4A06-9CD2-DE4398B7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D0D1-5FA9-4004-B57C-3FDEA5ABC730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BD8BD6-A6EC-4C8D-9F22-20E565D0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B3D6CA-0566-4989-A6BF-37C7CD0F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F705-2537-4CF9-9A19-4BD8870D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96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CA563E-0E33-47B4-9134-FE281878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0BA4C19-0FCC-45F9-8BD3-039512A02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2CBDF7-63DA-4E73-99AC-9FD1DE8D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D0D1-5FA9-4004-B57C-3FDEA5ABC730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FB187D-9069-4D25-B0A5-3F07EFD9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E6630D-7979-42B9-BF4B-0350EA8FE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F705-2537-4CF9-9A19-4BD8870D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116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4175761-6303-4C9D-A662-B84E9B3A2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08BD5C0-4114-437A-9C23-35C996955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21442B-7BC2-41FB-B407-13065F51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D0D1-5FA9-4004-B57C-3FDEA5ABC730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F1892C-B919-4502-A8C0-B1455A00B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0BD01D-9EBA-48C0-B138-0B0B4091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F705-2537-4CF9-9A19-4BD8870D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387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648906-8939-4BD0-AD2E-E1F31A7B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D4AD2E-7999-4564-9AC1-FCF10D208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7961E7-FCDB-4E13-A0AD-BC0A8003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D0D1-5FA9-4004-B57C-3FDEA5ABC730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FD961F-E274-457E-BB0E-A22881F9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EABC6C-8304-4232-AF5D-58D27781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F705-2537-4CF9-9A19-4BD8870D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654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A56A7B-AA56-406D-9606-E6BB00EE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DBC339-2E7E-49E0-A176-976270A03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BF9D5D-5D00-4806-A090-76B46CF6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D0D1-5FA9-4004-B57C-3FDEA5ABC730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EF082C-2A5E-498C-A776-E19FD5C6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2F4CD2-6349-498F-B8D0-8F0B10415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F705-2537-4CF9-9A19-4BD8870D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94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B2902C-F89F-4753-B65E-61CF9033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F7FDB4-1615-45B0-A61C-0D41F883A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6697837-4B92-4DBE-8FFE-2473E32A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4E6C6A0-C623-48E4-A255-8CB20995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D0D1-5FA9-4004-B57C-3FDEA5ABC730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24B1C50-5317-45E4-96FF-485572C5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AF04C6-7732-4625-A229-DF87C7C4F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F705-2537-4CF9-9A19-4BD8870D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22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5DFAAB-55E8-4AD0-829F-42EC3BA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3A4698B-779D-40A3-8502-410703E05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42BA61F-815C-492B-86F7-56CE131FA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B142D87-521A-4CE2-B11D-409280B73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66B0024-CFE2-449C-94BA-6E90A8DFF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E499036-6691-4CD9-ACE5-BB3D1054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D0D1-5FA9-4004-B57C-3FDEA5ABC730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873675D-93F5-44F7-A4F8-153403D1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1864033-1D09-4247-8899-BE5636C8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F705-2537-4CF9-9A19-4BD8870D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97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5942B9-A25A-4740-9BAC-12054945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29AA143-CF72-44E3-99A4-D41068ED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D0D1-5FA9-4004-B57C-3FDEA5ABC730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68C6801-0588-48B3-B3A9-2ECCDCDB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EB70AA6-EBBD-4F5D-A958-18EAB9AE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F705-2537-4CF9-9A19-4BD8870D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28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A6B3369-16AA-4F0D-ACE1-F44A7968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D0D1-5FA9-4004-B57C-3FDEA5ABC730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4EFC937-6133-4322-844C-51F73413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771C51D-EB55-4BDD-8003-A72DA430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F705-2537-4CF9-9A19-4BD8870D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658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F801A4-89B4-4D8E-9F1A-401E9167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322A97-7CD5-4480-AE57-D944E4EA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F0CD1BE-3EC6-409F-9F1B-7F1B556D7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1361FB2-8FFD-498A-829D-6BAD69BA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D0D1-5FA9-4004-B57C-3FDEA5ABC730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196203-EDC6-4915-8FF5-E3341E13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88876D2-92A4-4AAD-938A-DB15D112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F705-2537-4CF9-9A19-4BD8870D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267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B236F9-9F2E-459E-B5C4-52236F13F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11BD8FE-2055-4F77-B6E7-752CA23227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A46A4FD-8881-46FE-9A07-124F329F7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74E50CC-E780-428F-A03F-D1DC4B96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D0D1-5FA9-4004-B57C-3FDEA5ABC730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5477C0-21EB-4667-89A0-235DCC78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FA85FDC-2547-4B56-97AF-5E71B109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F705-2537-4CF9-9A19-4BD8870D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94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424C820-56E4-493E-B895-D2F8E2D7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41BE6A-4CCC-4DE9-909D-85B843D2F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44E0FF-54C4-4FEA-B815-1A47EE496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D0D1-5FA9-4004-B57C-3FDEA5ABC730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EF2D24-5C74-4B85-8EE9-B43B1867B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5A5077-2119-4072-838E-085EEBEC0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F705-2537-4CF9-9A19-4BD8870D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242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jaiQLuqHeY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XLkWAQxD-I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RfftrxUw_w?start=101&amp;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skunta.fi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zexuiH3Xlc?start=59&amp;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LAs3izG0l8?feature=oembe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vAIBDd0-Zg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RkfvSz1pxQ?feature=oembed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xC2RvXATj8?list=PLbR0oH-F5gDUBixwB-Xve7tT0O9cq_fRA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hyperlink" Target="http://www.presidentti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cer1ofGX7I?feature=oembed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91P0wk7hMtI?feature=oembed" TargetMode="External"/><Relationship Id="rId1" Type="http://schemas.openxmlformats.org/officeDocument/2006/relationships/video" Target="https://www.youtube.com/embed/ZKDrKdhEBM8?feature=oembed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FTTWVTaNN0?feature=oembed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FjmSvuK5wA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9d6x3SWm1w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z0CstpCqNk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C94D3E-7135-4822-A312-02738BAA0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fi-FI" sz="5000" dirty="0"/>
              <a:t>Eduskunta, presidentti, valtioneuvosto</a:t>
            </a:r>
            <a:br>
              <a:rPr lang="fi-FI" sz="5000" dirty="0"/>
            </a:br>
            <a:r>
              <a:rPr lang="fi-FI" sz="5000" dirty="0"/>
              <a:t>kpl 18-20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C8ED25D-95B5-44CD-B339-E213455C2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fi-FI" sz="2000" dirty="0"/>
              <a:t>Kuusankosken lukio/Päivi Parkkonen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Majesteettisen kaupunkirakennuksen etuosan askelmat ja pylväät">
            <a:extLst>
              <a:ext uri="{FF2B5EF4-FFF2-40B4-BE49-F238E27FC236}">
                <a16:creationId xmlns:a16="http://schemas.microsoft.com/office/drawing/2014/main" id="{460756A0-B0D5-4544-98F7-8DB133E0C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20" r="1696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1876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4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51520F-C77C-43EA-83E3-8B82E618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52567"/>
            <a:ext cx="10905066" cy="455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36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69ACD-E380-4DE9-BAF6-B3D07867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on valiokuntatyö?</a:t>
            </a:r>
          </a:p>
        </p:txBody>
      </p:sp>
      <p:pic>
        <p:nvPicPr>
          <p:cNvPr id="4" name="Online-media 3" title="Mikä ihmeen valiokunta?">
            <a:hlinkClick r:id="" action="ppaction://media"/>
            <a:extLst>
              <a:ext uri="{FF2B5EF4-FFF2-40B4-BE49-F238E27FC236}">
                <a16:creationId xmlns:a16="http://schemas.microsoft.com/office/drawing/2014/main" id="{A8A404C6-F431-43AD-9D9B-F27DCBCA985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2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Värikkäät langat, joita kudotaan yhteen">
            <a:extLst>
              <a:ext uri="{FF2B5EF4-FFF2-40B4-BE49-F238E27FC236}">
                <a16:creationId xmlns:a16="http://schemas.microsoft.com/office/drawing/2014/main" id="{85E2162E-DBCE-42F5-AF37-97E458718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74675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D5B1B4-EE4E-4F07-9EF2-F40FA7B28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26" y="1933575"/>
            <a:ext cx="4067174" cy="4243388"/>
          </a:xfrm>
        </p:spPr>
        <p:txBody>
          <a:bodyPr>
            <a:normAutofit/>
          </a:bodyPr>
          <a:lstStyle/>
          <a:p>
            <a:r>
              <a:rPr lang="fi-FI" sz="2000" b="1" dirty="0"/>
              <a:t>Pysyviä valiokuntia 17</a:t>
            </a:r>
          </a:p>
          <a:p>
            <a:r>
              <a:rPr lang="fi-FI" sz="2000" b="1" dirty="0"/>
              <a:t>Muodostuvat hallitus- ja oppositiopuolueiden kansanedustajista.</a:t>
            </a:r>
          </a:p>
          <a:p>
            <a:r>
              <a:rPr lang="fi-FI" sz="2000" b="1" dirty="0"/>
              <a:t>Valiokunnat kokoontuvat 1-4krt/vk, kokoukset suljettuja</a:t>
            </a:r>
          </a:p>
          <a:p>
            <a:r>
              <a:rPr lang="fi-FI" sz="2000" b="1" dirty="0"/>
              <a:t>Asiantuntijoiden kuuleminen</a:t>
            </a:r>
          </a:p>
          <a:p>
            <a:r>
              <a:rPr lang="fi-FI" sz="2000" b="1" dirty="0"/>
              <a:t>Tärkein suuri valiokunta (</a:t>
            </a:r>
            <a:r>
              <a:rPr lang="fi-FI" sz="2000" b="1" dirty="0" err="1"/>
              <a:t>Eu</a:t>
            </a:r>
            <a:r>
              <a:rPr lang="fi-FI" sz="2000" b="1" dirty="0"/>
              <a:t>-asiat, ministerien evästykset, tarvittaessa lakiehdotuksia)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51491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542221-8D2D-497A-B412-921BA396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Millaista on eduskuntaryhmän työ?</a:t>
            </a:r>
          </a:p>
        </p:txBody>
      </p:sp>
      <p:pic>
        <p:nvPicPr>
          <p:cNvPr id="4" name="Online-media 3" title="Kansanedustaja työskentelee eduskuntaryhmässä">
            <a:hlinkClick r:id="" action="ppaction://media"/>
            <a:extLst>
              <a:ext uri="{FF2B5EF4-FFF2-40B4-BE49-F238E27FC236}">
                <a16:creationId xmlns:a16="http://schemas.microsoft.com/office/drawing/2014/main" id="{E49BC613-A648-4BEB-A47D-91C90497390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9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51C5D0D8-A3AC-4071-9788-16FFD70BE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209643"/>
              </p:ext>
            </p:extLst>
          </p:nvPr>
        </p:nvGraphicFramePr>
        <p:xfrm>
          <a:off x="838200" y="733425"/>
          <a:ext cx="10515600" cy="544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602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E5FE8A-2955-43DE-B738-D5C2FC88C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EU-politiikka. </a:t>
            </a:r>
          </a:p>
        </p:txBody>
      </p:sp>
      <p:pic>
        <p:nvPicPr>
          <p:cNvPr id="4" name="Online-media 3" title="Eduskunta keskustelee EU-politiikasta">
            <a:hlinkClick r:id="" action="ppaction://media"/>
            <a:extLst>
              <a:ext uri="{FF2B5EF4-FFF2-40B4-BE49-F238E27FC236}">
                <a16:creationId xmlns:a16="http://schemas.microsoft.com/office/drawing/2014/main" id="{9ED036CC-CBB7-4C5C-971B-11359B2B80D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5987" y="1690688"/>
            <a:ext cx="7700962" cy="435133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FB80CAA-5701-45A1-8C1C-68F47323231C}"/>
              </a:ext>
            </a:extLst>
          </p:cNvPr>
          <p:cNvSpPr txBox="1"/>
          <p:nvPr/>
        </p:nvSpPr>
        <p:spPr>
          <a:xfrm>
            <a:off x="8886548" y="1162975"/>
            <a:ext cx="2867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Mikä on suuren valiokunnan rooli?</a:t>
            </a:r>
          </a:p>
          <a:p>
            <a:endParaRPr lang="fi-FI" dirty="0"/>
          </a:p>
          <a:p>
            <a:r>
              <a:rPr lang="fi-FI" dirty="0"/>
              <a:t>Mitä eroja havaitset eri puolueiden linjauksissa? Kirjoita muistiin.</a:t>
            </a:r>
          </a:p>
        </p:txBody>
      </p:sp>
    </p:spTree>
    <p:extLst>
      <p:ext uri="{BB962C8B-B14F-4D97-AF65-F5344CB8AC3E}">
        <p14:creationId xmlns:p14="http://schemas.microsoft.com/office/powerpoint/2010/main" val="328870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6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50D7B16-DB8B-4210-92E2-C16B27407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8" t="21757" r="28521" b="19884"/>
          <a:stretch/>
        </p:blipFill>
        <p:spPr>
          <a:xfrm>
            <a:off x="2058508" y="643467"/>
            <a:ext cx="807498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0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KAHOOT! EDUSKUNTA!</a:t>
            </a:r>
          </a:p>
        </p:txBody>
      </p:sp>
    </p:spTree>
    <p:extLst>
      <p:ext uri="{BB962C8B-B14F-4D97-AF65-F5344CB8AC3E}">
        <p14:creationId xmlns:p14="http://schemas.microsoft.com/office/powerpoint/2010/main" val="3651525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19C403-CABE-4FA1-BD6D-D4639460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VALTIONEUVOSTO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73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Muistatko? Palauta mieleesi? Pohdi?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eroa on käsitteillä hallitus – valtioneuvosto?</a:t>
            </a:r>
          </a:p>
          <a:p>
            <a:r>
              <a:rPr lang="fi-FI" dirty="0"/>
              <a:t>Miten valtioneuvosto muodostetaan?</a:t>
            </a:r>
          </a:p>
          <a:p>
            <a:r>
              <a:rPr lang="fi-FI" dirty="0"/>
              <a:t>Mitä valtioneuvosto tekee?</a:t>
            </a:r>
          </a:p>
          <a:p>
            <a:r>
              <a:rPr lang="fi-FI" dirty="0"/>
              <a:t>Pääministerin rooli ja tehtävät?</a:t>
            </a:r>
          </a:p>
          <a:p>
            <a:r>
              <a:rPr lang="fi-FI" dirty="0"/>
              <a:t>Mikä on ministerin poliittinen ja oikeudellinen vastuu?</a:t>
            </a:r>
          </a:p>
          <a:p>
            <a:r>
              <a:rPr lang="fi-FI" dirty="0"/>
              <a:t>Mitä tarkoittaa hallituksen iltakoulu, yleisistunto, presidentin esittely?</a:t>
            </a:r>
          </a:p>
        </p:txBody>
      </p:sp>
    </p:spTree>
    <p:extLst>
      <p:ext uri="{BB962C8B-B14F-4D97-AF65-F5344CB8AC3E}">
        <p14:creationId xmlns:p14="http://schemas.microsoft.com/office/powerpoint/2010/main" val="253830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Eduskunta: </a:t>
            </a:r>
            <a:r>
              <a:rPr lang="fi-FI" dirty="0">
                <a:hlinkClick r:id="rId2"/>
              </a:rPr>
              <a:t>www.eduskunta.fi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48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b="1" u="sng" dirty="0"/>
              <a:t>Palauta mieleesi:</a:t>
            </a:r>
          </a:p>
          <a:p>
            <a:r>
              <a:rPr lang="fi-FI" dirty="0"/>
              <a:t>Montako kansanedustajaa on eduskunnassa?</a:t>
            </a:r>
          </a:p>
          <a:p>
            <a:r>
              <a:rPr lang="fi-FI" dirty="0"/>
              <a:t>Kuinka usein eduskuntavaalit käydään?</a:t>
            </a:r>
          </a:p>
          <a:p>
            <a:r>
              <a:rPr lang="fi-FI" dirty="0"/>
              <a:t>Ketkä ovat äänioikeutettuja ja ketkä voivat asettua ehdolle?</a:t>
            </a:r>
          </a:p>
          <a:p>
            <a:r>
              <a:rPr lang="fi-FI" dirty="0"/>
              <a:t>Mitä vaalitapaa käytetään, mitä tarkoittaa vaalipiiri ja miten äänet lasketaan?</a:t>
            </a:r>
          </a:p>
          <a:p>
            <a:r>
              <a:rPr lang="fi-FI" dirty="0"/>
              <a:t>Lain synty?</a:t>
            </a:r>
          </a:p>
          <a:p>
            <a:r>
              <a:rPr lang="fi-FI" dirty="0"/>
              <a:t>Millaista on kansanedustajan työ?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u="sng" dirty="0"/>
              <a:t>Muistatko:</a:t>
            </a:r>
          </a:p>
          <a:p>
            <a:r>
              <a:rPr lang="fi-FI" dirty="0"/>
              <a:t>Eduskunnan tehtävät?</a:t>
            </a:r>
          </a:p>
          <a:p>
            <a:r>
              <a:rPr lang="fi-FI" dirty="0"/>
              <a:t>Eduskuntaryhmä? </a:t>
            </a:r>
          </a:p>
          <a:p>
            <a:r>
              <a:rPr lang="fi-FI" dirty="0"/>
              <a:t>Parlamentarismi?</a:t>
            </a:r>
          </a:p>
          <a:p>
            <a:r>
              <a:rPr lang="fi-FI" dirty="0"/>
              <a:t>Täysistunto, valiokunta?</a:t>
            </a:r>
          </a:p>
          <a:p>
            <a:r>
              <a:rPr lang="fi-FI" dirty="0"/>
              <a:t>Hallituspuolueen kansanedustaja – oppositiopuolueen kansanedustaja?</a:t>
            </a:r>
          </a:p>
          <a:p>
            <a:r>
              <a:rPr lang="fi-FI" dirty="0"/>
              <a:t>Mikä on eduskunnan asema poliittisessa järjestelmässä?</a:t>
            </a:r>
          </a:p>
          <a:p>
            <a:r>
              <a:rPr lang="fi-FI" dirty="0"/>
              <a:t>Miten EU-jäsenyys vaikuttaa eduskunnan työhön?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9520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9EF86C7-175F-4BAF-A5C7-E551E214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fi-FI" sz="4700" dirty="0">
                <a:solidFill>
                  <a:schemeClr val="bg1"/>
                </a:solidFill>
              </a:rPr>
              <a:t>Valtioneuvosto vai hallitus?</a:t>
            </a:r>
          </a:p>
        </p:txBody>
      </p:sp>
      <p:graphicFrame>
        <p:nvGraphicFramePr>
          <p:cNvPr id="9" name="Sisällön paikkamerkki 6">
            <a:extLst>
              <a:ext uri="{FF2B5EF4-FFF2-40B4-BE49-F238E27FC236}">
                <a16:creationId xmlns:a16="http://schemas.microsoft.com/office/drawing/2014/main" id="{12768957-40C3-4F08-841D-C7DAEA1E6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6118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738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EFDAA0-1E82-4F68-93B5-B5C4CEB69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”hallitus” muodostetaan? Laadi kaavio.</a:t>
            </a:r>
          </a:p>
        </p:txBody>
      </p:sp>
      <p:pic>
        <p:nvPicPr>
          <p:cNvPr id="4" name="Online-media 3" title="Näin hallitus syntyy">
            <a:hlinkClick r:id="" action="ppaction://media"/>
            <a:extLst>
              <a:ext uri="{FF2B5EF4-FFF2-40B4-BE49-F238E27FC236}">
                <a16:creationId xmlns:a16="http://schemas.microsoft.com/office/drawing/2014/main" id="{3D76AF51-968F-41BC-8940-AE8A5032A61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4B89CF-8E21-4909-A888-9DF2241A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Miten ”hallitus” muodostetaan ja miten se eroaa? 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6849C46E-CBA5-45E1-85D8-474E9DEAE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662159"/>
              </p:ext>
            </p:extLst>
          </p:nvPr>
        </p:nvGraphicFramePr>
        <p:xfrm>
          <a:off x="351933" y="1574276"/>
          <a:ext cx="11478705" cy="467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A6992BAB-E3C2-4DEC-9DDA-5ABB8785E8E5}"/>
              </a:ext>
            </a:extLst>
          </p:cNvPr>
          <p:cNvSpPr txBox="1"/>
          <p:nvPr/>
        </p:nvSpPr>
        <p:spPr>
          <a:xfrm>
            <a:off x="1473693" y="5814874"/>
            <a:ext cx="9395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  <a:p>
            <a:r>
              <a:rPr lang="fi-FI" dirty="0"/>
              <a:t>Enemmistöhallitus – vähemmistöhallitus – virkamieshallitus – sateenkaarihallitus - sinipunahallitus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BFE60E5-74EB-40BE-856C-1ADA35DCF461}"/>
              </a:ext>
            </a:extLst>
          </p:cNvPr>
          <p:cNvSpPr txBox="1"/>
          <p:nvPr/>
        </p:nvSpPr>
        <p:spPr>
          <a:xfrm>
            <a:off x="3013433" y="1194938"/>
            <a:ext cx="6155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”Hallituksesta” päättää eduskunta! </a:t>
            </a:r>
            <a:br>
              <a:rPr lang="fi-FI" dirty="0"/>
            </a:br>
            <a:r>
              <a:rPr lang="fi-FI" dirty="0"/>
              <a:t>Eduskunta voi erottaa ministerin tai hallituksen</a:t>
            </a:r>
          </a:p>
          <a:p>
            <a:r>
              <a:rPr lang="fi-FI" dirty="0"/>
              <a:t>”Hallitus” eroaa aina vaalien jälkeen tai saatuaan eduskunnalta epäluottamuslauseen tai jos pääministeri joutuu eroamaan.</a:t>
            </a:r>
          </a:p>
        </p:txBody>
      </p:sp>
    </p:spTree>
    <p:extLst>
      <p:ext uri="{BB962C8B-B14F-4D97-AF65-F5344CB8AC3E}">
        <p14:creationId xmlns:p14="http://schemas.microsoft.com/office/powerpoint/2010/main" val="19957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7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9F6AAA8-1090-4BB6-9BF2-165D7D31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" y="557189"/>
            <a:ext cx="4515440" cy="5567891"/>
          </a:xfrm>
        </p:spPr>
        <p:txBody>
          <a:bodyPr>
            <a:normAutofit/>
          </a:bodyPr>
          <a:lstStyle/>
          <a:p>
            <a:r>
              <a:rPr lang="fi-FI" sz="5200" dirty="0"/>
              <a:t>Mitä valtioneuvosto tekee?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B36EBCB-180C-474A-A254-2F3213F788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60645"/>
              </p:ext>
            </p:extLst>
          </p:nvPr>
        </p:nvGraphicFramePr>
        <p:xfrm>
          <a:off x="5074354" y="285433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30BDBBEC-53D9-4DD2-8290-DC0F55D0602F}"/>
              </a:ext>
            </a:extLst>
          </p:cNvPr>
          <p:cNvSpPr txBox="1"/>
          <p:nvPr/>
        </p:nvSpPr>
        <p:spPr>
          <a:xfrm>
            <a:off x="479889" y="6061448"/>
            <a:ext cx="1024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Oppositio = valvoo hallituksen toimintaa ja nostaa esiin epäkohtia. Tärkeä vastavoima demokratian kannalta!</a:t>
            </a:r>
          </a:p>
        </p:txBody>
      </p:sp>
    </p:spTree>
    <p:extLst>
      <p:ext uri="{BB962C8B-B14F-4D97-AF65-F5344CB8AC3E}">
        <p14:creationId xmlns:p14="http://schemas.microsoft.com/office/powerpoint/2010/main" val="1060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D47E568-2875-4863-9E79-FC4687D6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i-FI" sz="5000" dirty="0"/>
              <a:t>Mitä pääministeri tekee?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67EB7E83-678B-4DC6-8BE9-E6DE22431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937949"/>
              </p:ext>
            </p:extLst>
          </p:nvPr>
        </p:nvGraphicFramePr>
        <p:xfrm>
          <a:off x="4341695" y="304800"/>
          <a:ext cx="7612180" cy="623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40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2B6F8FA-D988-42F1-BD18-BB1DA47D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Voisiko sinusta tulla ministeri? Mitkä ovat vaatimukset?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911639-C2E4-48D9-AAA0-D51F594BF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dirty="0"/>
              <a:t>”Ministerin pitää olla rehelliseksi ja taitavaksi tunnettu Suomen kansalainen”.</a:t>
            </a:r>
          </a:p>
          <a:p>
            <a:endParaRPr lang="fi-FI" dirty="0"/>
          </a:p>
          <a:p>
            <a:r>
              <a:rPr lang="fi-FI" dirty="0"/>
              <a:t>Ei koulutusvaatimusta</a:t>
            </a:r>
          </a:p>
          <a:p>
            <a:r>
              <a:rPr lang="fi-FI" dirty="0"/>
              <a:t>Ei tarvitse olla kansanedustaja</a:t>
            </a:r>
          </a:p>
        </p:txBody>
      </p:sp>
    </p:spTree>
    <p:extLst>
      <p:ext uri="{BB962C8B-B14F-4D97-AF65-F5344CB8AC3E}">
        <p14:creationId xmlns:p14="http://schemas.microsoft.com/office/powerpoint/2010/main" val="223731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5B71908-359C-4ECB-B792-8EAC1B4C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i-FI" sz="4600"/>
              <a:t>Poliittinen ja oikeudellinen vastuu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65448D96-FEC5-420F-BBB9-3B86617A54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05580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6369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F9D631A-BFE1-4614-9AFD-73F5DF3F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9" y="685801"/>
            <a:ext cx="3807542" cy="5491162"/>
          </a:xfrm>
        </p:spPr>
        <p:txBody>
          <a:bodyPr>
            <a:normAutofit/>
          </a:bodyPr>
          <a:lstStyle/>
          <a:p>
            <a:r>
              <a:rPr lang="fi-FI" dirty="0"/>
              <a:t>Valtioneuvosto kokoukset: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FF6B4F7-71A6-4B34-BD35-62F9CE9A7D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15142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91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55E9CE-C78E-4812-98E8-746026BE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valtion budjetti syntyy? Laadi kaavio.</a:t>
            </a:r>
          </a:p>
        </p:txBody>
      </p:sp>
      <p:pic>
        <p:nvPicPr>
          <p:cNvPr id="4" name="Online-media 3" title="Näin valtion budjetti valmistuu">
            <a:hlinkClick r:id="" action="ppaction://media"/>
            <a:extLst>
              <a:ext uri="{FF2B5EF4-FFF2-40B4-BE49-F238E27FC236}">
                <a16:creationId xmlns:a16="http://schemas.microsoft.com/office/drawing/2014/main" id="{0F97E7BF-9A61-4F2C-B6DE-BD83968E70B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3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3A43DB-9676-4E7E-BEA0-089B3752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Hallituksen vuosi. Marin/2020</a:t>
            </a:r>
          </a:p>
        </p:txBody>
      </p:sp>
      <p:pic>
        <p:nvPicPr>
          <p:cNvPr id="4" name="Online-media 3" title="Valtioneuvoston vuotta 2020 kuvina">
            <a:hlinkClick r:id="" action="ppaction://media"/>
            <a:extLst>
              <a:ext uri="{FF2B5EF4-FFF2-40B4-BE49-F238E27FC236}">
                <a16:creationId xmlns:a16="http://schemas.microsoft.com/office/drawing/2014/main" id="{5BFE60E2-0A7F-4784-A029-EAEF00C196B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0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42CD98-DC4B-452E-BE42-F96BB213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Eduskunta</a:t>
            </a:r>
          </a:p>
        </p:txBody>
      </p:sp>
      <p:pic>
        <p:nvPicPr>
          <p:cNvPr id="4" name="Online-media 3" title="Eduskunta on politiikan päänäyttämö">
            <a:hlinkClick r:id="" action="ppaction://media"/>
            <a:extLst>
              <a:ext uri="{FF2B5EF4-FFF2-40B4-BE49-F238E27FC236}">
                <a16:creationId xmlns:a16="http://schemas.microsoft.com/office/drawing/2014/main" id="{2C94E948-3E4F-4D99-A9C7-86A59490869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0678" y="1967668"/>
            <a:ext cx="7700962" cy="435133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961ECC3-11EF-4BB7-9522-33D6D3476648}"/>
              </a:ext>
            </a:extLst>
          </p:cNvPr>
          <p:cNvSpPr txBox="1"/>
          <p:nvPr/>
        </p:nvSpPr>
        <p:spPr>
          <a:xfrm>
            <a:off x="8700117" y="435007"/>
            <a:ext cx="24147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Mitä kerrotaan: </a:t>
            </a:r>
          </a:p>
          <a:p>
            <a:r>
              <a:rPr lang="fi-FI" dirty="0"/>
              <a:t>-eduskunnasta</a:t>
            </a:r>
          </a:p>
          <a:p>
            <a:r>
              <a:rPr lang="fi-FI" dirty="0"/>
              <a:t>-täysistunnosta</a:t>
            </a:r>
          </a:p>
          <a:p>
            <a:r>
              <a:rPr lang="fi-FI" dirty="0"/>
              <a:t>-kyselytunnista</a:t>
            </a:r>
          </a:p>
          <a:p>
            <a:r>
              <a:rPr lang="fi-FI" dirty="0"/>
              <a:t>-valiokunnista ja niissä työskentelystä</a:t>
            </a:r>
          </a:p>
          <a:p>
            <a:r>
              <a:rPr lang="fi-FI" dirty="0"/>
              <a:t>-suuresta valiokunnasta</a:t>
            </a:r>
          </a:p>
          <a:p>
            <a:r>
              <a:rPr lang="fi-FI" dirty="0"/>
              <a:t>-kansanedustajan työstä</a:t>
            </a:r>
          </a:p>
          <a:p>
            <a:r>
              <a:rPr lang="fi-FI" dirty="0"/>
              <a:t>-eduskuntaryhmistä ja niiden tehtävistä</a:t>
            </a:r>
          </a:p>
          <a:p>
            <a:r>
              <a:rPr lang="fi-FI" dirty="0"/>
              <a:t>-hallituspuolueiden eduskuntaryhmistä</a:t>
            </a:r>
          </a:p>
          <a:p>
            <a:r>
              <a:rPr lang="fi-FI" dirty="0"/>
              <a:t>-oppositiopuolueiden eduskuntaryhmistä</a:t>
            </a:r>
          </a:p>
          <a:p>
            <a:r>
              <a:rPr lang="fi-FI" dirty="0"/>
              <a:t>-kenestä voi tulla kansanedustaja</a:t>
            </a:r>
          </a:p>
        </p:txBody>
      </p:sp>
    </p:spTree>
    <p:extLst>
      <p:ext uri="{BB962C8B-B14F-4D97-AF65-F5344CB8AC3E}">
        <p14:creationId xmlns:p14="http://schemas.microsoft.com/office/powerpoint/2010/main" val="391960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7C54C3-C74A-443E-9F7C-0C1CA219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Lisätietoa. UN Agenda 2030 </a:t>
            </a:r>
            <a:r>
              <a:rPr lang="fi-FI" dirty="0" err="1"/>
              <a:t>Goals</a:t>
            </a:r>
            <a:r>
              <a:rPr lang="fi-FI" dirty="0"/>
              <a:t> and Finland</a:t>
            </a:r>
          </a:p>
        </p:txBody>
      </p:sp>
      <p:pic>
        <p:nvPicPr>
          <p:cNvPr id="4" name="Online-media 3" title="Prime Minister Sanna Marin on the effects of the COVID-19 and sustainable development goals">
            <a:hlinkClick r:id="" action="ppaction://media"/>
            <a:extLst>
              <a:ext uri="{FF2B5EF4-FFF2-40B4-BE49-F238E27FC236}">
                <a16:creationId xmlns:a16="http://schemas.microsoft.com/office/drawing/2014/main" id="{DE9345E6-B7E3-4CD0-A8A5-A29E985BBD4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KAHOOT VALTIONEUVOSTO</a:t>
            </a:r>
          </a:p>
        </p:txBody>
      </p:sp>
    </p:spTree>
    <p:extLst>
      <p:ext uri="{BB962C8B-B14F-4D97-AF65-F5344CB8AC3E}">
        <p14:creationId xmlns:p14="http://schemas.microsoft.com/office/powerpoint/2010/main" val="3397005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5738ED2-4050-4F1F-A568-A5F6DE5F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Voiko sinusta tulla presidentti? 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8113D44-2E66-4C67-9271-7DFA40361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dirty="0"/>
              <a:t>Presidentin tulee olla syntyperäinen Suomen kansalainen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220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FAA11C0-2D64-4499-B659-3775B625C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Presidentti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0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mieleesi – muistele?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Kuinka usein presidentinvaalit järjestetään?</a:t>
            </a:r>
          </a:p>
          <a:p>
            <a:r>
              <a:rPr lang="fi-FI" dirty="0"/>
              <a:t>Kuka voi asettua ehdolle ja millaista vaalijärjestelmää käytetään?</a:t>
            </a:r>
          </a:p>
          <a:p>
            <a:r>
              <a:rPr lang="fi-FI" dirty="0"/>
              <a:t>Presidentin työtehtävät?</a:t>
            </a:r>
          </a:p>
          <a:p>
            <a:r>
              <a:rPr lang="fi-FI" dirty="0"/>
              <a:t>Millainen on presidentin asema?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7374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7FD2AC-9F60-419C-8565-10E4749D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75" y="1209086"/>
            <a:ext cx="5129131" cy="4064925"/>
          </a:xfrm>
        </p:spPr>
        <p:txBody>
          <a:bodyPr anchor="ctr">
            <a:normAutofit/>
          </a:bodyPr>
          <a:lstStyle/>
          <a:p>
            <a:r>
              <a:rPr lang="fi-FI" sz="5000" dirty="0"/>
              <a:t>Presidentti</a:t>
            </a:r>
            <a:br>
              <a:rPr lang="fi-FI" sz="5000" dirty="0"/>
            </a:br>
            <a:r>
              <a:rPr lang="fi-FI" sz="5000" dirty="0">
                <a:hlinkClick r:id="rId2"/>
              </a:rPr>
              <a:t>www.presidentti.fi</a:t>
            </a:r>
            <a:br>
              <a:rPr lang="fi-FI" sz="5000" dirty="0"/>
            </a:br>
            <a:endParaRPr lang="fi-FI" sz="5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513E0EF1-DCF7-4A91-BE82-55A9A7899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971209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4551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935599-AB8D-48A3-BB33-D3FF2595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presidentti tekee työkseen? Listaa.</a:t>
            </a:r>
          </a:p>
        </p:txBody>
      </p:sp>
      <p:pic>
        <p:nvPicPr>
          <p:cNvPr id="4" name="Online-media 3" title="Mitä tasavallan presidentti tekee työkseen? Tässä kuusi asiaa! - op.media">
            <a:hlinkClick r:id="" action="ppaction://media"/>
            <a:extLst>
              <a:ext uri="{FF2B5EF4-FFF2-40B4-BE49-F238E27FC236}">
                <a16:creationId xmlns:a16="http://schemas.microsoft.com/office/drawing/2014/main" id="{E42A254E-CB9A-4158-9B66-9420EF72C1D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6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7D7D76B-DB87-4F5D-A76D-BEB9E47C1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74" t="34756" r="28616" b="12402"/>
          <a:stretch/>
        </p:blipFill>
        <p:spPr>
          <a:xfrm>
            <a:off x="698787" y="643467"/>
            <a:ext cx="8173775" cy="5571066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A2BA020E-D634-4981-9BAC-63A75AEDE555}"/>
              </a:ext>
            </a:extLst>
          </p:cNvPr>
          <p:cNvSpPr txBox="1"/>
          <p:nvPr/>
        </p:nvSpPr>
        <p:spPr>
          <a:xfrm>
            <a:off x="8790039" y="1166842"/>
            <a:ext cx="29249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ULKOPOLITIIKKA</a:t>
            </a:r>
          </a:p>
          <a:p>
            <a:endParaRPr lang="fi-FI" dirty="0"/>
          </a:p>
          <a:p>
            <a:r>
              <a:rPr lang="fi-FI" dirty="0"/>
              <a:t>JOHTAA ULKOPOLITIIKKAA YHTEISTYÖSSÄ PÄÄMINISTERIN KANSSA</a:t>
            </a:r>
          </a:p>
          <a:p>
            <a:endParaRPr lang="fi-FI" dirty="0"/>
          </a:p>
          <a:p>
            <a:r>
              <a:rPr lang="fi-FI" dirty="0"/>
              <a:t>PÄÄTTÄÄ SUOMEN SUHTEISTA MUIHIN VALTIOIHIN JA TOIMINNASTA KV.JÄRJESTÖISSÄ</a:t>
            </a:r>
          </a:p>
          <a:p>
            <a:endParaRPr lang="fi-FI" dirty="0"/>
          </a:p>
          <a:p>
            <a:r>
              <a:rPr lang="fi-FI" dirty="0"/>
              <a:t>KRIISINHALLINTAOPERAATIOT</a:t>
            </a:r>
          </a:p>
          <a:p>
            <a:endParaRPr lang="fi-FI" dirty="0"/>
          </a:p>
          <a:p>
            <a:r>
              <a:rPr lang="fi-FI" dirty="0"/>
              <a:t>SOTA JA RAUHA EDUSKUNNAN SUOSTUMUKSELLA</a:t>
            </a:r>
          </a:p>
        </p:txBody>
      </p:sp>
    </p:spTree>
    <p:extLst>
      <p:ext uri="{BB962C8B-B14F-4D97-AF65-F5344CB8AC3E}">
        <p14:creationId xmlns:p14="http://schemas.microsoft.com/office/powerpoint/2010/main" val="36817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7C25B6-5E6E-465C-8303-DE7AD863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5400" dirty="0"/>
              <a:t>Millainen on presidentin asema?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636260A-0DB7-4879-B9E7-BCA26B09D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/>
              <a:t>Johtaa ulkopolitiikkaa yhteistoiminnassa valtioneuvoston kanssa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 err="1"/>
              <a:t>PL:n</a:t>
            </a:r>
            <a:r>
              <a:rPr lang="fi-FI" sz="2200" dirty="0"/>
              <a:t> mukaan valtion päämies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/>
              <a:t>Valinta suoralla kansanvaalilla: vahvistaa asemaa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/>
              <a:t>Tasoittaa poliittisia ristiriitoja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/>
              <a:t>Voimakas yhteiskunnallinen vaikuttaja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/>
              <a:t>Ei poliittista vastuuta teoistaan (ei voida erottaa virkatoimestaan)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/>
              <a:t>Oikeudellinen vastuu rajattu (maanpetos, valtionpetos)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/>
              <a:t>Presidentin virkatoimintaa valvovat oikeuskansleri ja valtioneuvosto -&gt; jos päätös lainvastainen ministeri ei allekirjoita (ministerillä poliittinen ja oikeudellinen vastuu</a:t>
            </a:r>
          </a:p>
          <a:p>
            <a:pPr marL="285750" indent="-285750"/>
            <a:r>
              <a:rPr lang="fi-FI" sz="2200" dirty="0"/>
              <a:t>Asema heikentynyt PL 2000</a:t>
            </a:r>
          </a:p>
          <a:p>
            <a:pPr marL="742950" lvl="1" indent="-285750"/>
            <a:r>
              <a:rPr lang="fi-FI" sz="1800" dirty="0"/>
              <a:t>Aiemmin eduskunnan hajotus – nyt pääministerin aloitteesta</a:t>
            </a:r>
          </a:p>
          <a:p>
            <a:pPr marL="742950" lvl="1" indent="-285750"/>
            <a:r>
              <a:rPr lang="fi-FI" sz="1800" dirty="0"/>
              <a:t>Aiemmin johti hallitusneuvotteluja – nyt rooli vähäinen</a:t>
            </a:r>
          </a:p>
          <a:p>
            <a:pPr marL="742950" lvl="1" indent="-285750"/>
            <a:r>
              <a:rPr lang="fi-FI" sz="1800" dirty="0"/>
              <a:t>Aiemmin enemmän mukana lakien säätämisessä – nyt muodollinen</a:t>
            </a:r>
          </a:p>
          <a:p>
            <a:pPr marL="742950" lvl="1" indent="-285750"/>
            <a:r>
              <a:rPr lang="fi-FI" sz="1800" dirty="0"/>
              <a:t>Asema heikentynyt myös ulkopolitiikassa esim. EU-politiikka on pääministerin vastuulla (</a:t>
            </a:r>
            <a:r>
              <a:rPr lang="fi-FI" sz="1800" dirty="0" err="1"/>
              <a:t>utva</a:t>
            </a:r>
            <a:r>
              <a:rPr lang="fi-FI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40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6E8A40-C40D-4D22-88DB-78672FCB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Presidentinvaalien ennakkoäänet julkaistaan 2018 ja vaalivoittaja Niinistö haastattelu.</a:t>
            </a:r>
          </a:p>
        </p:txBody>
      </p:sp>
      <p:pic>
        <p:nvPicPr>
          <p:cNvPr id="4" name="Online-media 3" title="Presidentinvaalit 2018 - Ennakkoäänien julkistaminen">
            <a:hlinkClick r:id="" action="ppaction://media"/>
            <a:extLst>
              <a:ext uri="{FF2B5EF4-FFF2-40B4-BE49-F238E27FC236}">
                <a16:creationId xmlns:a16="http://schemas.microsoft.com/office/drawing/2014/main" id="{D634BBE1-E06A-436A-8141-413FA33A698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4330" y="1844478"/>
            <a:ext cx="4701241" cy="2656381"/>
          </a:xfrm>
          <a:prstGeom prst="rect">
            <a:avLst/>
          </a:prstGeom>
        </p:spPr>
      </p:pic>
      <p:pic>
        <p:nvPicPr>
          <p:cNvPr id="5" name="Online-media 3" title="Presidentinvaalit 2018 -  Vaalivoittaja Niinistön haastattelu">
            <a:hlinkClick r:id="" action="ppaction://media"/>
            <a:extLst>
              <a:ext uri="{FF2B5EF4-FFF2-40B4-BE49-F238E27FC236}">
                <a16:creationId xmlns:a16="http://schemas.microsoft.com/office/drawing/2014/main" id="{A7B19095-BF62-4676-B85D-C796D806FD2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096000" y="1844478"/>
            <a:ext cx="5461670" cy="30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6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D6408BA-4F9F-4D91-887F-86FA08E69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58" t="18435" r="28730" b="22807"/>
          <a:stretch/>
        </p:blipFill>
        <p:spPr>
          <a:xfrm>
            <a:off x="2091741" y="643467"/>
            <a:ext cx="80085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04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12DA52-B3AD-4FBC-B533-4CF7DC41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Piruileeko Niinistö Trumpille?</a:t>
            </a:r>
          </a:p>
        </p:txBody>
      </p:sp>
      <p:pic>
        <p:nvPicPr>
          <p:cNvPr id="4" name="Online-media 3" title="'You have a great democracy – keep it going': Finland's Niinistö to Trump">
            <a:hlinkClick r:id="" action="ppaction://media"/>
            <a:extLst>
              <a:ext uri="{FF2B5EF4-FFF2-40B4-BE49-F238E27FC236}">
                <a16:creationId xmlns:a16="http://schemas.microsoft.com/office/drawing/2014/main" id="{82078CF5-0D51-47E6-B308-B9E3F062189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5785" y="1612561"/>
            <a:ext cx="7700962" cy="435133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AF15697-B0A9-485B-BE0D-607583467392}"/>
              </a:ext>
            </a:extLst>
          </p:cNvPr>
          <p:cNvSpPr txBox="1"/>
          <p:nvPr/>
        </p:nvSpPr>
        <p:spPr>
          <a:xfrm>
            <a:off x="8846823" y="1908262"/>
            <a:ext cx="29924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 i="0" dirty="0">
                <a:solidFill>
                  <a:srgbClr val="000000"/>
                </a:solidFill>
                <a:effectLst/>
                <a:latin typeface="Yle Black"/>
              </a:rPr>
              <a:t>Kaikki, mitä Trump on tehnyt presidentiksi tultuaan, on ollut vaarallista kansanvallalle.</a:t>
            </a:r>
          </a:p>
          <a:p>
            <a:pPr algn="l"/>
            <a:endParaRPr lang="fi-FI" b="1" i="0" dirty="0">
              <a:solidFill>
                <a:srgbClr val="000000"/>
              </a:solidFill>
              <a:effectLst/>
              <a:latin typeface="Yle Black"/>
            </a:endParaRPr>
          </a:p>
          <a:p>
            <a:pPr algn="l"/>
            <a:r>
              <a:rPr lang="fi-FI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Historioitsija James T. </a:t>
            </a:r>
            <a:r>
              <a:rPr lang="fi-FI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Kloppenberg</a:t>
            </a:r>
            <a:endParaRPr lang="fi-FI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fi-FI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l"/>
            <a:r>
              <a:rPr lang="fi-FI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https://yle.fi/uutiset/3-11684769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377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2ADC5B-A2DE-4646-AE8A-413DD1C0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Yhdysvallat onnittelee 100v. Suomea</a:t>
            </a:r>
          </a:p>
        </p:txBody>
      </p:sp>
      <p:pic>
        <p:nvPicPr>
          <p:cNvPr id="4" name="Online-media 3" title="Yhdysvaltain onnittelut Suomen kansalle Suomen 100-vuotisen itsenäisyyden johdosta">
            <a:hlinkClick r:id="" action="ppaction://media"/>
            <a:extLst>
              <a:ext uri="{FF2B5EF4-FFF2-40B4-BE49-F238E27FC236}">
                <a16:creationId xmlns:a16="http://schemas.microsoft.com/office/drawing/2014/main" id="{9770A856-6697-4E6C-8248-694AB675C53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602B034-ECFF-483D-A24E-206ECD67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25" y="1188637"/>
            <a:ext cx="3281576" cy="4480726"/>
          </a:xfrm>
        </p:spPr>
        <p:txBody>
          <a:bodyPr>
            <a:normAutofit/>
          </a:bodyPr>
          <a:lstStyle/>
          <a:p>
            <a:pPr algn="r"/>
            <a:r>
              <a:rPr lang="fi-FI" sz="4600" dirty="0"/>
              <a:t>Miten EU jäsenyys on muuttanut  eduskunnan työtä?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D518EA-26C6-458E-8DDE-3F603A694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59" y="1648870"/>
            <a:ext cx="5546087" cy="4104230"/>
          </a:xfrm>
        </p:spPr>
        <p:txBody>
          <a:bodyPr anchor="ctr">
            <a:normAutofit/>
          </a:bodyPr>
          <a:lstStyle/>
          <a:p>
            <a:r>
              <a:rPr lang="fi-FI" sz="2400" dirty="0"/>
              <a:t>Supistanut lainsäädäntövaltaa:</a:t>
            </a:r>
          </a:p>
          <a:p>
            <a:pPr lvl="1"/>
            <a:r>
              <a:rPr lang="fi-FI" dirty="0"/>
              <a:t>Asetukset: sellaisenaan voimaan</a:t>
            </a:r>
          </a:p>
          <a:p>
            <a:pPr lvl="1"/>
            <a:r>
              <a:rPr lang="fi-FI" dirty="0"/>
              <a:t>Direktiivit: osaksi lainsäädäntöä</a:t>
            </a:r>
          </a:p>
          <a:p>
            <a:pPr lvl="1"/>
            <a:r>
              <a:rPr lang="fi-FI" dirty="0"/>
              <a:t>Eduskunta mukana EU-lainsäädännön valmistelussa</a:t>
            </a:r>
          </a:p>
          <a:p>
            <a:pPr lvl="1"/>
            <a:r>
              <a:rPr lang="fi-FI" dirty="0"/>
              <a:t>Suuri valiokunta</a:t>
            </a:r>
          </a:p>
        </p:txBody>
      </p:sp>
    </p:spTree>
    <p:extLst>
      <p:ext uri="{BB962C8B-B14F-4D97-AF65-F5344CB8AC3E}">
        <p14:creationId xmlns:p14="http://schemas.microsoft.com/office/powerpoint/2010/main" val="132813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783D99-38F8-4194-B445-9BD4EF29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Mitkä ovat eduskunnan tehtävät?</a:t>
            </a:r>
          </a:p>
        </p:txBody>
      </p:sp>
      <p:pic>
        <p:nvPicPr>
          <p:cNvPr id="4" name="Online-media 3" title="02   Eduskunnan tehtävät">
            <a:hlinkClick r:id="" action="ppaction://media"/>
            <a:extLst>
              <a:ext uri="{FF2B5EF4-FFF2-40B4-BE49-F238E27FC236}">
                <a16:creationId xmlns:a16="http://schemas.microsoft.com/office/drawing/2014/main" id="{739014C2-8734-44E5-801B-BB48C978BC0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7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6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B861460-1F64-4BBA-9FB7-83B63E807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46" t="22107" r="38256" b="30152"/>
          <a:stretch/>
        </p:blipFill>
        <p:spPr>
          <a:xfrm>
            <a:off x="2227168" y="643467"/>
            <a:ext cx="77376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E67CA1-1E89-4EBA-921F-A252F710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i-FI" sz="3600" dirty="0"/>
              <a:t>Mitä tarkoittaa parlamentarismi ja miten sitä toteutetaan?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Sisällön paikkamerkki 2">
            <a:extLst>
              <a:ext uri="{FF2B5EF4-FFF2-40B4-BE49-F238E27FC236}">
                <a16:creationId xmlns:a16="http://schemas.microsoft.com/office/drawing/2014/main" id="{101BCC1B-0DD8-4311-9327-C184E764CE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547069"/>
              </p:ext>
            </p:extLst>
          </p:nvPr>
        </p:nvGraphicFramePr>
        <p:xfrm>
          <a:off x="643467" y="1457471"/>
          <a:ext cx="11062758" cy="471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48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764CAE-A0C8-4718-BA6B-8FCD6866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Näin laki syntyy (kertaus). Palauta mieleesi.</a:t>
            </a:r>
          </a:p>
        </p:txBody>
      </p:sp>
      <p:pic>
        <p:nvPicPr>
          <p:cNvPr id="4" name="Online-media 3" title="Eduskunta - näin laki syntyy">
            <a:hlinkClick r:id="" action="ppaction://media"/>
            <a:extLst>
              <a:ext uri="{FF2B5EF4-FFF2-40B4-BE49-F238E27FC236}">
                <a16:creationId xmlns:a16="http://schemas.microsoft.com/office/drawing/2014/main" id="{2E47E871-6830-428D-ACEC-56B07E5031B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939</Words>
  <Application>Microsoft Office PowerPoint</Application>
  <PresentationFormat>Laajakuva</PresentationFormat>
  <Paragraphs>187</Paragraphs>
  <Slides>41</Slides>
  <Notes>2</Notes>
  <HiddenSlides>0</HiddenSlides>
  <MMClips>15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Open Sans</vt:lpstr>
      <vt:lpstr>Yle Black</vt:lpstr>
      <vt:lpstr>Office-teema</vt:lpstr>
      <vt:lpstr>Eduskunta, presidentti, valtioneuvosto kpl 18-20</vt:lpstr>
      <vt:lpstr>Eduskunta: www.eduskunta.fi</vt:lpstr>
      <vt:lpstr>Eduskunta</vt:lpstr>
      <vt:lpstr>PowerPoint-esitys</vt:lpstr>
      <vt:lpstr>Miten EU jäsenyys on muuttanut  eduskunnan työtä?</vt:lpstr>
      <vt:lpstr>Mitkä ovat eduskunnan tehtävät?</vt:lpstr>
      <vt:lpstr>PowerPoint-esitys</vt:lpstr>
      <vt:lpstr>Mitä tarkoittaa parlamentarismi ja miten sitä toteutetaan?</vt:lpstr>
      <vt:lpstr>Näin laki syntyy (kertaus). Palauta mieleesi.</vt:lpstr>
      <vt:lpstr>PowerPoint-esitys</vt:lpstr>
      <vt:lpstr>Mitä on valiokuntatyö?</vt:lpstr>
      <vt:lpstr>PowerPoint-esitys</vt:lpstr>
      <vt:lpstr>Millaista on eduskuntaryhmän työ?</vt:lpstr>
      <vt:lpstr>PowerPoint-esitys</vt:lpstr>
      <vt:lpstr>Suomen EU-politiikka. </vt:lpstr>
      <vt:lpstr>PowerPoint-esitys</vt:lpstr>
      <vt:lpstr>KAHOOT! EDUSKUNTA!</vt:lpstr>
      <vt:lpstr>VALTIONEUVOSTO</vt:lpstr>
      <vt:lpstr>Muistatko? Palauta mieleesi? Pohdi?</vt:lpstr>
      <vt:lpstr>Valtioneuvosto vai hallitus?</vt:lpstr>
      <vt:lpstr>Miten ”hallitus” muodostetaan? Laadi kaavio.</vt:lpstr>
      <vt:lpstr>Miten ”hallitus” muodostetaan ja miten se eroaa? </vt:lpstr>
      <vt:lpstr>Mitä valtioneuvosto tekee?</vt:lpstr>
      <vt:lpstr>Mitä pääministeri tekee?</vt:lpstr>
      <vt:lpstr>Voisiko sinusta tulla ministeri? Mitkä ovat vaatimukset?</vt:lpstr>
      <vt:lpstr>Poliittinen ja oikeudellinen vastuu</vt:lpstr>
      <vt:lpstr>Valtioneuvosto kokoukset:</vt:lpstr>
      <vt:lpstr>Miten valtion budjetti syntyy? Laadi kaavio.</vt:lpstr>
      <vt:lpstr>Hallituksen vuosi. Marin/2020</vt:lpstr>
      <vt:lpstr>Lisätietoa. UN Agenda 2030 Goals and Finland</vt:lpstr>
      <vt:lpstr>KAHOOT VALTIONEUVOSTO</vt:lpstr>
      <vt:lpstr>Voiko sinusta tulla presidentti? </vt:lpstr>
      <vt:lpstr>Presidentti</vt:lpstr>
      <vt:lpstr>Palauta mieleesi – muistele?</vt:lpstr>
      <vt:lpstr>Presidentti www.presidentti.fi </vt:lpstr>
      <vt:lpstr>Mitä presidentti tekee työkseen? Listaa.</vt:lpstr>
      <vt:lpstr>PowerPoint-esitys</vt:lpstr>
      <vt:lpstr>Millainen on presidentin asema?</vt:lpstr>
      <vt:lpstr>Presidentinvaalien ennakkoäänet julkaistaan 2018 ja vaalivoittaja Niinistö haastattelu.</vt:lpstr>
      <vt:lpstr>Piruileeko Niinistö Trumpille?</vt:lpstr>
      <vt:lpstr>Yhdysvallat onnittelee 100v. Suomea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Eduskunta, presidentti, valtioneuvosto</dc:title>
  <dc:creator>Päivi Parkkonen</dc:creator>
  <cp:lastModifiedBy>Parkkonen Päivi</cp:lastModifiedBy>
  <cp:revision>4</cp:revision>
  <dcterms:created xsi:type="dcterms:W3CDTF">2021-11-09T17:37:57Z</dcterms:created>
  <dcterms:modified xsi:type="dcterms:W3CDTF">2025-12-08T11:39:22Z</dcterms:modified>
</cp:coreProperties>
</file>