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67" r:id="rId3"/>
    <p:sldId id="268" r:id="rId4"/>
    <p:sldId id="269" r:id="rId5"/>
    <p:sldId id="270" r:id="rId6"/>
    <p:sldId id="271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132" y="16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41081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53704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83371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695097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18842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 dirty="0"/>
              <a:t>15. Turvallisuus on perustarve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Turvallisuuden käsitteet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Suppea ja laaja turvallisuuskäsitys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suppea turvallisuuskäsitys</a:t>
            </a:r>
            <a:r>
              <a:rPr lang="fi-FI" dirty="0"/>
              <a:t> = Valtio varautuu suojelemaan kansalaisiaan sotilaalliselta hyökkäykseltä.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laaja turvallisuuskäsitys</a:t>
            </a:r>
            <a:r>
              <a:rPr lang="fi-FI" dirty="0"/>
              <a:t> = Valtio varautuu suojelemaan kansalaisiaan sotilaallisen uhan lisäksi monilta muilta uhilta, jotka liittyvät esim. terveyteen, talouteen, ympäristöön ja sosiaalisiin tekijöihin.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5804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Sisäinen ja ulkoinen turvallisuus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sisäinen turvallisuus</a:t>
            </a:r>
            <a:r>
              <a:rPr lang="fi-FI" dirty="0"/>
              <a:t> = maan sisäisten uhkien torjuminen ja kansalaisten suojelu esim. rikollisuudelta, paikallisilta ympäristötuhoilta ja talousvaikeuksilta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ulkoinen</a:t>
            </a:r>
            <a:r>
              <a:rPr lang="fi-FI" dirty="0"/>
              <a:t> </a:t>
            </a:r>
            <a:r>
              <a:rPr lang="fi-FI" b="1" dirty="0"/>
              <a:t>turvallisuus</a:t>
            </a:r>
            <a:r>
              <a:rPr lang="fi-FI" dirty="0"/>
              <a:t> = maan ulkopuolelta tulevien uhkien torjuminen ja kansalaisten suojelu esim. sotilaalliselta hyökkäykseltä, terrorismilta, informaatiosodankäynniltä ja globaalilta ympäristötuholta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Käytännössä sisäinen ja ulkoinen turvallisuus limittyvät toisiinsa. Uhkien torjumisessa tarvitaan niin poliisin, viranomaisten, armeijan kuin rajavartiolaitoksenkin yhteistyötä.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3265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Sodankäynnin muotoja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Hybridisodankäynti</a:t>
            </a:r>
            <a:r>
              <a:rPr lang="fi-FI" dirty="0"/>
              <a:t> on yhdistelmä erilaisia sodankäynnin muotoja, jotka eivät sisällä suoraa sotilaallista hyökkäystä. Tavoitteena on heikentää vastapuolta ja luoda epävarmuutta.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Esimerkkejä hybridisodankäynnin keinoista ovat kyberhyökkäykset, talouspakotteet, rajaloukkaukset ja informaatiosodankäynti.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Informaatiosodankäynti</a:t>
            </a:r>
            <a:r>
              <a:rPr lang="fi-FI" dirty="0"/>
              <a:t> on tiedonvälitykseen, kansalaisten mielipiteeseen sekä valtion päätöksentekoon ja toimintakykyyn vaikuttamista.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dirty="0"/>
              <a:t>Esimerkkejä informaatiosodankäynnin keinoista ovat valeuutiset, somekampanjat, tiedonsaannin rajoittaminen ja tarkoituksellista disinformaatiota levittävät tahot eli trollit.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75330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Muita turvallisuuteen liittyviä käsitteitä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kyberuhka</a:t>
            </a:r>
            <a:r>
              <a:rPr lang="fi-FI" dirty="0"/>
              <a:t> = esim. pankkien, teollisuuden, vesi- ja energiahuollon, logistiikan, terveydenhuollon ja liikenteen tietoverkkoihin kohdistuva uhka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ilmastopakolaisuus</a:t>
            </a:r>
            <a:r>
              <a:rPr lang="fi-FI" dirty="0"/>
              <a:t> = laajamittainen muuttoliike pois tietyiltä alueilta ilmastonmuutoksen (esim. kuivuuden, tulvien) vuoksi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b="1" dirty="0"/>
              <a:t>syrjäytyminen</a:t>
            </a:r>
            <a:r>
              <a:rPr lang="fi-FI" dirty="0"/>
              <a:t> = ihmisen putoaminen sosiaalisten yhteyksien, työelämän, taloudellisen itsenäisyyden ja toimintakyvyn ulkopuolelle esim. työttömyyden tai terveysongelmien vuoksi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94624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Turvallisuus poikkeustilanteissa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315F21C-8ECC-791C-0C35-328FD225A8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sz="4700" b="1" dirty="0"/>
              <a:t>Valmiuslaki</a:t>
            </a:r>
            <a:r>
              <a:rPr lang="fi-FI" sz="4700" dirty="0"/>
              <a:t> on laki, joka lisää viranomaisten toimivaltuuksia poikkeustilanteessa. Valmiuslaki otettiin Suomessa käyttöön keväällä 2020 koronapandemian vuoksi. 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sz="4700" b="1" dirty="0"/>
              <a:t>Poikkeustilalaki </a:t>
            </a:r>
            <a:r>
              <a:rPr lang="fi-FI" sz="4700" dirty="0"/>
              <a:t>on laki, joka lisää viranomaisten toimivaltuuksia sodan aikana valmiuslakia voimakkaammin. Se antaa viranomaisille tehokkaammat mahdollisuudet huolehtia maan puolustuksesta ja kansalaisten turvallisuudesta.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sz="4700" dirty="0"/>
              <a:t>Sekä valmiuslaki että poikkeustilalaki saattavat rajoittaa kansalaisten </a:t>
            </a:r>
            <a:r>
              <a:rPr lang="fi-FI" sz="4700" b="1" dirty="0"/>
              <a:t>perusoikeuksia</a:t>
            </a:r>
            <a:r>
              <a:rPr lang="fi-FI" sz="4700" dirty="0"/>
              <a:t> (esim. liikkumisvapaus), jotta kaikkien turvallisuus voitaisiin taata paremmin.</a:t>
            </a:r>
          </a:p>
          <a:p>
            <a:pPr marL="1314450" indent="-857250">
              <a:buFont typeface="Arial" panose="020B0604020202020204" pitchFamily="34" charset="0"/>
              <a:buChar char="•"/>
            </a:pPr>
            <a:r>
              <a:rPr lang="fi-FI" sz="4700" b="1" dirty="0"/>
              <a:t>Huoltovarmuudella</a:t>
            </a:r>
            <a:r>
              <a:rPr lang="fi-FI" sz="4700" dirty="0"/>
              <a:t> tarkoitetaan yhteiskunnan kykyä turvata yhteiskunnan toimintakyky ja esim. ruoan, energian ja lääkkeiden saanti myös kriisitilanteissa.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482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367</Words>
  <Application>Microsoft Office PowerPoint</Application>
  <PresentationFormat>Mukautettu</PresentationFormat>
  <Paragraphs>34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15. Turvallisuus on perustarve  Tietoisku: Turvallisuuden käsitteet</vt:lpstr>
      <vt:lpstr>Suppea ja laaja turvallisuuskäsitys</vt:lpstr>
      <vt:lpstr>Sisäinen ja ulkoinen turvallisuus</vt:lpstr>
      <vt:lpstr>Sodankäynnin muotoja</vt:lpstr>
      <vt:lpstr>Muita turvallisuuteen liittyviä käsitteitä</vt:lpstr>
      <vt:lpstr>Turvallisuus poikkeustilanteissa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7 Tietoisku</dc:title>
  <dc:creator>Mika Kortelainen</dc:creator>
  <cp:lastModifiedBy>Mika Kortelainen</cp:lastModifiedBy>
  <cp:revision>35</cp:revision>
  <dcterms:modified xsi:type="dcterms:W3CDTF">2022-05-30T09:57:15Z</dcterms:modified>
</cp:coreProperties>
</file>