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FC6A8-4909-18A9-03EE-8F6DA663118D}" v="168" dt="2026-02-05T12:29:19.517"/>
    <p1510:client id="{43391E59-6CA2-404A-92DF-02AC91F01207}" v="49" dt="2026-02-05T12:29:24.740"/>
    <p1510:client id="{52F7CF75-DE4C-5015-F4FA-DE4F9EF8BA19}" v="9" dt="2026-02-05T12:45:39.462"/>
    <p1510:client id="{66984826-A85B-2A53-B4E2-55E58B7B9B35}" v="93" dt="2026-02-05T12:48:52.148"/>
    <p1510:client id="{7F6CAD79-B6AD-FF24-D791-E40222D1341A}" v="10" dt="2026-02-05T12:28:46.310"/>
    <p1510:client id="{CC3F115D-B871-B37E-B929-D3E2CF145E69}" v="21" dt="2026-02-05T12:31:53.383"/>
    <p1510:client id="{CCCA8D15-8834-1EED-4820-A4758952B7BC}" v="26" dt="2026-02-05T12:30:35.933"/>
    <p1510:client id="{E94E1C41-0C31-DF9B-2C50-6D1B613F4FFB}" v="93" dt="2026-02-05T12:32:55.3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inikka Enna" userId="S::enna.reinikka.student@edukouvola.fi::c98dd4cc-25e1-4d67-80e9-9fad77c5a643" providerId="AD" clId="Web-{E94E1C41-0C31-DF9B-2C50-6D1B613F4FFB}"/>
    <pc:docChg chg="modSld">
      <pc:chgData name="Reinikka Enna" userId="S::enna.reinikka.student@edukouvola.fi::c98dd4cc-25e1-4d67-80e9-9fad77c5a643" providerId="AD" clId="Web-{E94E1C41-0C31-DF9B-2C50-6D1B613F4FFB}" dt="2026-02-05T12:32:55.327" v="92" actId="20577"/>
      <pc:docMkLst>
        <pc:docMk/>
      </pc:docMkLst>
      <pc:sldChg chg="modSp">
        <pc:chgData name="Reinikka Enna" userId="S::enna.reinikka.student@edukouvola.fi::c98dd4cc-25e1-4d67-80e9-9fad77c5a643" providerId="AD" clId="Web-{E94E1C41-0C31-DF9B-2C50-6D1B613F4FFB}" dt="2026-02-05T12:32:55.327" v="92" actId="20577"/>
        <pc:sldMkLst>
          <pc:docMk/>
          <pc:sldMk cId="911695832" sldId="257"/>
        </pc:sldMkLst>
        <pc:spChg chg="mod">
          <ac:chgData name="Reinikka Enna" userId="S::enna.reinikka.student@edukouvola.fi::c98dd4cc-25e1-4d67-80e9-9fad77c5a643" providerId="AD" clId="Web-{E94E1C41-0C31-DF9B-2C50-6D1B613F4FFB}" dt="2026-02-05T12:32:55.327" v="92" actId="20577"/>
          <ac:spMkLst>
            <pc:docMk/>
            <pc:sldMk cId="911695832" sldId="257"/>
            <ac:spMk id="3" creationId="{42558F68-2980-FB41-B9E7-DAD37BA65477}"/>
          </ac:spMkLst>
        </pc:spChg>
      </pc:sldChg>
    </pc:docChg>
  </pc:docChgLst>
  <pc:docChgLst>
    <pc:chgData name="Heinonen Leevi" userId="S::leevi.e.heinonen.student@edukouvola.fi::3d35bcf8-549f-4e59-9679-bb710b0b1f60" providerId="AD" clId="Web-{43391E59-6CA2-404A-92DF-02AC91F01207}"/>
    <pc:docChg chg="modSld">
      <pc:chgData name="Heinonen Leevi" userId="S::leevi.e.heinonen.student@edukouvola.fi::3d35bcf8-549f-4e59-9679-bb710b0b1f60" providerId="AD" clId="Web-{43391E59-6CA2-404A-92DF-02AC91F01207}" dt="2026-02-05T12:29:24.740" v="48" actId="20577"/>
      <pc:docMkLst>
        <pc:docMk/>
      </pc:docMkLst>
      <pc:sldChg chg="modSp">
        <pc:chgData name="Heinonen Leevi" userId="S::leevi.e.heinonen.student@edukouvola.fi::3d35bcf8-549f-4e59-9679-bb710b0b1f60" providerId="AD" clId="Web-{43391E59-6CA2-404A-92DF-02AC91F01207}" dt="2026-02-05T12:29:24.740" v="48" actId="20577"/>
        <pc:sldMkLst>
          <pc:docMk/>
          <pc:sldMk cId="2679613383" sldId="258"/>
        </pc:sldMkLst>
        <pc:spChg chg="mod">
          <ac:chgData name="Heinonen Leevi" userId="S::leevi.e.heinonen.student@edukouvola.fi::3d35bcf8-549f-4e59-9679-bb710b0b1f60" providerId="AD" clId="Web-{43391E59-6CA2-404A-92DF-02AC91F01207}" dt="2026-02-05T12:29:24.740" v="48" actId="20577"/>
          <ac:spMkLst>
            <pc:docMk/>
            <pc:sldMk cId="2679613383" sldId="258"/>
            <ac:spMk id="3" creationId="{A4C6B323-A570-6967-A1CD-3EEB22E3A188}"/>
          </ac:spMkLst>
        </pc:spChg>
      </pc:sldChg>
    </pc:docChg>
  </pc:docChgLst>
  <pc:docChgLst>
    <pc:chgData name="Toimela Maija" userId="S::maija.toimela.student@edukouvola.fi::4d4303de-608d-45f0-92c9-08481d4ff3e9" providerId="AD" clId="Web-{52F7CF75-DE4C-5015-F4FA-DE4F9EF8BA19}"/>
    <pc:docChg chg="modSld">
      <pc:chgData name="Toimela Maija" userId="S::maija.toimela.student@edukouvola.fi::4d4303de-608d-45f0-92c9-08481d4ff3e9" providerId="AD" clId="Web-{52F7CF75-DE4C-5015-F4FA-DE4F9EF8BA19}" dt="2026-02-05T12:45:39.462" v="10" actId="20577"/>
      <pc:docMkLst>
        <pc:docMk/>
      </pc:docMkLst>
      <pc:sldChg chg="modSp">
        <pc:chgData name="Toimela Maija" userId="S::maija.toimela.student@edukouvola.fi::4d4303de-608d-45f0-92c9-08481d4ff3e9" providerId="AD" clId="Web-{52F7CF75-DE4C-5015-F4FA-DE4F9EF8BA19}" dt="2026-02-05T12:45:39.462" v="10" actId="20577"/>
        <pc:sldMkLst>
          <pc:docMk/>
          <pc:sldMk cId="3511886910" sldId="259"/>
        </pc:sldMkLst>
        <pc:spChg chg="mod">
          <ac:chgData name="Toimela Maija" userId="S::maija.toimela.student@edukouvola.fi::4d4303de-608d-45f0-92c9-08481d4ff3e9" providerId="AD" clId="Web-{52F7CF75-DE4C-5015-F4FA-DE4F9EF8BA19}" dt="2026-02-05T12:45:39.462" v="10" actId="20577"/>
          <ac:spMkLst>
            <pc:docMk/>
            <pc:sldMk cId="3511886910" sldId="259"/>
            <ac:spMk id="3" creationId="{9D8237F3-AF61-7CA8-AF7D-9AE6BA0BF7F1}"/>
          </ac:spMkLst>
        </pc:spChg>
      </pc:sldChg>
    </pc:docChg>
  </pc:docChgLst>
  <pc:docChgLst>
    <pc:chgData name="Lopperi Elias" userId="S::elias.lopperi.student@edukouvola.fi::93931bb8-1c48-445a-880d-57c440046d79" providerId="AD" clId="Web-{CCCA8D15-8834-1EED-4820-A4758952B7BC}"/>
    <pc:docChg chg="modSld">
      <pc:chgData name="Lopperi Elias" userId="S::elias.lopperi.student@edukouvola.fi::93931bb8-1c48-445a-880d-57c440046d79" providerId="AD" clId="Web-{CCCA8D15-8834-1EED-4820-A4758952B7BC}" dt="2026-02-05T12:30:35.699" v="24" actId="20577"/>
      <pc:docMkLst>
        <pc:docMk/>
      </pc:docMkLst>
      <pc:sldChg chg="modSp">
        <pc:chgData name="Lopperi Elias" userId="S::elias.lopperi.student@edukouvola.fi::93931bb8-1c48-445a-880d-57c440046d79" providerId="AD" clId="Web-{CCCA8D15-8834-1EED-4820-A4758952B7BC}" dt="2026-02-05T12:30:35.699" v="24" actId="20577"/>
        <pc:sldMkLst>
          <pc:docMk/>
          <pc:sldMk cId="2679613383" sldId="258"/>
        </pc:sldMkLst>
        <pc:spChg chg="mod">
          <ac:chgData name="Lopperi Elias" userId="S::elias.lopperi.student@edukouvola.fi::93931bb8-1c48-445a-880d-57c440046d79" providerId="AD" clId="Web-{CCCA8D15-8834-1EED-4820-A4758952B7BC}" dt="2026-02-05T12:30:35.699" v="24" actId="20577"/>
          <ac:spMkLst>
            <pc:docMk/>
            <pc:sldMk cId="2679613383" sldId="258"/>
            <ac:spMk id="3" creationId="{A4C6B323-A570-6967-A1CD-3EEB22E3A188}"/>
          </ac:spMkLst>
        </pc:spChg>
      </pc:sldChg>
    </pc:docChg>
  </pc:docChgLst>
  <pc:docChgLst>
    <pc:chgData name="Kinnari Minttu" userId="S::minttu.kinnari.student@edukouvola.fi::5e03eb4c-3980-4bf5-9467-492e9927eac2" providerId="AD" clId="Web-{7F6CAD79-B6AD-FF24-D791-E40222D1341A}"/>
    <pc:docChg chg="modSld">
      <pc:chgData name="Kinnari Minttu" userId="S::minttu.kinnari.student@edukouvola.fi::5e03eb4c-3980-4bf5-9467-492e9927eac2" providerId="AD" clId="Web-{7F6CAD79-B6AD-FF24-D791-E40222D1341A}" dt="2026-02-05T12:28:46.310" v="8" actId="20577"/>
      <pc:docMkLst>
        <pc:docMk/>
      </pc:docMkLst>
      <pc:sldChg chg="modSp">
        <pc:chgData name="Kinnari Minttu" userId="S::minttu.kinnari.student@edukouvola.fi::5e03eb4c-3980-4bf5-9467-492e9927eac2" providerId="AD" clId="Web-{7F6CAD79-B6AD-FF24-D791-E40222D1341A}" dt="2026-02-05T12:28:46.310" v="8" actId="20577"/>
        <pc:sldMkLst>
          <pc:docMk/>
          <pc:sldMk cId="3511886910" sldId="259"/>
        </pc:sldMkLst>
        <pc:spChg chg="mod">
          <ac:chgData name="Kinnari Minttu" userId="S::minttu.kinnari.student@edukouvola.fi::5e03eb4c-3980-4bf5-9467-492e9927eac2" providerId="AD" clId="Web-{7F6CAD79-B6AD-FF24-D791-E40222D1341A}" dt="2026-02-05T12:28:46.310" v="8" actId="20577"/>
          <ac:spMkLst>
            <pc:docMk/>
            <pc:sldMk cId="3511886910" sldId="259"/>
            <ac:spMk id="3" creationId="{9D8237F3-AF61-7CA8-AF7D-9AE6BA0BF7F1}"/>
          </ac:spMkLst>
        </pc:spChg>
      </pc:sldChg>
    </pc:docChg>
  </pc:docChgLst>
  <pc:docChgLst>
    <pc:chgData name="Pukarinen Tiina" userId="S::tiina.pukarinen.student@edukouvola.fi::229e2406-48a2-44b8-84b7-1b7b1e6d5069" providerId="AD" clId="Web-{CC3F115D-B871-B37E-B929-D3E2CF145E69}"/>
    <pc:docChg chg="modSld">
      <pc:chgData name="Pukarinen Tiina" userId="S::tiina.pukarinen.student@edukouvola.fi::229e2406-48a2-44b8-84b7-1b7b1e6d5069" providerId="AD" clId="Web-{CC3F115D-B871-B37E-B929-D3E2CF145E69}" dt="2026-02-05T12:31:53.383" v="20" actId="20577"/>
      <pc:docMkLst>
        <pc:docMk/>
      </pc:docMkLst>
      <pc:sldChg chg="modSp">
        <pc:chgData name="Pukarinen Tiina" userId="S::tiina.pukarinen.student@edukouvola.fi::229e2406-48a2-44b8-84b7-1b7b1e6d5069" providerId="AD" clId="Web-{CC3F115D-B871-B37E-B929-D3E2CF145E69}" dt="2026-02-05T12:31:53.383" v="20" actId="20577"/>
        <pc:sldMkLst>
          <pc:docMk/>
          <pc:sldMk cId="911695832" sldId="257"/>
        </pc:sldMkLst>
        <pc:spChg chg="mod">
          <ac:chgData name="Pukarinen Tiina" userId="S::tiina.pukarinen.student@edukouvola.fi::229e2406-48a2-44b8-84b7-1b7b1e6d5069" providerId="AD" clId="Web-{CC3F115D-B871-B37E-B929-D3E2CF145E69}" dt="2026-02-05T12:31:53.383" v="20" actId="20577"/>
          <ac:spMkLst>
            <pc:docMk/>
            <pc:sldMk cId="911695832" sldId="257"/>
            <ac:spMk id="3" creationId="{42558F68-2980-FB41-B9E7-DAD37BA65477}"/>
          </ac:spMkLst>
        </pc:spChg>
      </pc:sldChg>
    </pc:docChg>
  </pc:docChgLst>
  <pc:docChgLst>
    <pc:chgData name="Korhonen Ilona A" userId="S::ilona.a.korhonen.student@edukouvola.fi::a0c047e1-b08f-451a-80be-ee7ffb2e80c7" providerId="AD" clId="Web-{0DBFC6A8-4909-18A9-03EE-8F6DA663118D}"/>
    <pc:docChg chg="modSld">
      <pc:chgData name="Korhonen Ilona A" userId="S::ilona.a.korhonen.student@edukouvola.fi::a0c047e1-b08f-451a-80be-ee7ffb2e80c7" providerId="AD" clId="Web-{0DBFC6A8-4909-18A9-03EE-8F6DA663118D}" dt="2026-02-05T12:29:19.517" v="167" actId="20577"/>
      <pc:docMkLst>
        <pc:docMk/>
      </pc:docMkLst>
      <pc:sldChg chg="modSp">
        <pc:chgData name="Korhonen Ilona A" userId="S::ilona.a.korhonen.student@edukouvola.fi::a0c047e1-b08f-451a-80be-ee7ffb2e80c7" providerId="AD" clId="Web-{0DBFC6A8-4909-18A9-03EE-8F6DA663118D}" dt="2026-02-05T12:29:19.517" v="167" actId="20577"/>
        <pc:sldMkLst>
          <pc:docMk/>
          <pc:sldMk cId="3511886910" sldId="259"/>
        </pc:sldMkLst>
        <pc:spChg chg="mod">
          <ac:chgData name="Korhonen Ilona A" userId="S::ilona.a.korhonen.student@edukouvola.fi::a0c047e1-b08f-451a-80be-ee7ffb2e80c7" providerId="AD" clId="Web-{0DBFC6A8-4909-18A9-03EE-8F6DA663118D}" dt="2026-02-05T12:29:19.517" v="167" actId="20577"/>
          <ac:spMkLst>
            <pc:docMk/>
            <pc:sldMk cId="3511886910" sldId="259"/>
            <ac:spMk id="3" creationId="{9D8237F3-AF61-7CA8-AF7D-9AE6BA0BF7F1}"/>
          </ac:spMkLst>
        </pc:spChg>
      </pc:sldChg>
    </pc:docChg>
  </pc:docChgLst>
  <pc:docChgLst>
    <pc:chgData name="Vaitinen Kerttu" userId="S::kerttu.vaitinen.student@edukouvola.fi::9ac564b3-cadd-46e1-a04b-e681ae224bd6" providerId="AD" clId="Web-{66984826-A85B-2A53-B4E2-55E58B7B9B35}"/>
    <pc:docChg chg="modSld">
      <pc:chgData name="Vaitinen Kerttu" userId="S::kerttu.vaitinen.student@edukouvola.fi::9ac564b3-cadd-46e1-a04b-e681ae224bd6" providerId="AD" clId="Web-{66984826-A85B-2A53-B4E2-55E58B7B9B35}" dt="2026-02-05T12:48:52.148" v="92" actId="20577"/>
      <pc:docMkLst>
        <pc:docMk/>
      </pc:docMkLst>
      <pc:sldChg chg="modSp">
        <pc:chgData name="Vaitinen Kerttu" userId="S::kerttu.vaitinen.student@edukouvola.fi::9ac564b3-cadd-46e1-a04b-e681ae224bd6" providerId="AD" clId="Web-{66984826-A85B-2A53-B4E2-55E58B7B9B35}" dt="2026-02-05T12:48:52.148" v="92" actId="20577"/>
        <pc:sldMkLst>
          <pc:docMk/>
          <pc:sldMk cId="911695832" sldId="257"/>
        </pc:sldMkLst>
        <pc:spChg chg="mod">
          <ac:chgData name="Vaitinen Kerttu" userId="S::kerttu.vaitinen.student@edukouvola.fi::9ac564b3-cadd-46e1-a04b-e681ae224bd6" providerId="AD" clId="Web-{66984826-A85B-2A53-B4E2-55E58B7B9B35}" dt="2026-02-05T12:48:52.148" v="92" actId="20577"/>
          <ac:spMkLst>
            <pc:docMk/>
            <pc:sldMk cId="911695832" sldId="257"/>
            <ac:spMk id="3" creationId="{42558F68-2980-FB41-B9E7-DAD37BA6547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4B8788-EBF0-0C62-B97A-767DC0573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4D3F22-1736-8112-2BA5-F3892B09D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59594A-9BAA-01E6-2A50-0C178DC4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9926F7-4A6D-A5CC-82D5-315B672A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C86A38-76F9-54A0-AD9B-91072D710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6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11220F-D9A6-311C-B7A1-B3A8004D0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5EBA22-EDDC-BA97-5B15-CD362675F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BAA9B7-6B30-C1FE-41F4-C73F2CD9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1757DC-0502-EDF2-ABB4-53D91A60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0AFDFE-6775-51C7-2924-00DCED355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77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7D38DFB-2F48-A81F-AE66-BD8F44AEF9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69DDE2-CEFD-A91A-63D3-E374A4799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C764A4-C6F5-DF84-8F4C-30CF49630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6E1EAC-A620-4D12-0AA0-0E9355624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136D6F-2861-C9E1-1CD3-BE16A0334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851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14CD99-67BF-B51D-1E6F-7C0B8831A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B10C29-051E-2437-E046-5522F9EF2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470489-F0D3-09D2-E649-DB7F62BCF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A4A851-A6F7-B0FE-13E8-AA3D6C17B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B3D19E-0883-D9F6-B220-4431F5582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126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996A30-FEFF-A300-D653-A61C66248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AED72A-DF7B-839A-8293-F60C7AF0E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C07DA6-93BF-0EB6-A5CD-894D8D546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9955FB-2065-AC8A-C4BE-B8318B976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BB7D37-92C9-C5E4-4565-3B3D9369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7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0F3EFF-79D7-069A-DFAB-EAEFCBEEA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8F37FF-ED75-74D5-68E1-B5AD088A9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44BAF0B-D9AD-4AB2-AD5F-CD0E38A84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DF0C01F-8469-5013-A863-F1A2C575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25B9B4-60F2-48C3-D1BE-A44BA8B1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32CA9E-ABE0-C60D-9548-461E71485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14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060D7C-16C4-4FC3-9A85-1D7CF01D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74221C8-FC9E-5405-8A96-CAFBEF7BF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EE1932-0F45-23EB-7D36-8879C82C3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20B9EA3-713C-0F70-35E6-A0C4FC36F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EAF0463-B2B0-F8FF-E434-A3D69092A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08EFADD-5187-E368-9509-A1998E7FC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D4BFFB9-5328-8FDF-222F-2E46001F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7F66A38-AAA8-1D11-F8B1-CD607C77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25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235E58-B7AC-1678-D5B9-6F7D2CBF6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7D7F5CC-AABA-0DEC-F119-08105E81D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C717E02-9ACA-D116-7F72-DEF3EB68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CF27720-575C-2BB1-A0E8-9C81466F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54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1DE6245-AD42-CF01-CDE2-6C9DE3F4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9EDDA8D-B819-2A15-037C-63630719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663660F-7A2D-BAB3-2824-EC07B268E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50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DE23F-DD51-7E50-0C14-AFA570C2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E746A8-B4A0-A94B-DA7A-AF53DC600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830BAC3-B12C-29F6-5002-46F140238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10EF52-4F66-A36D-25B7-E9510923D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A6E45F-C66E-9A0E-4D9C-3A903CC1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83ADC6-35A0-81FC-0DE1-F61BA8B3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41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855306-0085-E355-060D-D01627487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46A9053-38A0-6E38-C705-4934C625B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D84CF8B-7ACF-9A1B-66D8-532DB77B3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1C0514-16B8-0446-3C60-3E0BB4212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4181BF4-2075-1E49-D3D1-4614FD008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F6A3EE2-B35D-FE2A-3E8E-F88B69554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23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B3DF137-3CAF-5C1A-7430-9B4F36713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F7BE38-DEB6-4C6B-B307-52F9C7ACE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6A5038-F11A-753C-104D-75CD954B9D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C7667A-169D-47E9-89C2-045119359298}" type="datetimeFigureOut">
              <a:rPr lang="fi-FI" smtClean="0"/>
              <a:t>5.2.2026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F31058-9003-24B2-A7C4-152E6BA43E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755F18-7CF3-6E26-0632-3852ACACE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AE23B-E9ED-4800-9975-8F503CE243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086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40B83F-53F7-0E94-F4DC-757954A775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Taloustieto peruskäsitteitä: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CFBAB5E-F9F6-1E57-4133-A7C190D894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Etsi oppikirjan käsitelistauksesta määritelmät tai vaihtoehtoisesti kpl 1-4 tai viimesijainen vaihtoehto google</a:t>
            </a:r>
          </a:p>
        </p:txBody>
      </p:sp>
    </p:spTree>
    <p:extLst>
      <p:ext uri="{BB962C8B-B14F-4D97-AF65-F5344CB8AC3E}">
        <p14:creationId xmlns:p14="http://schemas.microsoft.com/office/powerpoint/2010/main" val="32899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4E4E80-01BF-3D1D-9B6A-6675D42A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Lista A: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558F68-2980-FB41-B9E7-DAD37BA65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Tarpeet (tarvehierarkia)= Esimerkiksi kuluttajan tarpeet, jotka riippuvat siitä yhteiskunnasta, jossa hän elää. Tarvehierarkia viittaa </a:t>
            </a:r>
            <a:r>
              <a:rPr lang="fi-FI" err="1">
                <a:ea typeface="+mn-lt"/>
                <a:cs typeface="+mn-lt"/>
              </a:rPr>
              <a:t>Maslow’n</a:t>
            </a:r>
            <a:r>
              <a:rPr lang="fi-FI">
                <a:ea typeface="+mn-lt"/>
                <a:cs typeface="+mn-lt"/>
              </a:rPr>
              <a:t> tarvehierarkiaan.</a:t>
            </a:r>
            <a:endParaRPr lang="fi-FI"/>
          </a:p>
          <a:p>
            <a:r>
              <a:rPr lang="fi-FI"/>
              <a:t>Niukkuus = tilanne, jossa yhteiskunnan resurssien määrä on rajoitettu, mikä vaikuttaa yhteiskunnan toimintaan ja talouteen</a:t>
            </a:r>
          </a:p>
          <a:p>
            <a:r>
              <a:rPr lang="fi-FI"/>
              <a:t>Tuotannontekijät </a:t>
            </a:r>
            <a:r>
              <a:rPr lang="fi-FI">
                <a:ea typeface="+mn-lt"/>
                <a:cs typeface="+mn-lt"/>
              </a:rPr>
              <a:t>ovat taloudellisia tekijöitä jotka tuottavat myyntiin asioita. Tuotannontekijöitä ovat luonnonvarat, reaalipääoma, työvoimat, jne.</a:t>
            </a:r>
          </a:p>
        </p:txBody>
      </p:sp>
    </p:spTree>
    <p:extLst>
      <p:ext uri="{BB962C8B-B14F-4D97-AF65-F5344CB8AC3E}">
        <p14:creationId xmlns:p14="http://schemas.microsoft.com/office/powerpoint/2010/main" val="91169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DC3057-C24E-75C3-14B3-899463B46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Lista 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4C6B323-A570-6967-A1CD-3EEB22E3A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47184"/>
            <a:ext cx="10515600" cy="389189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Hyödykkeet</a:t>
            </a:r>
          </a:p>
          <a:p>
            <a:r>
              <a:rPr lang="fi-FI"/>
              <a:t>Kulutushyödyke= hyödyke joka on valmistettu kulutukseen </a:t>
            </a:r>
            <a:r>
              <a:rPr lang="fi-FI" err="1"/>
              <a:t>esim</a:t>
            </a:r>
            <a:r>
              <a:rPr lang="fi-FI"/>
              <a:t> talouspaperi</a:t>
            </a:r>
          </a:p>
          <a:p>
            <a:r>
              <a:rPr lang="fi-FI"/>
              <a:t>Tuotantohyödyke</a:t>
            </a:r>
          </a:p>
          <a:p>
            <a:r>
              <a:rPr lang="fi-FI"/>
              <a:t>Aineelliset hyödykkeet = Aineellisia varallisuuseriä</a:t>
            </a:r>
          </a:p>
          <a:p>
            <a:r>
              <a:rPr lang="fi-FI"/>
              <a:t>Aineettomat hyödykkeet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61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FF222C-A91D-656E-D69D-12F00742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Lista 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8237F3-AF61-7CA8-AF7D-9AE6BA0BF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fi-FI"/>
              <a:t>Talouskasvu = hyödykkeitä tuotetaan enemmän kuin aiemmin, mitataan bruttokansantuotteella</a:t>
            </a:r>
          </a:p>
          <a:p>
            <a:r>
              <a:rPr lang="fi-FI"/>
              <a:t>Bruttokansantuote = mitataan tuotantoa valtioiden tasolla, tärkeä talouden kasvun indikaattori, voidaan määrittää kansalaisten taloudellista hyvinvointia</a:t>
            </a:r>
          </a:p>
          <a:p>
            <a:r>
              <a:rPr lang="fi-FI"/>
              <a:t>Kestävä kasvu =</a:t>
            </a:r>
            <a:r>
              <a:rPr lang="fi-FI">
                <a:highlight>
                  <a:srgbClr val="FFFFFF"/>
                </a:highlight>
              </a:rPr>
              <a:t>kehitystä, joka tapahtuu ympäristön kantokyvyn rajoissa, edistää sosiaalista oikeudenmukaisuutta ja hyvinvointia sekä huomioi tulevat sukupolvet.</a:t>
            </a:r>
          </a:p>
          <a:p>
            <a:r>
              <a:rPr lang="fi-FI"/>
              <a:t>Ylikulutus/</a:t>
            </a:r>
            <a:r>
              <a:rPr lang="fi-FI" err="1"/>
              <a:t>luonto&amp;ympäristöarvot</a:t>
            </a:r>
            <a:r>
              <a:rPr lang="fi-FI"/>
              <a:t> = </a:t>
            </a:r>
            <a:r>
              <a:rPr lang="fi-FI">
                <a:highlight>
                  <a:srgbClr val="FFFFFF"/>
                </a:highlight>
              </a:rPr>
              <a:t>Ihmiskunta käyttää maapallon luonnonvaroja nopeammin kuin ne ehtivät uusiutua sekä tuotetaan enemmän jätteitä, kuin planeetta pystyy käsittelemään</a:t>
            </a:r>
          </a:p>
          <a:p>
            <a:r>
              <a:rPr lang="fi-FI"/>
              <a:t>Tuottavuus= </a:t>
            </a:r>
            <a:r>
              <a:rPr lang="fi-FI" sz="2400">
                <a:solidFill>
                  <a:srgbClr val="212121"/>
                </a:solidFill>
                <a:highlight>
                  <a:srgbClr val="FFFFFF"/>
                </a:highlight>
                <a:latin typeface="Source Sans Pro"/>
                <a:ea typeface="Source Sans Pro"/>
              </a:rPr>
              <a:t>tuotannon tehokkuudesta kertova käsite; tuottavuus on hyvä, jos tuotos saadaan aikaan vähäisellä panostuksella; työn ja pääoman tuottavuus voidaan erottaa toisistaan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1886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Laajakuva</PresentationFormat>
  <Paragraphs>18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Source Sans Pro</vt:lpstr>
      <vt:lpstr>Office-teema</vt:lpstr>
      <vt:lpstr>Taloustieto peruskäsitteitä:</vt:lpstr>
      <vt:lpstr>Lista A:</vt:lpstr>
      <vt:lpstr>Lista A</vt:lpstr>
      <vt:lpstr>Lista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Parkkonen Päivi</dc:creator>
  <cp:lastModifiedBy>Parkkonen Päivi</cp:lastModifiedBy>
  <cp:revision>1</cp:revision>
  <dcterms:created xsi:type="dcterms:W3CDTF">2026-02-05T12:18:22Z</dcterms:created>
  <dcterms:modified xsi:type="dcterms:W3CDTF">2026-02-05T12:49:35Z</dcterms:modified>
</cp:coreProperties>
</file>