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0" r:id="rId6"/>
    <p:sldId id="314" r:id="rId7"/>
    <p:sldId id="315" r:id="rId8"/>
    <p:sldId id="316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3"/>
    <p:restoredTop sz="94406"/>
  </p:normalViewPr>
  <p:slideViewPr>
    <p:cSldViewPr snapToGrid="0">
      <p:cViewPr varScale="1">
        <p:scale>
          <a:sx n="27" d="100"/>
          <a:sy n="27" d="100"/>
        </p:scale>
        <p:origin x="21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20. </a:t>
            </a:r>
            <a:r>
              <a:rPr lang="en-GB" dirty="0" err="1"/>
              <a:t>Tuhannen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yhden</a:t>
            </a:r>
            <a:r>
              <a:rPr lang="en-GB" dirty="0"/>
              <a:t> </a:t>
            </a:r>
            <a:r>
              <a:rPr lang="en-GB" dirty="0" err="1"/>
              <a:t>totuuden</a:t>
            </a:r>
            <a:r>
              <a:rPr lang="en-GB" dirty="0"/>
              <a:t> </a:t>
            </a:r>
            <a:r>
              <a:rPr lang="en-GB" dirty="0" err="1"/>
              <a:t>Lähi-ita</a:t>
            </a:r>
            <a:r>
              <a:rPr lang="en-GB" dirty="0"/>
              <a:t>̈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Syyrian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sisällissota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Sodan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taustaa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Syyriaa</a:t>
            </a:r>
            <a:r>
              <a:rPr lang="en-GB" dirty="0"/>
              <a:t> </a:t>
            </a:r>
            <a:r>
              <a:rPr lang="en-GB" dirty="0" err="1"/>
              <a:t>hallitsi</a:t>
            </a:r>
            <a:r>
              <a:rPr lang="en-GB" dirty="0"/>
              <a:t> </a:t>
            </a:r>
            <a:r>
              <a:rPr lang="en-GB" dirty="0" err="1"/>
              <a:t>vuosikymmeniä</a:t>
            </a:r>
            <a:r>
              <a:rPr lang="en-GB" dirty="0"/>
              <a:t> </a:t>
            </a:r>
            <a:r>
              <a:rPr lang="en-GB" dirty="0" err="1"/>
              <a:t>autoritaarisesti</a:t>
            </a:r>
            <a:r>
              <a:rPr lang="en-GB" dirty="0"/>
              <a:t> </a:t>
            </a:r>
            <a:r>
              <a:rPr lang="en-GB" dirty="0" err="1"/>
              <a:t>pieni</a:t>
            </a:r>
            <a:r>
              <a:rPr lang="en-GB" dirty="0"/>
              <a:t> </a:t>
            </a:r>
            <a:r>
              <a:rPr lang="en-GB" dirty="0" err="1"/>
              <a:t>alaviittien</a:t>
            </a:r>
            <a:r>
              <a:rPr lang="en-GB" dirty="0"/>
              <a:t> </a:t>
            </a:r>
            <a:r>
              <a:rPr lang="en-GB" dirty="0" err="1"/>
              <a:t>eliitti</a:t>
            </a:r>
            <a:r>
              <a:rPr lang="en-GB" dirty="0"/>
              <a:t>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 </a:t>
            </a: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enemmistö</a:t>
            </a:r>
            <a:r>
              <a:rPr lang="en-GB" dirty="0"/>
              <a:t> </a:t>
            </a:r>
            <a:r>
              <a:rPr lang="en-GB" dirty="0" err="1"/>
              <a:t>sunnalaiset</a:t>
            </a:r>
            <a:r>
              <a:rPr lang="en-GB" dirty="0"/>
              <a:t> </a:t>
            </a:r>
            <a:r>
              <a:rPr lang="en-GB" dirty="0" err="1"/>
              <a:t>aika</a:t>
            </a:r>
            <a:r>
              <a:rPr lang="en-GB" dirty="0"/>
              <a:t> </a:t>
            </a:r>
            <a:r>
              <a:rPr lang="en-GB" dirty="0" err="1"/>
              <a:t>ajoin</a:t>
            </a:r>
            <a:r>
              <a:rPr lang="en-GB" dirty="0"/>
              <a:t> </a:t>
            </a:r>
            <a:r>
              <a:rPr lang="en-GB" dirty="0" err="1"/>
              <a:t>kapinoivat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Arabikevään</a:t>
            </a:r>
            <a:r>
              <a:rPr lang="en-GB" dirty="0"/>
              <a:t> 2011 </a:t>
            </a:r>
            <a:r>
              <a:rPr lang="en-GB" dirty="0" err="1"/>
              <a:t>protestit</a:t>
            </a:r>
            <a:r>
              <a:rPr lang="en-GB" dirty="0"/>
              <a:t> </a:t>
            </a:r>
            <a:r>
              <a:rPr lang="en-GB" dirty="0" err="1"/>
              <a:t>levisivät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Syyriaan</a:t>
            </a:r>
            <a:r>
              <a:rPr lang="en-GB" dirty="0"/>
              <a:t> – </a:t>
            </a:r>
            <a:r>
              <a:rPr lang="en-GB" dirty="0" err="1"/>
              <a:t>kansa</a:t>
            </a:r>
            <a:r>
              <a:rPr lang="en-GB" dirty="0"/>
              <a:t> </a:t>
            </a:r>
            <a:r>
              <a:rPr lang="en-GB" dirty="0" err="1"/>
              <a:t>lähti</a:t>
            </a:r>
            <a:r>
              <a:rPr lang="en-GB" dirty="0"/>
              <a:t> </a:t>
            </a:r>
            <a:r>
              <a:rPr lang="en-GB" dirty="0" err="1"/>
              <a:t>kaduilla</a:t>
            </a:r>
            <a:r>
              <a:rPr lang="en-GB" dirty="0"/>
              <a:t> </a:t>
            </a:r>
            <a:r>
              <a:rPr lang="en-GB" dirty="0" err="1"/>
              <a:t>vaatimaan</a:t>
            </a:r>
            <a:r>
              <a:rPr lang="en-GB" dirty="0"/>
              <a:t> </a:t>
            </a:r>
            <a:r>
              <a:rPr lang="en-GB" dirty="0" err="1"/>
              <a:t>demokratiaa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yhteiskunnallisia</a:t>
            </a:r>
            <a:r>
              <a:rPr lang="en-GB" dirty="0"/>
              <a:t> </a:t>
            </a:r>
            <a:r>
              <a:rPr lang="en-GB" dirty="0" err="1"/>
              <a:t>uudistuksia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joukot</a:t>
            </a:r>
            <a:r>
              <a:rPr lang="en-GB" dirty="0"/>
              <a:t> </a:t>
            </a:r>
            <a:r>
              <a:rPr lang="en-GB" dirty="0" err="1"/>
              <a:t>tukahduttivat</a:t>
            </a:r>
            <a:r>
              <a:rPr lang="en-GB" dirty="0"/>
              <a:t> </a:t>
            </a:r>
            <a:r>
              <a:rPr lang="en-GB" dirty="0" err="1"/>
              <a:t>mielenosoitukset</a:t>
            </a:r>
            <a:r>
              <a:rPr lang="en-GB" dirty="0"/>
              <a:t> </a:t>
            </a:r>
            <a:r>
              <a:rPr lang="en-GB" dirty="0" err="1"/>
              <a:t>väkivaltaisesti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Pitkä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monimutkainen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Maahan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monia</a:t>
            </a:r>
            <a:r>
              <a:rPr lang="en-GB" dirty="0"/>
              <a:t> </a:t>
            </a:r>
            <a:r>
              <a:rPr lang="en-GB" dirty="0" err="1"/>
              <a:t>aseellisia</a:t>
            </a:r>
            <a:r>
              <a:rPr lang="en-GB" dirty="0"/>
              <a:t> (</a:t>
            </a:r>
            <a:r>
              <a:rPr lang="en-GB" dirty="0" err="1"/>
              <a:t>maltillisia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islamistisia</a:t>
            </a:r>
            <a:r>
              <a:rPr lang="en-GB" dirty="0"/>
              <a:t>) </a:t>
            </a:r>
            <a:r>
              <a:rPr lang="en-GB" dirty="0" err="1"/>
              <a:t>kapinallisryhmiä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taistelivat</a:t>
            </a:r>
            <a:r>
              <a:rPr lang="en-GB" dirty="0"/>
              <a:t> 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toisiaan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Ääri-islamilainen</a:t>
            </a:r>
            <a:r>
              <a:rPr lang="en-GB" dirty="0"/>
              <a:t> Isis </a:t>
            </a:r>
            <a:r>
              <a:rPr lang="en-GB" dirty="0" err="1"/>
              <a:t>alkoi</a:t>
            </a:r>
            <a:r>
              <a:rPr lang="en-GB" dirty="0"/>
              <a:t> </a:t>
            </a:r>
            <a:r>
              <a:rPr lang="en-GB" dirty="0" err="1"/>
              <a:t>laajentaa</a:t>
            </a:r>
            <a:r>
              <a:rPr lang="en-GB" dirty="0"/>
              <a:t> </a:t>
            </a:r>
            <a:r>
              <a:rPr lang="en-GB" dirty="0" err="1"/>
              <a:t>alueitaan</a:t>
            </a:r>
            <a:r>
              <a:rPr lang="en-GB" dirty="0"/>
              <a:t> </a:t>
            </a:r>
            <a:r>
              <a:rPr lang="en-GB" dirty="0" err="1"/>
              <a:t>Syyriassa</a:t>
            </a:r>
            <a:r>
              <a:rPr lang="en-GB" dirty="0"/>
              <a:t> 2014.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Venäjä, </a:t>
            </a:r>
            <a:r>
              <a:rPr lang="en-GB" dirty="0" err="1"/>
              <a:t>länsivallat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Turkki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tehneet</a:t>
            </a:r>
            <a:r>
              <a:rPr lang="en-GB" dirty="0"/>
              <a:t> </a:t>
            </a:r>
            <a:r>
              <a:rPr lang="en-GB" dirty="0" err="1"/>
              <a:t>iskuja</a:t>
            </a:r>
            <a:r>
              <a:rPr lang="en-GB" dirty="0"/>
              <a:t> </a:t>
            </a:r>
            <a:r>
              <a:rPr lang="en-GB" dirty="0" err="1"/>
              <a:t>Isisiä</a:t>
            </a:r>
            <a:r>
              <a:rPr lang="en-GB" dirty="0"/>
              <a:t> </a:t>
            </a:r>
            <a:r>
              <a:rPr lang="en-GB" dirty="0" err="1"/>
              <a:t>vastaan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Isisin</a:t>
            </a:r>
            <a:r>
              <a:rPr lang="en-GB" dirty="0"/>
              <a:t> </a:t>
            </a:r>
            <a:r>
              <a:rPr lang="en-GB" dirty="0" err="1"/>
              <a:t>leviäminen</a:t>
            </a:r>
            <a:r>
              <a:rPr lang="en-GB" dirty="0"/>
              <a:t> </a:t>
            </a:r>
            <a:r>
              <a:rPr lang="en-GB" dirty="0" err="1"/>
              <a:t>pysähtyi</a:t>
            </a:r>
            <a:r>
              <a:rPr lang="en-GB" dirty="0"/>
              <a:t> 2016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joukot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päässeet</a:t>
            </a:r>
            <a:r>
              <a:rPr lang="en-GB" dirty="0"/>
              <a:t> </a:t>
            </a:r>
            <a:r>
              <a:rPr lang="en-GB" dirty="0" err="1"/>
              <a:t>niskan</a:t>
            </a:r>
            <a:r>
              <a:rPr lang="en-GB" dirty="0"/>
              <a:t> </a:t>
            </a:r>
            <a:r>
              <a:rPr lang="en-GB" dirty="0" err="1"/>
              <a:t>päälle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Iranin</a:t>
            </a:r>
            <a:r>
              <a:rPr lang="en-GB" dirty="0"/>
              <a:t> </a:t>
            </a:r>
            <a:r>
              <a:rPr lang="en-GB" dirty="0" err="1"/>
              <a:t>tuella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1699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Humanitäärinen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katastrofi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sodassa</a:t>
            </a:r>
            <a:r>
              <a:rPr lang="en-GB" dirty="0"/>
              <a:t> on </a:t>
            </a:r>
            <a:r>
              <a:rPr lang="en-GB" dirty="0" err="1"/>
              <a:t>kuollut</a:t>
            </a:r>
            <a:r>
              <a:rPr lang="en-GB" dirty="0"/>
              <a:t> </a:t>
            </a:r>
            <a:r>
              <a:rPr lang="en-GB" dirty="0" err="1"/>
              <a:t>lähes</a:t>
            </a:r>
            <a:r>
              <a:rPr lang="en-GB" dirty="0"/>
              <a:t> 400 000 </a:t>
            </a:r>
            <a:r>
              <a:rPr lang="en-GB" dirty="0" err="1"/>
              <a:t>ihmistä</a:t>
            </a:r>
            <a:r>
              <a:rPr lang="en-GB" dirty="0"/>
              <a:t>, </a:t>
            </a:r>
            <a:r>
              <a:rPr lang="en-GB" dirty="0" err="1"/>
              <a:t>joista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100 000 </a:t>
            </a:r>
            <a:r>
              <a:rPr lang="en-GB" dirty="0" err="1"/>
              <a:t>siviilejä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Yli</a:t>
            </a:r>
            <a:r>
              <a:rPr lang="en-GB" dirty="0"/>
              <a:t> 10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on </a:t>
            </a:r>
            <a:r>
              <a:rPr lang="en-GB" dirty="0" err="1"/>
              <a:t>lähtenyt</a:t>
            </a:r>
            <a:r>
              <a:rPr lang="en-GB" dirty="0"/>
              <a:t> </a:t>
            </a:r>
            <a:r>
              <a:rPr lang="en-GB" dirty="0" err="1"/>
              <a:t>pakolaiseksi</a:t>
            </a:r>
            <a:r>
              <a:rPr lang="en-GB" dirty="0"/>
              <a:t>, </a:t>
            </a:r>
            <a:r>
              <a:rPr lang="en-GB" dirty="0" err="1"/>
              <a:t>suurin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heistä</a:t>
            </a:r>
            <a:r>
              <a:rPr lang="en-GB" dirty="0"/>
              <a:t> on </a:t>
            </a:r>
            <a:r>
              <a:rPr lang="en-GB" dirty="0" err="1"/>
              <a:t>maan</a:t>
            </a:r>
            <a:r>
              <a:rPr lang="en-GB" dirty="0"/>
              <a:t> </a:t>
            </a:r>
            <a:r>
              <a:rPr lang="en-GB" dirty="0" err="1"/>
              <a:t>sisäisiä</a:t>
            </a:r>
            <a:r>
              <a:rPr lang="en-GB" dirty="0"/>
              <a:t> </a:t>
            </a:r>
            <a:r>
              <a:rPr lang="en-GB" dirty="0" err="1"/>
              <a:t>pakolaisia</a:t>
            </a:r>
            <a:r>
              <a:rPr lang="en-GB" dirty="0"/>
              <a:t> tai </a:t>
            </a:r>
            <a:r>
              <a:rPr lang="en-GB" dirty="0" err="1"/>
              <a:t>lähialueille</a:t>
            </a:r>
            <a:r>
              <a:rPr lang="en-GB" dirty="0"/>
              <a:t> </a:t>
            </a:r>
            <a:r>
              <a:rPr lang="en-GB" dirty="0" err="1"/>
              <a:t>paenneita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infrastruktuuri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talous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romahtaneet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maassa</a:t>
            </a:r>
            <a:r>
              <a:rPr lang="en-GB" dirty="0"/>
              <a:t> on </a:t>
            </a:r>
            <a:r>
              <a:rPr lang="en-GB" dirty="0" err="1"/>
              <a:t>puutetta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ruoasta</a:t>
            </a:r>
            <a:r>
              <a:rPr lang="en-GB" dirty="0"/>
              <a:t>, </a:t>
            </a:r>
            <a:r>
              <a:rPr lang="en-GB" dirty="0" err="1"/>
              <a:t>sähköstä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lääkkeistä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osapuolet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syyllistyneet</a:t>
            </a:r>
            <a:r>
              <a:rPr lang="en-GB" dirty="0"/>
              <a:t> </a:t>
            </a:r>
            <a:r>
              <a:rPr lang="en-GB" dirty="0" err="1"/>
              <a:t>vakaviin</a:t>
            </a:r>
            <a:r>
              <a:rPr lang="en-GB" dirty="0"/>
              <a:t> </a:t>
            </a:r>
            <a:r>
              <a:rPr lang="en-GB" dirty="0" err="1"/>
              <a:t>ihmisoikeusrikkomuksiin</a:t>
            </a:r>
            <a:r>
              <a:rPr lang="en-GB" dirty="0"/>
              <a:t> </a:t>
            </a:r>
            <a:r>
              <a:rPr lang="en-GB" dirty="0" err="1"/>
              <a:t>siviilejä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644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196</Words>
  <Application>Microsoft Macintosh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20. Tuhannen ja yhden totuuden Lähi-itä</vt:lpstr>
      <vt:lpstr>Tietoisku: Syyrian sisällissota</vt:lpstr>
      <vt:lpstr>Sodan taustaa</vt:lpstr>
      <vt:lpstr>Pitkä ja monimutkainen sota</vt:lpstr>
      <vt:lpstr>Humanitäärinen katastrofi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60</cp:revision>
  <cp:lastPrinted>2017-11-30T08:45:33Z</cp:lastPrinted>
  <dcterms:created xsi:type="dcterms:W3CDTF">2020-05-05T09:10:38Z</dcterms:created>
  <dcterms:modified xsi:type="dcterms:W3CDTF">2021-07-30T12:56:39Z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