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5BB6B-34E8-4BE6-BFF0-3BFD001B34F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ECEC-FDE8-47CC-BC49-93A9C4D05B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3588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5BB6B-34E8-4BE6-BFF0-3BFD001B34F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ECEC-FDE8-47CC-BC49-93A9C4D05B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9495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5BB6B-34E8-4BE6-BFF0-3BFD001B34F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ECEC-FDE8-47CC-BC49-93A9C4D05B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1093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5BB6B-34E8-4BE6-BFF0-3BFD001B34F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ECEC-FDE8-47CC-BC49-93A9C4D05B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132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5BB6B-34E8-4BE6-BFF0-3BFD001B34F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ECEC-FDE8-47CC-BC49-93A9C4D05B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0078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5BB6B-34E8-4BE6-BFF0-3BFD001B34F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ECEC-FDE8-47CC-BC49-93A9C4D05B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771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5BB6B-34E8-4BE6-BFF0-3BFD001B34F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ECEC-FDE8-47CC-BC49-93A9C4D05B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788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5BB6B-34E8-4BE6-BFF0-3BFD001B34F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ECEC-FDE8-47CC-BC49-93A9C4D05B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4584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5BB6B-34E8-4BE6-BFF0-3BFD001B34F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ECEC-FDE8-47CC-BC49-93A9C4D05B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3064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5BB6B-34E8-4BE6-BFF0-3BFD001B34F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ECEC-FDE8-47CC-BC49-93A9C4D05B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3616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5BB6B-34E8-4BE6-BFF0-3BFD001B34F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ECEC-FDE8-47CC-BC49-93A9C4D05B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8338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5BB6B-34E8-4BE6-BFF0-3BFD001B34F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7ECEC-FDE8-47CC-BC49-93A9C4D05B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831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58FDA91-AFE0-52BA-3F06-042F30E0E9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fi-FI" sz="11500" dirty="0"/>
              <a:t>Uuden ajan alku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1E0D318-0C6A-B03B-6E8C-63F86E5B9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fi-FI"/>
              <a:t>Kappaleet 8 ja 9</a:t>
            </a:r>
          </a:p>
        </p:txBody>
      </p:sp>
    </p:spTree>
    <p:extLst>
      <p:ext uri="{BB962C8B-B14F-4D97-AF65-F5344CB8AC3E}">
        <p14:creationId xmlns:p14="http://schemas.microsoft.com/office/powerpoint/2010/main" val="40002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EF7121-10B8-2D87-E150-C9DDC5FE8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Uuden ajan alun tyyppipiirteitä: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C51F6D-07CA-7F05-7C9B-ADDEA22D2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9868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D342CB-ED6C-EAF8-A5C4-BDB6ACD56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Reformaation pääkohdat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C7350D-6E8C-C900-AE10-5B5AB7E35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584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A9CB61-F5B3-901C-39C3-28660C5B4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Vastauskonpuhdistuksen pääkohdat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87F67F-6F57-CFE1-72AC-E470DA82D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4498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369A01-1448-84DF-428A-23496A053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Itsevaltiuden pääkohdat, henkilö, paikka: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A6DD45-ECE3-C677-D6DE-FF260FABD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1401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17012F-A6F5-5F9F-5181-33C18EAF7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Barokin pääpiirteet ja henkilöt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9408BD-DEBD-65A9-08F4-80843BB18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2964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8E04D1-4707-9846-7DB4-AFD266BB9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Tiedon ja tieteen kehitys: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1D667D-0D54-E7B0-810E-43FF35E7A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729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8D3B88-4963-904F-953C-4A168D903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Luonnontieteen maailmankuva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342D55-DC5A-C960-C8BB-BDABD2FC5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5268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44CE7B-7674-A926-C82D-535DC413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Eurooppalaisuuden synty: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4E0F6F-1158-CE32-5704-C01F0475C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0174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– 2022 -teema">
  <a:themeElements>
    <a:clrScheme name="Office 2013 – 2022 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 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 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</TotalTime>
  <Words>37</Words>
  <Application>Microsoft Office PowerPoint</Application>
  <PresentationFormat>Laajakuva</PresentationFormat>
  <Paragraphs>10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2013 – 2022 -teema</vt:lpstr>
      <vt:lpstr>Uuden ajan alku</vt:lpstr>
      <vt:lpstr>Uuden ajan alun tyyppipiirteitä:</vt:lpstr>
      <vt:lpstr>Reformaation pääkohdat</vt:lpstr>
      <vt:lpstr>Vastauskonpuhdistuksen pääkohdat</vt:lpstr>
      <vt:lpstr>Itsevaltiuden pääkohdat, henkilö, paikka:</vt:lpstr>
      <vt:lpstr>Barokin pääpiirteet ja henkilöt</vt:lpstr>
      <vt:lpstr>Tiedon ja tieteen kehitys:</vt:lpstr>
      <vt:lpstr>Luonnontieteen maailmankuva</vt:lpstr>
      <vt:lpstr>Eurooppalaisuuden synty: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Parkkonen Päivi</dc:creator>
  <cp:lastModifiedBy>Parkkonen Päivi</cp:lastModifiedBy>
  <cp:revision>1</cp:revision>
  <dcterms:created xsi:type="dcterms:W3CDTF">2026-01-07T11:09:25Z</dcterms:created>
  <dcterms:modified xsi:type="dcterms:W3CDTF">2026-01-07T11:14:10Z</dcterms:modified>
</cp:coreProperties>
</file>