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kkonen Päivi" userId="580c49b4-4a17-44e1-9859-52f00d9dfb5e" providerId="ADAL" clId="{A4137472-E591-436B-88C8-2CCDB360BA4A}"/>
    <pc:docChg chg="custSel addSld modSld">
      <pc:chgData name="Parkkonen Päivi" userId="580c49b4-4a17-44e1-9859-52f00d9dfb5e" providerId="ADAL" clId="{A4137472-E591-436B-88C8-2CCDB360BA4A}" dt="2026-01-07T14:52:45.262" v="76" actId="20577"/>
      <pc:docMkLst>
        <pc:docMk/>
      </pc:docMkLst>
      <pc:sldChg chg="modSp new mod">
        <pc:chgData name="Parkkonen Päivi" userId="580c49b4-4a17-44e1-9859-52f00d9dfb5e" providerId="ADAL" clId="{A4137472-E591-436B-88C8-2CCDB360BA4A}" dt="2026-01-07T14:52:45.262" v="76" actId="20577"/>
        <pc:sldMkLst>
          <pc:docMk/>
          <pc:sldMk cId="732802888" sldId="267"/>
        </pc:sldMkLst>
        <pc:spChg chg="mod">
          <ac:chgData name="Parkkonen Päivi" userId="580c49b4-4a17-44e1-9859-52f00d9dfb5e" providerId="ADAL" clId="{A4137472-E591-436B-88C8-2CCDB360BA4A}" dt="2026-01-07T14:52:37.091" v="38" actId="20577"/>
          <ac:spMkLst>
            <pc:docMk/>
            <pc:sldMk cId="732802888" sldId="267"/>
            <ac:spMk id="2" creationId="{6D2324C3-1C00-FCCE-FF39-6D9752254611}"/>
          </ac:spMkLst>
        </pc:spChg>
        <pc:spChg chg="mod">
          <ac:chgData name="Parkkonen Päivi" userId="580c49b4-4a17-44e1-9859-52f00d9dfb5e" providerId="ADAL" clId="{A4137472-E591-436B-88C8-2CCDB360BA4A}" dt="2026-01-07T14:52:45.262" v="76" actId="20577"/>
          <ac:spMkLst>
            <pc:docMk/>
            <pc:sldMk cId="732802888" sldId="267"/>
            <ac:spMk id="3" creationId="{B2910A0E-FB0D-C1D9-0FA1-D4EC96A544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58BE98-B1B3-18DA-0C54-AED77C7F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689390-0444-54AD-650D-ACBDBB9F3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8B537B-8BAC-4761-8694-AB78F4C4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D936A2-7344-EB78-9E5B-2C68C990F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A6FC8E-3ACD-B8A3-E26B-18317476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567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9AF186-A97F-73E5-254D-B3A7F206B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E4287E-8914-1330-E91F-E43D93F17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A2290C-FF59-3B30-99FF-920ABDD0A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2E9DCA-5C3C-9551-DA44-3393D88E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8C90A3-E478-11C4-D0CA-7D77D61AF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249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E2AC948-0EE0-6B9C-17E4-28B19AB79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0AC87B8-C640-2780-B1FE-A2CE307D2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EB5A44-1D97-0D22-21D9-BF2C797F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45BD65-C65C-6CBC-2502-522DD8DA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FB8B5E-8850-C97C-B45D-65E91A73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0294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ED9E2-5401-6BD9-3387-B3EE6577B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63CF4A-34AA-566C-C2EA-ADAF650A6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4DD1B8-5ADA-B08F-02C0-5D45D070C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075E99-C94A-5B65-EAD5-F4809211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93EC18-16DD-4D05-E696-876114E70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7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B6242F-2814-6374-0564-64A8A22F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8BB448-96B3-4AEA-0F8F-B8A6FD03E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5DB25D-F2A7-2E05-2221-D096E662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67AA0B-41B0-1A2C-3707-ED3EBEB3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A1846E-C936-1AFC-6DE4-8802CA65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01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39CB1-A4FE-5410-46FD-BCAC857D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4C2703-1CA3-3735-0FA0-17664632A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8CB195-FDCF-BCBE-7EC8-08161EBDE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3F0C52-6C66-E7BA-AE3F-FE2ED9D2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13ADA1-2FBB-62C6-AAF4-C1856B17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931D9A-E427-1B7D-DF83-C8864CB6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68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E2744-9F5B-5BCB-9F2F-3103A1A4B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B29531-2FBA-5516-94A8-A2CF42E2F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AD2523-F485-E0E4-F694-6E4D81CC0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3433158-A8C8-9C5E-2A95-DD64BE422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4EFD17-FB6B-0621-F4A7-EDEC3C95C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14D5A7C-70D6-9841-3B0D-672FF0E20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D53E627-EE54-0240-BEE2-03870756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758B19E-6580-82ED-D858-864F75D8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39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38CAE-975B-5444-5209-D92A86196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ED992E9-FCF9-2D31-1380-95D68185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EFEAC2-FC28-28EE-0C98-AD261F06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746A4AA-13A4-3EDB-A546-839E5B5E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47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F9D27D1-D5B8-246C-8DCC-D8DDEAB9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3CD4D6-E0CC-B8F6-CAEE-1737A23BE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D13F81-E70C-5FEF-266B-12FDB1101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72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0F4623-A64C-BC8E-16EF-6D0A5EAF5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4C403C-70E3-BB23-0784-14C91A2E4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80E5B2-C9DB-5251-623A-1D232543D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34CF48-3C01-B81C-B265-187CA04A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804EE1-08C9-6D96-2466-9950895F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B1EAC8-D76F-5EA2-1BC7-5D4EE86EC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22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2E255-0135-2F85-9964-CA632E22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3CA909-F7BD-2FDD-39A4-96CDA77B1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A45A273-FD95-22B5-22A2-652DE87E7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063F45-CF86-5F26-4E0A-6FADC08CB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ABF01D-52F3-1489-C238-E0EC4633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EE2684-6305-817F-F163-54A1B2523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24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5595821-DF16-CA21-4420-9755EF183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A2B47C2-7CE9-E5DD-9B5F-1D8A94713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87CC19-2A2D-5804-AD6D-E19BB3327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7FB5E3-0900-4C58-9924-0FB8E8F5D65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23EB57-D2FE-91D3-6021-F4F7BE4C6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A84195-C1F0-A126-DB6F-3AB247D83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A13FFE-7689-4EDE-87CD-F7F45CE98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11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a-kuva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74F72C-47E1-50FE-8FF4-1919963F06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Jatkosota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97C1B7D-6A8E-490E-113D-6B07354DDF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0967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6A2DF2-3E29-949B-3D90-685DEE0DD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Rauhanehdot (kopioi muistiinpanoista)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437E67-A544-C8DA-9667-213320A0D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433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DA472-FC62-82B2-4512-3520D8608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Erillissota vai liittolaisuus?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58F73D-BE7F-3672-62FE-FA158EB2F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30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DCF15D-45C4-61D2-EDC4-CEC1B779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Muuttuvat tulkinnat: ajopuu vai koskivene?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D705C9-0E14-0B52-54EC-E9FD336ED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65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6107B-E185-591A-BEC3-9CE8EB76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Laadi PPT-esitys parin kanssa/pienessä ryhmässä kpl 14 avulla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CD1A7C-7518-5B93-364E-874CBA341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Tiiviit muutaman sanan/rivin asiasanat + kuvitus</a:t>
            </a:r>
          </a:p>
          <a:p>
            <a:r>
              <a:rPr lang="fi-FI" dirty="0">
                <a:hlinkClick r:id="rId2"/>
              </a:rPr>
              <a:t>http://sa-kuva.fi</a:t>
            </a:r>
            <a:r>
              <a:rPr lang="fi-FI" dirty="0"/>
              <a:t> (SA-kuva-arkisto) Viralliset puolustusvoimien kuvat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1910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2324C3-1C00-FCCE-FF39-6D9752254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Välirauhan aika: tausta jatkosodalle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910A0E-FB0D-C1D9-0FA1-D4EC96A54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Liitä tähän käsitekartta kuvana</a:t>
            </a:r>
          </a:p>
        </p:txBody>
      </p:sp>
    </p:spTree>
    <p:extLst>
      <p:ext uri="{BB962C8B-B14F-4D97-AF65-F5344CB8AC3E}">
        <p14:creationId xmlns:p14="http://schemas.microsoft.com/office/powerpoint/2010/main" val="732802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21FB9A-3D8D-D5D6-44C1-1D2E914DE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Sodan alku (Hitler, kartta, tunnelmat)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0F1012-AB62-C1E8-8E7B-FEA259E9E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84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87A367-34E4-D566-B0C7-5406E0686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Suomen tavoitteet (lista, kartta)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6ED25-2E5E-BF5C-0ECC-38E46BD26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70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FB4760-D8D3-309B-A620-84A5A617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Miekantuppipäiväkäsky ja Suur-Suomi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B2D1DE-2F9F-F9E1-4AA2-59825BD13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85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A9AECF-882C-15C5-5F9D-E102203E9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Sota pitkittyy - tavoite erillisrauhasta kariutuu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EF6719-2C78-CF0F-0245-DF8F3013A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9757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ABB88F-9E34-173D-9091-3F1E7C8B0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NL suurhyökkäys, Ryti-</a:t>
            </a:r>
            <a:r>
              <a:rPr lang="fi-FI" dirty="0" err="1"/>
              <a:t>Ribbentrop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360501-0442-6EF6-1C2F-DD2A95911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46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0B7C6F-B87A-02A0-F71B-B8E76DA41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Irti sodasta, raskaat tappiot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36F2A4-5C08-F2B0-E000-8F87B1EAD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688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91</Words>
  <Application>Microsoft Office PowerPoint</Application>
  <PresentationFormat>Laajakuva</PresentationFormat>
  <Paragraphs>15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Office-teema</vt:lpstr>
      <vt:lpstr>Jatkosota</vt:lpstr>
      <vt:lpstr>Laadi PPT-esitys parin kanssa/pienessä ryhmässä kpl 14 avulla</vt:lpstr>
      <vt:lpstr>Välirauhan aika: tausta jatkosodalle</vt:lpstr>
      <vt:lpstr>Sodan alku (Hitler, kartta, tunnelmat)</vt:lpstr>
      <vt:lpstr>Suomen tavoitteet (lista, kartta)</vt:lpstr>
      <vt:lpstr>Miekantuppipäiväkäsky ja Suur-Suomi</vt:lpstr>
      <vt:lpstr>Sota pitkittyy - tavoite erillisrauhasta kariutuu</vt:lpstr>
      <vt:lpstr>NL suurhyökkäys, Ryti-Ribbentrop </vt:lpstr>
      <vt:lpstr>Irti sodasta, raskaat tappiot</vt:lpstr>
      <vt:lpstr>Rauhanehdot (kopioi muistiinpanoista) </vt:lpstr>
      <vt:lpstr>Erillissota vai liittolaisuus?</vt:lpstr>
      <vt:lpstr>Muuttuvat tulkinnat: ajopuu vai koskivene?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Parkkonen Päivi</dc:creator>
  <cp:lastModifiedBy>Parkkonen Päivi</cp:lastModifiedBy>
  <cp:revision>1</cp:revision>
  <dcterms:created xsi:type="dcterms:W3CDTF">2026-01-07T14:41:46Z</dcterms:created>
  <dcterms:modified xsi:type="dcterms:W3CDTF">2026-01-07T14:52:54Z</dcterms:modified>
</cp:coreProperties>
</file>