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14" r:id="rId7"/>
    <p:sldId id="320" r:id="rId8"/>
    <p:sldId id="315" r:id="rId9"/>
    <p:sldId id="31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55"/>
    <p:restoredTop sz="94425"/>
  </p:normalViewPr>
  <p:slideViewPr>
    <p:cSldViewPr snapToGrid="0">
      <p:cViewPr varScale="1">
        <p:scale>
          <a:sx n="27" d="100"/>
          <a:sy n="27" d="100"/>
        </p:scale>
        <p:origin x="28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konflikteissa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jälkeen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Aasianpuoleisille</a:t>
            </a:r>
            <a:r>
              <a:rPr lang="en-GB" dirty="0"/>
              <a:t> </a:t>
            </a:r>
            <a:r>
              <a:rPr lang="en-GB" dirty="0" err="1"/>
              <a:t>reuna-alueille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Venäjää</a:t>
            </a:r>
            <a:r>
              <a:rPr lang="en-GB" dirty="0"/>
              <a:t> on </a:t>
            </a:r>
            <a:r>
              <a:rPr lang="en-GB" dirty="0" err="1"/>
              <a:t>huolestuttanut</a:t>
            </a:r>
            <a:r>
              <a:rPr lang="en-GB" dirty="0"/>
              <a:t> </a:t>
            </a:r>
            <a:r>
              <a:rPr lang="en-GB" dirty="0" err="1"/>
              <a:t>muslimien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 </a:t>
            </a:r>
            <a:r>
              <a:rPr lang="en-GB" dirty="0" err="1"/>
              <a:t>kasvu</a:t>
            </a:r>
            <a:r>
              <a:rPr lang="en-GB" dirty="0"/>
              <a:t> </a:t>
            </a:r>
            <a:r>
              <a:rPr lang="en-GB" dirty="0" err="1"/>
              <a:t>lähialueillaan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intressissä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kontrolloida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öljyä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öljyputkia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soti</a:t>
            </a:r>
            <a:r>
              <a:rPr lang="en-GB" dirty="0"/>
              <a:t> </a:t>
            </a:r>
            <a:r>
              <a:rPr lang="en-GB" dirty="0" err="1"/>
              <a:t>itsenäisyyttä</a:t>
            </a:r>
            <a:r>
              <a:rPr lang="en-GB" dirty="0"/>
              <a:t> </a:t>
            </a:r>
            <a:r>
              <a:rPr lang="en-GB" dirty="0" err="1"/>
              <a:t>yrittäneessä</a:t>
            </a:r>
            <a:r>
              <a:rPr lang="en-GB" dirty="0"/>
              <a:t> </a:t>
            </a:r>
            <a:r>
              <a:rPr lang="en-GB" dirty="0" err="1"/>
              <a:t>Tšetšeniassa</a:t>
            </a:r>
            <a:r>
              <a:rPr lang="en-GB" dirty="0"/>
              <a:t> 1990- </a:t>
            </a:r>
            <a:r>
              <a:rPr lang="en-GB" dirty="0" err="1"/>
              <a:t>ja</a:t>
            </a:r>
            <a:r>
              <a:rPr lang="en-GB" dirty="0"/>
              <a:t> 2000-luvuilla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pakotti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pysymään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</a:t>
            </a:r>
            <a:r>
              <a:rPr lang="en-GB" dirty="0" err="1"/>
              <a:t>Venäjää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on </a:t>
            </a:r>
            <a:r>
              <a:rPr lang="en-GB" dirty="0" err="1"/>
              <a:t>esiintynyt</a:t>
            </a:r>
            <a:r>
              <a:rPr lang="en-GB" dirty="0"/>
              <a:t> </a:t>
            </a:r>
            <a:r>
              <a:rPr lang="en-GB" dirty="0" err="1"/>
              <a:t>entisten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 </a:t>
            </a:r>
            <a:r>
              <a:rPr lang="en-GB" dirty="0" err="1"/>
              <a:t>asuvien</a:t>
            </a:r>
            <a:r>
              <a:rPr lang="en-GB" dirty="0"/>
              <a:t> </a:t>
            </a:r>
            <a:r>
              <a:rPr lang="en-GB" dirty="0" err="1"/>
              <a:t>venäjänkielisten</a:t>
            </a:r>
            <a:r>
              <a:rPr lang="en-GB" dirty="0"/>
              <a:t> </a:t>
            </a:r>
            <a:r>
              <a:rPr lang="en-GB" dirty="0" err="1"/>
              <a:t>suojelijana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Georgian </a:t>
            </a:r>
            <a:r>
              <a:rPr lang="en-GB" dirty="0" err="1"/>
              <a:t>sota</a:t>
            </a:r>
            <a:r>
              <a:rPr lang="en-GB" dirty="0"/>
              <a:t> 2008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hyväksynyt</a:t>
            </a:r>
            <a:r>
              <a:rPr lang="en-GB" dirty="0"/>
              <a:t> Georgian </a:t>
            </a:r>
            <a:r>
              <a:rPr lang="en-GB" dirty="0" err="1"/>
              <a:t>Nato-jäsenyyttä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Erimielisyyksiä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Abhasian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Etelä</a:t>
            </a:r>
            <a:r>
              <a:rPr lang="en-GB" dirty="0"/>
              <a:t>-Ossetian </a:t>
            </a:r>
            <a:r>
              <a:rPr lang="en-GB" dirty="0" err="1"/>
              <a:t>tilanteesta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Putinin</a:t>
            </a:r>
            <a:r>
              <a:rPr lang="en-GB" dirty="0"/>
              <a:t> </a:t>
            </a:r>
            <a:r>
              <a:rPr lang="en-GB" dirty="0" err="1"/>
              <a:t>kaudella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suhtautuminen</a:t>
            </a:r>
            <a:r>
              <a:rPr lang="en-GB" dirty="0"/>
              <a:t> </a:t>
            </a:r>
            <a:r>
              <a:rPr lang="en-GB" dirty="0" err="1"/>
              <a:t>Natoon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EU:iin</a:t>
            </a:r>
            <a:r>
              <a:rPr lang="en-GB" dirty="0"/>
              <a:t> on </a:t>
            </a:r>
            <a:r>
              <a:rPr lang="en-GB" dirty="0" err="1"/>
              <a:t>viilentynyt</a:t>
            </a:r>
            <a:r>
              <a:rPr lang="en-GB" dirty="0"/>
              <a:t>. Venäjä </a:t>
            </a:r>
            <a:r>
              <a:rPr lang="en-GB" dirty="0" err="1"/>
              <a:t>tulkitsee</a:t>
            </a:r>
            <a:r>
              <a:rPr lang="en-GB" dirty="0"/>
              <a:t> </a:t>
            </a:r>
            <a:r>
              <a:rPr lang="en-GB" dirty="0" err="1"/>
              <a:t>entiset</a:t>
            </a:r>
            <a:r>
              <a:rPr lang="en-GB" dirty="0"/>
              <a:t> </a:t>
            </a:r>
            <a:r>
              <a:rPr lang="en-GB" dirty="0" err="1"/>
              <a:t>NL:n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etupiirikseen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Ukraina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vastusti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EU:n</a:t>
            </a:r>
            <a:r>
              <a:rPr lang="en-GB" dirty="0"/>
              <a:t> </a:t>
            </a:r>
            <a:r>
              <a:rPr lang="en-GB" dirty="0" err="1"/>
              <a:t>lähentymistä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venäjänmieliset</a:t>
            </a:r>
            <a:r>
              <a:rPr lang="en-GB" dirty="0"/>
              <a:t> </a:t>
            </a:r>
            <a:r>
              <a:rPr lang="en-GB" dirty="0" err="1"/>
              <a:t>itäiset</a:t>
            </a:r>
            <a:r>
              <a:rPr lang="en-GB" dirty="0"/>
              <a:t> </a:t>
            </a:r>
            <a:r>
              <a:rPr lang="en-GB" dirty="0" err="1"/>
              <a:t>maakunnat</a:t>
            </a:r>
            <a:r>
              <a:rPr lang="en-GB" dirty="0"/>
              <a:t> </a:t>
            </a:r>
            <a:r>
              <a:rPr lang="en-GB" dirty="0" err="1"/>
              <a:t>aloittivat</a:t>
            </a:r>
            <a:r>
              <a:rPr lang="en-GB" dirty="0"/>
              <a:t> </a:t>
            </a:r>
            <a:r>
              <a:rPr lang="en-GB" dirty="0" err="1"/>
              <a:t>kapinan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hallitusta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kuuluvan</a:t>
            </a:r>
            <a:r>
              <a:rPr lang="en-GB" dirty="0"/>
              <a:t> </a:t>
            </a:r>
            <a:r>
              <a:rPr lang="en-GB" dirty="0" err="1"/>
              <a:t>geopoliittisesti</a:t>
            </a:r>
            <a:r>
              <a:rPr lang="en-GB" dirty="0"/>
              <a:t> </a:t>
            </a:r>
            <a:r>
              <a:rPr lang="en-GB" dirty="0" err="1"/>
              <a:t>tärkeän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niemimaan</a:t>
            </a:r>
            <a:r>
              <a:rPr lang="en-GB" dirty="0"/>
              <a:t>, </a:t>
            </a:r>
            <a:r>
              <a:rPr lang="en-GB" dirty="0" err="1"/>
              <a:t>minkä</a:t>
            </a:r>
            <a:r>
              <a:rPr lang="en-GB" dirty="0"/>
              <a:t> </a:t>
            </a:r>
            <a:r>
              <a:rPr lang="en-GB" dirty="0" err="1"/>
              <a:t>vuoksi</a:t>
            </a:r>
            <a:r>
              <a:rPr lang="en-GB" dirty="0"/>
              <a:t> EU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asettivat</a:t>
            </a:r>
            <a:r>
              <a:rPr lang="en-GB" dirty="0"/>
              <a:t> </a:t>
            </a:r>
            <a:r>
              <a:rPr lang="en-GB" dirty="0" err="1"/>
              <a:t>Venäjälle</a:t>
            </a:r>
            <a:r>
              <a:rPr lang="en-GB" dirty="0"/>
              <a:t> </a:t>
            </a:r>
            <a:r>
              <a:rPr lang="en-GB" dirty="0" err="1"/>
              <a:t>pakotteita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Itä-Ukrainan</a:t>
            </a:r>
            <a:r>
              <a:rPr lang="en-GB" dirty="0"/>
              <a:t> </a:t>
            </a:r>
            <a:r>
              <a:rPr lang="en-GB" dirty="0" err="1"/>
              <a:t>jäätynyt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 </a:t>
            </a:r>
            <a:r>
              <a:rPr lang="en-GB" dirty="0" err="1"/>
              <a:t>jatkuu</a:t>
            </a:r>
            <a:r>
              <a:rPr lang="en-GB" dirty="0"/>
              <a:t> 2020-luvun </a:t>
            </a:r>
            <a:r>
              <a:rPr lang="en-GB" dirty="0" err="1"/>
              <a:t>alussa</a:t>
            </a:r>
            <a:r>
              <a:rPr lang="en-GB" dirty="0"/>
              <a:t> </a:t>
            </a:r>
            <a:r>
              <a:rPr lang="en-GB" dirty="0" err="1"/>
              <a:t>edelleen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Syyria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</a:t>
            </a:r>
            <a:r>
              <a:rPr lang="en-GB" dirty="0"/>
              <a:t> on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perinteinen</a:t>
            </a:r>
            <a:r>
              <a:rPr lang="en-GB" dirty="0"/>
              <a:t> </a:t>
            </a:r>
            <a:r>
              <a:rPr lang="en-GB" dirty="0" err="1"/>
              <a:t>liittolainen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sisällissodassa</a:t>
            </a:r>
            <a:r>
              <a:rPr lang="en-GB" dirty="0"/>
              <a:t> Venäjä on </a:t>
            </a:r>
            <a:r>
              <a:rPr lang="en-GB" dirty="0" err="1"/>
              <a:t>tukenut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206</Words>
  <Application>Microsoft Macintosh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17. Venäjä kylmän sodan jälkeen</vt:lpstr>
      <vt:lpstr>Tietoisku: Venäjä konflikteissa kylmän sodan jälkeen</vt:lpstr>
      <vt:lpstr>Venäjä ja reuna-alueet</vt:lpstr>
      <vt:lpstr>Venäjä ja reuna-alueet</vt:lpstr>
      <vt:lpstr>Venäjä ja Ukraina</vt:lpstr>
      <vt:lpstr>Venäjä ja Syyria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52</cp:revision>
  <cp:lastPrinted>2017-11-30T08:45:33Z</cp:lastPrinted>
  <dcterms:created xsi:type="dcterms:W3CDTF">2020-05-05T09:10:38Z</dcterms:created>
  <dcterms:modified xsi:type="dcterms:W3CDTF">2021-07-30T12:17:35Z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