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8"/>
  </p:notesMasterIdLst>
  <p:handoutMasterIdLst>
    <p:handoutMasterId r:id="rId9"/>
  </p:handoutMasterIdLst>
  <p:sldIdLst>
    <p:sldId id="256" r:id="rId5"/>
    <p:sldId id="260" r:id="rId6"/>
    <p:sldId id="303" r:id="rId7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34"/>
    <p:restoredTop sz="94462"/>
  </p:normalViewPr>
  <p:slideViewPr>
    <p:cSldViewPr snapToGrid="0">
      <p:cViewPr varScale="1">
        <p:scale>
          <a:sx n="31" d="100"/>
          <a:sy n="31" d="100"/>
        </p:scale>
        <p:origin x="22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20.9.2021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20.9.2021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maailmanpolitiikassa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Yhdysvaltojen</a:t>
            </a:r>
            <a:r>
              <a:rPr lang="en-GB" dirty="0">
                <a:solidFill>
                  <a:schemeClr val="tx1"/>
                </a:solidFill>
              </a:rPr>
              <a:t> tie </a:t>
            </a:r>
            <a:r>
              <a:rPr lang="en-GB" dirty="0" err="1">
                <a:solidFill>
                  <a:schemeClr val="tx1"/>
                </a:solidFill>
              </a:rPr>
              <a:t>maailmanvallaksi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89508F5-5DE1-C247-8959-EB98FB13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63" y="0"/>
            <a:ext cx="21115074" cy="1371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21</Words>
  <Application>Microsoft Macintosh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15. Yhdysvallat maailmanpolitiikassa</vt:lpstr>
      <vt:lpstr>Tietoisku: Yhdysvaltojen tie maailmanvallaksi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43</cp:revision>
  <cp:lastPrinted>2017-11-30T08:45:33Z</cp:lastPrinted>
  <dcterms:created xsi:type="dcterms:W3CDTF">2020-05-05T09:10:38Z</dcterms:created>
  <dcterms:modified xsi:type="dcterms:W3CDTF">2021-09-20T20:02:04Z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