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34D2-CE98-469F-B7CC-76807B54D744}" type="datetimeFigureOut">
              <a:rPr lang="en-GB" smtClean="0"/>
              <a:t>13/08/2023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50CD8-9416-4A41-8E2A-DE0DC634D5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749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34D2-CE98-469F-B7CC-76807B54D744}" type="datetimeFigureOut">
              <a:rPr lang="en-GB" smtClean="0"/>
              <a:t>13/08/2023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50CD8-9416-4A41-8E2A-DE0DC634D5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989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34D2-CE98-469F-B7CC-76807B54D744}" type="datetimeFigureOut">
              <a:rPr lang="en-GB" smtClean="0"/>
              <a:t>13/08/2023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50CD8-9416-4A41-8E2A-DE0DC634D5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374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34D2-CE98-469F-B7CC-76807B54D744}" type="datetimeFigureOut">
              <a:rPr lang="en-GB" smtClean="0"/>
              <a:t>13/08/2023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50CD8-9416-4A41-8E2A-DE0DC634D5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402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34D2-CE98-469F-B7CC-76807B54D744}" type="datetimeFigureOut">
              <a:rPr lang="en-GB" smtClean="0"/>
              <a:t>13/08/2023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50CD8-9416-4A41-8E2A-DE0DC634D5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550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34D2-CE98-469F-B7CC-76807B54D744}" type="datetimeFigureOut">
              <a:rPr lang="en-GB" smtClean="0"/>
              <a:t>13/08/2023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50CD8-9416-4A41-8E2A-DE0DC634D5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91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34D2-CE98-469F-B7CC-76807B54D744}" type="datetimeFigureOut">
              <a:rPr lang="en-GB" smtClean="0"/>
              <a:t>13/08/2023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50CD8-9416-4A41-8E2A-DE0DC634D5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203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34D2-CE98-469F-B7CC-76807B54D744}" type="datetimeFigureOut">
              <a:rPr lang="en-GB" smtClean="0"/>
              <a:t>13/08/2023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50CD8-9416-4A41-8E2A-DE0DC634D5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395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34D2-CE98-469F-B7CC-76807B54D744}" type="datetimeFigureOut">
              <a:rPr lang="en-GB" smtClean="0"/>
              <a:t>13/08/2023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50CD8-9416-4A41-8E2A-DE0DC634D5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865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34D2-CE98-469F-B7CC-76807B54D744}" type="datetimeFigureOut">
              <a:rPr lang="en-GB" smtClean="0"/>
              <a:t>13/08/2023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50CD8-9416-4A41-8E2A-DE0DC634D5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83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34D2-CE98-469F-B7CC-76807B54D744}" type="datetimeFigureOut">
              <a:rPr lang="en-GB" smtClean="0"/>
              <a:t>13/08/2023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50CD8-9416-4A41-8E2A-DE0DC634D5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739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334D2-CE98-469F-B7CC-76807B54D744}" type="datetimeFigureOut">
              <a:rPr lang="en-GB" smtClean="0"/>
              <a:t>13/08/2023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50CD8-9416-4A41-8E2A-DE0DC634D5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616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12722" y="313509"/>
            <a:ext cx="10341077" cy="63224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AND</a:t>
            </a:r>
          </a:p>
          <a:p>
            <a:r>
              <a:rPr lang="en-GB" dirty="0"/>
              <a:t>“Then you just look good. AND then you don’t have to be ashamed.”</a:t>
            </a:r>
          </a:p>
          <a:p>
            <a:r>
              <a:rPr lang="en-GB" dirty="0"/>
              <a:t>“ In Finland it is only warm in the summer AND in winter it snows </a:t>
            </a:r>
            <a:r>
              <a:rPr lang="en-GB" u="sng" dirty="0"/>
              <a:t>a lot</a:t>
            </a:r>
            <a:r>
              <a:rPr lang="en-GB" dirty="0"/>
              <a:t>.”</a:t>
            </a:r>
          </a:p>
          <a:p>
            <a:r>
              <a:rPr lang="en-GB" dirty="0"/>
              <a:t>“Australia and Finland are like day and night, AND they literally are, because when it is night in Finland, it is day in Australia.”</a:t>
            </a:r>
          </a:p>
          <a:p>
            <a:r>
              <a:rPr lang="en-GB" dirty="0"/>
              <a:t>“Someone </a:t>
            </a:r>
            <a:r>
              <a:rPr lang="en-GB" u="sng" dirty="0"/>
              <a:t>could</a:t>
            </a:r>
            <a:r>
              <a:rPr lang="en-GB" dirty="0"/>
              <a:t> break in and murder you, AND people’s solution is to get a security system.”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VIITTAUS</a:t>
            </a:r>
          </a:p>
          <a:p>
            <a:r>
              <a:rPr lang="en-GB" dirty="0"/>
              <a:t>“Barbie doll is an ideal and women want to look like THEM.”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/>
              <a:t>ING</a:t>
            </a:r>
          </a:p>
          <a:p>
            <a:r>
              <a:rPr lang="en-GB" dirty="0"/>
              <a:t>“I would just love to BE LIVING in a place where…”</a:t>
            </a:r>
          </a:p>
        </p:txBody>
      </p:sp>
    </p:spTree>
    <p:extLst>
      <p:ext uri="{BB962C8B-B14F-4D97-AF65-F5344CB8AC3E}">
        <p14:creationId xmlns:p14="http://schemas.microsoft.com/office/powerpoint/2010/main" val="106281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FB4CD9-72CC-95FD-45A1-23E739CEF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310"/>
            <a:ext cx="10515600" cy="64892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AND</a:t>
            </a:r>
          </a:p>
          <a:p>
            <a:r>
              <a:rPr lang="en-GB" dirty="0"/>
              <a:t>“Then you just look good. AND then you don’t have to be ashamed.”</a:t>
            </a:r>
          </a:p>
          <a:p>
            <a:r>
              <a:rPr lang="en-GB" dirty="0"/>
              <a:t>“ In Finland it is only warm in the summer AND in winter it snows </a:t>
            </a:r>
            <a:r>
              <a:rPr lang="en-GB" u="sng" dirty="0"/>
              <a:t>a lot</a:t>
            </a:r>
            <a:r>
              <a:rPr lang="en-GB" dirty="0"/>
              <a:t>.”</a:t>
            </a:r>
          </a:p>
          <a:p>
            <a:r>
              <a:rPr lang="en-GB" dirty="0"/>
              <a:t>“Australia and Finland are like day and night, AND they literally are, because when it is night in Finland, it is day in Australia.”</a:t>
            </a:r>
          </a:p>
          <a:p>
            <a:r>
              <a:rPr lang="en-GB" dirty="0"/>
              <a:t>“Someone </a:t>
            </a:r>
            <a:r>
              <a:rPr lang="en-GB" u="sng" dirty="0"/>
              <a:t>could</a:t>
            </a:r>
            <a:r>
              <a:rPr lang="en-GB" dirty="0"/>
              <a:t> break in and murder you, AND people’s solution is to get a security system.”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VIITTAUS</a:t>
            </a:r>
          </a:p>
          <a:p>
            <a:r>
              <a:rPr lang="en-GB" dirty="0"/>
              <a:t>“Barbie doll is an ideal and women want to look like THEM.”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/>
              <a:t>ING</a:t>
            </a:r>
          </a:p>
          <a:p>
            <a:r>
              <a:rPr lang="en-GB" dirty="0"/>
              <a:t>“I would just love to BE LIVING in a place where…”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2021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2219" y="143690"/>
            <a:ext cx="10949483" cy="67143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/>
              <a:t>THERE/IT</a:t>
            </a:r>
          </a:p>
          <a:p>
            <a:r>
              <a:rPr lang="en-GB" dirty="0"/>
              <a:t>“In Australia is so warm and tropical.”</a:t>
            </a:r>
            <a:br>
              <a:rPr lang="en-GB" dirty="0"/>
            </a:br>
            <a:r>
              <a:rPr lang="en-GB" dirty="0"/>
              <a:t> </a:t>
            </a:r>
            <a:r>
              <a:rPr lang="en-GB" dirty="0" err="1"/>
              <a:t>Mieti</a:t>
            </a:r>
            <a:r>
              <a:rPr lang="en-GB" dirty="0"/>
              <a:t> SPOTPA – KAIKISSA </a:t>
            </a:r>
            <a:r>
              <a:rPr lang="en-GB" dirty="0" err="1"/>
              <a:t>lauseissa</a:t>
            </a:r>
            <a:r>
              <a:rPr lang="en-GB" dirty="0"/>
              <a:t> </a:t>
            </a:r>
            <a:r>
              <a:rPr lang="en-GB" dirty="0" err="1"/>
              <a:t>täytyy</a:t>
            </a:r>
            <a:r>
              <a:rPr lang="en-GB" dirty="0"/>
              <a:t> olla </a:t>
            </a:r>
            <a:r>
              <a:rPr lang="en-GB" dirty="0" err="1"/>
              <a:t>subjekti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predikaatti</a:t>
            </a:r>
            <a:r>
              <a:rPr lang="en-GB" dirty="0"/>
              <a:t>!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/>
              <a:t>THOSE/THIS</a:t>
            </a:r>
          </a:p>
          <a:p>
            <a:r>
              <a:rPr lang="en-GB" dirty="0"/>
              <a:t>“Some people are more paranoid about THOSE crazy ones”</a:t>
            </a:r>
          </a:p>
          <a:p>
            <a:r>
              <a:rPr lang="en-GB" dirty="0"/>
              <a:t>“…even though THESE are important for everyone.”</a:t>
            </a:r>
          </a:p>
          <a:p>
            <a:r>
              <a:rPr lang="en-GB" dirty="0"/>
              <a:t>“… we have had THIS huge factory unused…”</a:t>
            </a:r>
          </a:p>
          <a:p>
            <a:r>
              <a:rPr lang="en-GB" dirty="0"/>
              <a:t>“Finnish people really are THAT kind of people who…”</a:t>
            </a:r>
          </a:p>
          <a:p>
            <a:r>
              <a:rPr lang="en-GB" dirty="0"/>
              <a:t>“… how good to their health THAT is.”</a:t>
            </a:r>
          </a:p>
          <a:p>
            <a:r>
              <a:rPr lang="en-GB" dirty="0"/>
              <a:t>“However, THOSE results for better health are lost…”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KONGRUENSSI</a:t>
            </a:r>
          </a:p>
          <a:p>
            <a:r>
              <a:rPr lang="en-GB" dirty="0"/>
              <a:t>“In Australia, THERE ARE also completely different animals, nature and…”</a:t>
            </a:r>
          </a:p>
          <a:p>
            <a:r>
              <a:rPr lang="en-GB" dirty="0"/>
              <a:t>“Do we really need home security systems. IT IS great if …”</a:t>
            </a:r>
          </a:p>
        </p:txBody>
      </p:sp>
    </p:spTree>
    <p:extLst>
      <p:ext uri="{BB962C8B-B14F-4D97-AF65-F5344CB8AC3E}">
        <p14:creationId xmlns:p14="http://schemas.microsoft.com/office/powerpoint/2010/main" val="2362398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2219" y="143690"/>
            <a:ext cx="10949483" cy="67143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/>
              <a:t>THERE/IT</a:t>
            </a:r>
          </a:p>
          <a:p>
            <a:r>
              <a:rPr lang="en-GB" dirty="0"/>
              <a:t>“In Australia is so warm and tropical.”</a:t>
            </a:r>
            <a:br>
              <a:rPr lang="en-GB" dirty="0"/>
            </a:br>
            <a:r>
              <a:rPr lang="en-GB" dirty="0"/>
              <a:t> </a:t>
            </a:r>
            <a:r>
              <a:rPr lang="en-GB" dirty="0" err="1"/>
              <a:t>Mieti</a:t>
            </a:r>
            <a:r>
              <a:rPr lang="en-GB" dirty="0"/>
              <a:t> SPOTPA – KAIKISSA </a:t>
            </a:r>
            <a:r>
              <a:rPr lang="en-GB" dirty="0" err="1"/>
              <a:t>lauseissa</a:t>
            </a:r>
            <a:r>
              <a:rPr lang="en-GB" dirty="0"/>
              <a:t> </a:t>
            </a:r>
            <a:r>
              <a:rPr lang="en-GB" dirty="0" err="1"/>
              <a:t>täytyy</a:t>
            </a:r>
            <a:r>
              <a:rPr lang="en-GB" dirty="0"/>
              <a:t> olla </a:t>
            </a:r>
            <a:r>
              <a:rPr lang="en-GB" dirty="0" err="1"/>
              <a:t>subjekti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predikaatti</a:t>
            </a:r>
            <a:r>
              <a:rPr lang="en-GB" dirty="0"/>
              <a:t>!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/>
              <a:t>THOSE/THIS</a:t>
            </a:r>
          </a:p>
          <a:p>
            <a:r>
              <a:rPr lang="en-GB" dirty="0"/>
              <a:t>“Some people are more paranoid about THOSE crazy ones”</a:t>
            </a:r>
          </a:p>
          <a:p>
            <a:r>
              <a:rPr lang="en-GB" dirty="0"/>
              <a:t>“…even though THESE are important for everyone.”</a:t>
            </a:r>
          </a:p>
          <a:p>
            <a:r>
              <a:rPr lang="en-GB" dirty="0"/>
              <a:t>“… we have had THIS huge factory unused…”</a:t>
            </a:r>
          </a:p>
          <a:p>
            <a:r>
              <a:rPr lang="en-GB" dirty="0"/>
              <a:t>“Finnish people really are THAT kind of people who…”</a:t>
            </a:r>
          </a:p>
          <a:p>
            <a:r>
              <a:rPr lang="en-GB" dirty="0"/>
              <a:t>“… how good to their health THAT is.”</a:t>
            </a:r>
          </a:p>
          <a:p>
            <a:r>
              <a:rPr lang="en-GB" dirty="0"/>
              <a:t>“However, THOSE results for better health are lost…”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KONGRUENSSI</a:t>
            </a:r>
          </a:p>
          <a:p>
            <a:r>
              <a:rPr lang="en-GB" dirty="0"/>
              <a:t>“In Australia, THERE ARE also completely different animals, nature and…”</a:t>
            </a:r>
          </a:p>
          <a:p>
            <a:r>
              <a:rPr lang="en-GB" dirty="0"/>
              <a:t>“Do we really need home security systems. IT IS great if …”</a:t>
            </a:r>
          </a:p>
        </p:txBody>
      </p:sp>
    </p:spTree>
    <p:extLst>
      <p:ext uri="{BB962C8B-B14F-4D97-AF65-F5344CB8AC3E}">
        <p14:creationId xmlns:p14="http://schemas.microsoft.com/office/powerpoint/2010/main" val="1745629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458</Words>
  <Application>Microsoft Office PowerPoint</Application>
  <PresentationFormat>Laajakuva</PresentationFormat>
  <Paragraphs>50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Franzon Päivi</dc:creator>
  <cp:lastModifiedBy>Franzon Päivi</cp:lastModifiedBy>
  <cp:revision>5</cp:revision>
  <dcterms:created xsi:type="dcterms:W3CDTF">2022-01-26T10:15:31Z</dcterms:created>
  <dcterms:modified xsi:type="dcterms:W3CDTF">2023-08-13T09:40:18Z</dcterms:modified>
</cp:coreProperties>
</file>