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21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0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4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72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72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29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16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05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90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02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643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CA61-5EF3-44F7-AF3A-9FD9033F7AD2}" type="datetimeFigureOut">
              <a:rPr lang="fi-FI" smtClean="0"/>
              <a:t>11.4.2022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7CD7D-7025-4D86-BCD1-328163195B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64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Choose</a:t>
            </a:r>
            <a:r>
              <a:rPr lang="fi-FI" b="1" dirty="0" smtClean="0"/>
              <a:t> a </a:t>
            </a:r>
            <a:r>
              <a:rPr lang="fi-FI" b="1" dirty="0" err="1" smtClean="0"/>
              <a:t>partner</a:t>
            </a:r>
            <a:r>
              <a:rPr lang="fi-FI" b="1" dirty="0" smtClean="0"/>
              <a:t> &amp; a </a:t>
            </a:r>
            <a:r>
              <a:rPr lang="fi-FI" b="1" dirty="0" err="1" smtClean="0"/>
              <a:t>text</a:t>
            </a:r>
            <a:r>
              <a:rPr lang="fi-FI" b="1" dirty="0" smtClean="0"/>
              <a:t>, </a:t>
            </a:r>
            <a:r>
              <a:rPr lang="fi-FI" b="1" dirty="0" err="1" smtClean="0"/>
              <a:t>either</a:t>
            </a:r>
            <a:r>
              <a:rPr lang="fi-FI" b="1" dirty="0" smtClean="0"/>
              <a:t> 1.1 </a:t>
            </a:r>
            <a:r>
              <a:rPr lang="fi-FI" b="1" dirty="0" err="1" smtClean="0"/>
              <a:t>or</a:t>
            </a:r>
            <a:r>
              <a:rPr lang="fi-FI" b="1" dirty="0" smtClean="0"/>
              <a:t> 1.2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24465" y="1690688"/>
            <a:ext cx="5695335" cy="5049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1.1 </a:t>
            </a:r>
            <a:r>
              <a:rPr lang="fi-FI" b="1" dirty="0" err="1" smtClean="0"/>
              <a:t>Rewilding</a:t>
            </a:r>
            <a:endParaRPr lang="fi-FI" b="1" dirty="0" smtClean="0"/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1.1C on </a:t>
            </a:r>
            <a:r>
              <a:rPr lang="fi-FI" dirty="0" err="1" smtClean="0"/>
              <a:t>page</a:t>
            </a:r>
            <a:r>
              <a:rPr lang="fi-FI" dirty="0" smtClean="0"/>
              <a:t> 15.</a:t>
            </a:r>
          </a:p>
          <a:p>
            <a:r>
              <a:rPr lang="fi-FI" dirty="0" smtClean="0"/>
              <a:t>Read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(</a:t>
            </a:r>
            <a:r>
              <a:rPr lang="fi-FI" dirty="0" err="1" smtClean="0"/>
              <a:t>pages</a:t>
            </a:r>
            <a:r>
              <a:rPr lang="fi-FI" dirty="0" smtClean="0"/>
              <a:t> 16 – 17).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1.1D.</a:t>
            </a:r>
          </a:p>
          <a:p>
            <a:r>
              <a:rPr lang="fi-FI" b="1" dirty="0" err="1" smtClean="0"/>
              <a:t>We</a:t>
            </a:r>
            <a:r>
              <a:rPr lang="fi-FI" b="1" dirty="0" smtClean="0"/>
              <a:t> </a:t>
            </a:r>
            <a:r>
              <a:rPr lang="fi-FI" b="1" dirty="0" err="1" smtClean="0"/>
              <a:t>will</a:t>
            </a:r>
            <a:r>
              <a:rPr lang="fi-FI" b="1" dirty="0" smtClean="0"/>
              <a:t> </a:t>
            </a:r>
            <a:r>
              <a:rPr lang="fi-FI" b="1" dirty="0" err="1" smtClean="0"/>
              <a:t>listen</a:t>
            </a:r>
            <a:r>
              <a:rPr lang="fi-FI" b="1" dirty="0" smtClean="0"/>
              <a:t> to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text</a:t>
            </a:r>
            <a:r>
              <a:rPr lang="fi-FI" b="1" dirty="0" smtClean="0"/>
              <a:t> </a:t>
            </a:r>
            <a:r>
              <a:rPr lang="fi-FI" b="1" dirty="0" err="1" smtClean="0"/>
              <a:t>together</a:t>
            </a:r>
            <a:r>
              <a:rPr lang="fi-FI" b="1" dirty="0" smtClean="0"/>
              <a:t>.</a:t>
            </a:r>
          </a:p>
          <a:p>
            <a:r>
              <a:rPr lang="fi-FI" dirty="0" err="1" smtClean="0"/>
              <a:t>Summarize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partner</a:t>
            </a:r>
            <a:r>
              <a:rPr lang="fi-FI" dirty="0" smtClean="0"/>
              <a:t> </a:t>
            </a:r>
            <a:r>
              <a:rPr lang="fi-FI" dirty="0" err="1" smtClean="0"/>
              <a:t>using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keywords</a:t>
            </a:r>
            <a:r>
              <a:rPr lang="fi-FI" dirty="0" smtClean="0"/>
              <a:t> in 1.1E.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1.1F.</a:t>
            </a:r>
          </a:p>
          <a:p>
            <a:r>
              <a:rPr lang="fi-FI" dirty="0" err="1" smtClean="0"/>
              <a:t>Give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answers</a:t>
            </a:r>
            <a:r>
              <a:rPr lang="fi-FI" dirty="0" smtClean="0"/>
              <a:t> of 1.1C and 1.1F </a:t>
            </a:r>
            <a:br>
              <a:rPr lang="fi-FI" dirty="0" smtClean="0"/>
            </a:br>
            <a:r>
              <a:rPr lang="fi-FI" dirty="0" smtClean="0"/>
              <a:t>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partner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1.2G (!).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700252" cy="5049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1.2 </a:t>
            </a:r>
            <a:r>
              <a:rPr lang="fi-FI" b="1" dirty="0" err="1" smtClean="0"/>
              <a:t>Poaching</a:t>
            </a:r>
            <a:endParaRPr lang="fi-FI" b="1" dirty="0" smtClean="0"/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1.2C on </a:t>
            </a:r>
            <a:r>
              <a:rPr lang="fi-FI" dirty="0" err="1" smtClean="0"/>
              <a:t>page</a:t>
            </a:r>
            <a:r>
              <a:rPr lang="fi-FI" dirty="0" smtClean="0"/>
              <a:t> 21.</a:t>
            </a:r>
          </a:p>
          <a:p>
            <a:r>
              <a:rPr lang="fi-FI" dirty="0" smtClean="0"/>
              <a:t>Read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(</a:t>
            </a:r>
            <a:r>
              <a:rPr lang="fi-FI" dirty="0" err="1" smtClean="0"/>
              <a:t>pages</a:t>
            </a:r>
            <a:r>
              <a:rPr lang="fi-FI" dirty="0" smtClean="0"/>
              <a:t> 22 – 23).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1.2D.</a:t>
            </a:r>
          </a:p>
          <a:p>
            <a:r>
              <a:rPr lang="fi-FI" b="1" dirty="0" err="1" smtClean="0"/>
              <a:t>We</a:t>
            </a:r>
            <a:r>
              <a:rPr lang="fi-FI" b="1" dirty="0" smtClean="0"/>
              <a:t> </a:t>
            </a:r>
            <a:r>
              <a:rPr lang="fi-FI" b="1" dirty="0" err="1" smtClean="0"/>
              <a:t>will</a:t>
            </a:r>
            <a:r>
              <a:rPr lang="fi-FI" b="1" dirty="0" smtClean="0"/>
              <a:t> </a:t>
            </a:r>
            <a:r>
              <a:rPr lang="fi-FI" b="1" dirty="0" err="1" smtClean="0"/>
              <a:t>listen</a:t>
            </a:r>
            <a:r>
              <a:rPr lang="fi-FI" b="1" dirty="0" smtClean="0"/>
              <a:t> to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text</a:t>
            </a:r>
            <a:r>
              <a:rPr lang="fi-FI" b="1" dirty="0" smtClean="0"/>
              <a:t> </a:t>
            </a:r>
            <a:r>
              <a:rPr lang="fi-FI" b="1" dirty="0" err="1" smtClean="0"/>
              <a:t>together</a:t>
            </a:r>
            <a:r>
              <a:rPr lang="fi-FI" b="1" dirty="0" smtClean="0"/>
              <a:t>.</a:t>
            </a:r>
          </a:p>
          <a:p>
            <a:r>
              <a:rPr lang="fi-FI" dirty="0" err="1" smtClean="0"/>
              <a:t>Summarize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partner</a:t>
            </a:r>
            <a:r>
              <a:rPr lang="fi-FI" dirty="0" smtClean="0"/>
              <a:t> </a:t>
            </a:r>
            <a:r>
              <a:rPr lang="fi-FI" dirty="0" err="1" smtClean="0"/>
              <a:t>using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keywords</a:t>
            </a:r>
            <a:r>
              <a:rPr lang="fi-FI" dirty="0" smtClean="0"/>
              <a:t> in 1.2E.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1.2F.</a:t>
            </a:r>
          </a:p>
          <a:p>
            <a:r>
              <a:rPr lang="fi-FI" dirty="0" err="1" smtClean="0"/>
              <a:t>Give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answers</a:t>
            </a:r>
            <a:r>
              <a:rPr lang="fi-FI" dirty="0" smtClean="0"/>
              <a:t> of 1.2C and 1.2F to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partner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exercise</a:t>
            </a:r>
            <a:r>
              <a:rPr lang="fi-FI" dirty="0" smtClean="0"/>
              <a:t> 1.1G (!).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237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</Words>
  <Application>Microsoft Office PowerPoint</Application>
  <PresentationFormat>Laajakuva</PresentationFormat>
  <Paragraphs>19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Choose a partner &amp; a text, either 1.1 or 1.2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a partner &amp; a text, either 1.1 or 1.2</dc:title>
  <dc:creator>Franzon Päivi</dc:creator>
  <cp:lastModifiedBy>Franzon Päivi</cp:lastModifiedBy>
  <cp:revision>2</cp:revision>
  <dcterms:created xsi:type="dcterms:W3CDTF">2022-04-11T14:58:58Z</dcterms:created>
  <dcterms:modified xsi:type="dcterms:W3CDTF">2022-04-11T15:00:02Z</dcterms:modified>
</cp:coreProperties>
</file>