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A232AD-8B1C-D831-E783-54D6EFB8B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60DE74D-DBD2-857D-2CE7-F3DAE5797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B6AC2B-3E1E-94DA-0FA8-25D68AE01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FE880A-3A0A-3334-E9C9-B45C83AC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5071CB-CD62-7528-5538-B38D57F2D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919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88E849-F3A2-39BE-6410-D519015F3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A19985A-3B3D-FE98-AAD0-634DCFEF2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E744E2-0A9C-4731-3A1C-CA597DE5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4756CB-BD38-7A27-4B97-DAF31D10D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9CB62D-A02F-1BE3-E2B1-96A39185E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4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6DC259F-C11D-98ED-98BA-41ED26A22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B9E329-0C29-02B6-3B65-616FF14C9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72D251-6383-A66F-2F7E-1F3F92A3C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D1D899-C8FD-2F1E-82EC-8376ABA92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7270D5-C65C-FCC7-3DBA-C14BC52C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93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D8E025-3DF7-527A-08D5-2CD87A674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E3D9ED-CF88-D09C-C9EB-B211D8E10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DDD2ED-80F3-E499-8296-F063565F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D2438A-30DD-D722-5115-790B6CB7D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BC7FD7-40F3-1AF7-E6D1-6F9A2E79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836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9DE020-F9B3-1B0D-95B0-1BC6F0A14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A70D1E-0AE1-B616-78A1-E9AADCBFB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BE9F18-4B5F-E0FE-4A4D-0C397170A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546A50-8567-4964-7538-D98BB838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640F48-8CAD-5AC7-A717-D04017A8B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217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8221C-F868-943D-850D-E2A17AF25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FCE828-91A1-DB0C-B894-C33C0E82F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D6E14FB-FACA-4B24-E631-DBA2DFFF4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2DF769-583F-8097-F333-4329D3615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02C13AC-7BE5-2912-58CC-B1455B0C7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023A2B-0D63-D1DB-C5E5-85F0A0F0A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61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3BDAFE-4657-45FC-2107-8AC3B9182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40088B-2686-87CC-8E4C-3BA707F99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CD18CF-925F-83F4-9E12-470776D73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6FE7FF9-5FE3-E3F0-019C-A5097472F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90EA183-C16C-83FA-983A-66A62BA08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A1FB783-C864-B73B-C725-FABE274D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F0068C1-AD03-DE58-A7DC-4458EE9B6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68D2C3A-606A-4CE6-5572-F459E163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62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44D35E-CE50-6415-AC9D-02523FD4E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E8E82CA-0798-F876-E77A-3980073D4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D97CD54-869A-5179-93F2-9789CD5E2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C4AC780-ADFA-36C6-A802-BA17774C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833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23F2E8C-F0D9-889B-6BCE-31EFC67A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CA5F8-D703-D982-F6E6-91E2C861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F910171-1FF4-AFBE-32FC-246E6B3F7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39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380856-D74E-7C77-48D3-E82B7CAC9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6A05B1-51BF-1179-AE22-10C8F9E0C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935C9C7-014F-074F-17D2-FE08BC864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7212C6-A472-E092-01C7-1145025DA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679105-58E5-BFBC-D559-2047372F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661B873-A3E6-11B2-022D-EC075AFB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27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CA28-58DC-FE8F-F944-38B3C2941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B25906E-AD29-D4B9-C1F0-23373F22CD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315E3E4-E22B-8DFC-12D0-010F4FDEF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6E9571-64C4-1E5B-427E-838E03E91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7E26B99-4CE8-5BE6-8D75-BBFAA6488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DD817E3-16A1-9F4F-20C3-3E02718A3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599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34E7F95-35C6-5341-3D87-4D5010DEB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801C27-0ADB-F67C-6936-4056C27E7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4E4ED5-C501-D0D0-3EC1-1C14DDCAF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8C9AE-1919-44E0-BD2B-018CF2D7F464}" type="datetimeFigureOut">
              <a:rPr lang="fi-FI" smtClean="0"/>
              <a:t>3.5.2025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D3D8BC-4068-BD3A-E9B8-A60842C0F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9163D7-D9B1-A819-0ABB-33F21DF1A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7AB49-60B4-456A-8782-D2BFD4C22B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48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9ACE4F-8051-E77A-BAF2-0BF4F45978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0" i="0">
                <a:solidFill>
                  <a:srgbClr val="323643"/>
                </a:solidFill>
                <a:effectLst/>
                <a:latin typeface="Source Sans Pro" panose="020B0503030403020204" pitchFamily="34" charset="0"/>
              </a:rPr>
              <a:t>27pXxHbrt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0423EB-CFA3-AC5D-4A59-8F65E5A6A6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Digikokeet.otava.fi</a:t>
            </a:r>
          </a:p>
        </p:txBody>
      </p:sp>
    </p:spTree>
    <p:extLst>
      <p:ext uri="{BB962C8B-B14F-4D97-AF65-F5344CB8AC3E}">
        <p14:creationId xmlns:p14="http://schemas.microsoft.com/office/powerpoint/2010/main" val="3017679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Office-teema</vt:lpstr>
      <vt:lpstr>27pXxHbrt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PeazLhV5</dc:title>
  <dc:creator>Franzon Päivi</dc:creator>
  <cp:lastModifiedBy>Franzon Päivi</cp:lastModifiedBy>
  <cp:revision>2</cp:revision>
  <dcterms:created xsi:type="dcterms:W3CDTF">2024-02-20T18:48:31Z</dcterms:created>
  <dcterms:modified xsi:type="dcterms:W3CDTF">2025-05-03T17:38:00Z</dcterms:modified>
</cp:coreProperties>
</file>