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A58638-339A-1941-C6B0-CFBAA08EF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567357-49C7-4581-3629-0A1EBC16D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13809B-D683-87B7-F4C8-2916F0045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6A5A2E8-247D-52B8-A645-A3F842314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1D9B3F-7781-B9F0-4914-7CF18D60F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484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44FE7-4054-AB03-5295-F332B0045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7B5A62-F34F-88FF-898F-E80493D716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5F5E66-9135-D875-AF32-726B7C70C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FB0A10-5B22-FDE2-FA21-ACF704E2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4F204E-1FDB-40AB-D045-AD498DEF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83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66F2C03-E468-90FA-A5DF-417B9C73B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B50D610-73E8-20C9-91DF-BB30934B3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198B2A-BBB0-18B5-5B7C-2F4CC3F9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7CF92E-BEA0-3CD5-A35E-2AACA4CE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BA9EEB-5D8F-E13F-9413-06535539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8694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4CC21A-AB86-977D-56DD-524C53E5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46D76-8BC9-19B9-61F5-A617E403F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93F3E1-7569-C008-0D31-9CA458AF6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BA0BBB-C7BF-B319-F9E6-F50FEE875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6DDA50-9563-8831-DF14-A6EA77E3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66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DC73DB-81FF-2A13-DA85-0272CAF51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FA9071-EBF4-64BC-96E0-08437F71B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7B38E4-599B-8E37-1BB0-7F1AEB8E0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416A83-E622-ACEA-01FD-480A730D9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8B49622-ADE8-C659-E746-EA9C70028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75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957628-DF0E-99A2-236D-ADD84278A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77436C-8724-D4E4-6954-DB654C822B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448C9FE-F960-E924-4BB8-1302EFD6C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AEAFFA-09A2-F514-0CD8-C167471E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272415-1058-AD40-36E8-0C07F9F9E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F238CD-F2D6-0851-9198-874CC44CA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74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772728-2F3C-97E8-1CF7-278463E33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F50541-A732-889C-2CEC-0107B6327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CB63DB-8E4A-0193-9F7F-A55BDF9317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ED89047-7C3F-7C59-667C-EDC34C772F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75BABCC-5AD5-298D-0F49-9B661B94A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C8E0EE3-DF0C-59BF-FA3B-26C0D9730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6F13C3C-2C04-548C-4F25-E8942520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1A449CE-796C-6735-9A51-6237DF144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76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907589-8625-DC07-2CE1-5A0807976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BC6816D-937C-3BE9-7B04-578D43325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5D434B8-28B2-57A4-C356-82501007A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49482F1-6DBB-CCBD-D361-2C94E5B5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292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BEE125E-5D8E-3836-C70F-3B9A77534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9DE8837-8D7C-6223-3371-E859ABCF6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56CED4-AAD0-5F65-D973-3141AFEC6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09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D5B41-3B39-35FC-D721-7A86E17B4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F3AF7-FC0B-B055-3AE1-FB07471E3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069FA0-D3F9-6767-919A-AC3308BF8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AD09857-9575-F029-5CC6-FD4053E58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7FAB87-286C-01F6-BC1C-B43F4BA5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223C3B-53C0-4B09-3852-CE6914BA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89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DE94EB-45E4-3237-14A4-11B60D564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808A117-775B-4217-0170-1625BE9BD6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321D6FE-1D22-4F50-6B16-0ADCD530F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43F34E-BBBA-D083-008C-42018BA8C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D45CE35-0896-56D6-EE62-EF6F9C1B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D42E975-E597-C3C6-B420-6E20DEBA5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499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4BACF53-9F93-3B07-8380-2719CB36B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1F1EB9-803B-11E5-4B0B-834C07203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CA60C0-BF87-A8A2-B23A-BDC9E9B43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6591C-49F7-43C5-828C-CB6860E73786}" type="datetimeFigureOut">
              <a:rPr lang="fi-FI" smtClean="0"/>
              <a:t>20.5.2023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97C9C3-FC58-E121-BDC2-624C7015D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E500E9-8AAB-3071-B49F-34FAC0B69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5CDFB-1297-4064-8C23-79CF1208D8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478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EE329A-BDE5-738B-FB95-8C5D783A4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0" i="0" dirty="0">
                <a:solidFill>
                  <a:srgbClr val="323643"/>
                </a:solidFill>
                <a:effectLst/>
                <a:latin typeface="Source Sans Pro" panose="020B0503030403020204" pitchFamily="34" charset="0"/>
              </a:rPr>
              <a:t>Kirjaudu tunnuksella: twp6SEuZ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654479-71AE-9BBC-12F2-59C99E48D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Treenikoe on auki osoitteessa</a:t>
            </a:r>
            <a:br>
              <a:rPr lang="fi-FI" dirty="0"/>
            </a:br>
            <a:r>
              <a:rPr lang="fi-FI" dirty="0"/>
              <a:t>digikokeet.otava.fi</a:t>
            </a:r>
            <a:br>
              <a:rPr lang="fi-FI" dirty="0"/>
            </a:br>
            <a:r>
              <a:rPr lang="fi-FI" dirty="0"/>
              <a:t>tästä hetkestä ti-iltaan 30.5. klo 20.00 asti.</a:t>
            </a:r>
          </a:p>
          <a:p>
            <a:r>
              <a:rPr lang="fi-FI" dirty="0"/>
              <a:t>En korjaa kokeen avoimia tehtäviä, mutta palautan </a:t>
            </a:r>
            <a:r>
              <a:rPr lang="fi-FI"/>
              <a:t>monivalinnat korjattuina ti-iltana klo 20.30.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724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Source Sans Pro</vt:lpstr>
      <vt:lpstr>Office-teema</vt:lpstr>
      <vt:lpstr>Kirjaudu tunnuksella: twp6SEuZ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Kirjaudu tunnuksella: twp6SEuZ</dc:title>
  <dc:creator>Franzon Päivi</dc:creator>
  <cp:lastModifiedBy>Franzon Päivi</cp:lastModifiedBy>
  <cp:revision>1</cp:revision>
  <dcterms:created xsi:type="dcterms:W3CDTF">2023-05-20T17:03:48Z</dcterms:created>
  <dcterms:modified xsi:type="dcterms:W3CDTF">2023-05-20T17:10:48Z</dcterms:modified>
</cp:coreProperties>
</file>