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AC0DDA-A782-8F72-79A0-C3613E2DB7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61A01B5-258B-8C1F-81AC-E53F97BE56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4BEF960-4957-46CF-CF69-5FC1F2A80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F2211-C32C-457B-9F04-D06FCEE963B2}" type="datetimeFigureOut">
              <a:rPr lang="fi-FI" smtClean="0"/>
              <a:t>24.4.2023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9B4B9F7-E317-0940-2C14-7161EFF5A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A1BD3D0-64F5-C65B-D084-E45411154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98925-97C7-41AF-B7E2-C8503CE7FF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7091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8971D7-66D3-77D7-3A31-33313F07A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F062249-92B9-EF57-FDBB-5A5554A079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FCBB2F9-EE63-4914-B444-6DF2E7B04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F2211-C32C-457B-9F04-D06FCEE963B2}" type="datetimeFigureOut">
              <a:rPr lang="fi-FI" smtClean="0"/>
              <a:t>24.4.2023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EDA5C22-3D79-AD67-1437-60DF4F819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977B8F-1208-4BC9-BBE5-90B6DD1AD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98925-97C7-41AF-B7E2-C8503CE7FF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074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7FB84B5-3609-DD0C-314D-524EE67571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4B0A054-F914-DE31-B207-D326D8C6F0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C1B142D-D2D6-9868-62FC-94A55D76A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F2211-C32C-457B-9F04-D06FCEE963B2}" type="datetimeFigureOut">
              <a:rPr lang="fi-FI" smtClean="0"/>
              <a:t>24.4.2023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7167E8A-3930-C864-48DB-22FF1AE8F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EDC99A-C378-8E0C-6149-3E48FF0DA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98925-97C7-41AF-B7E2-C8503CE7FF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262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D3FF40-4860-05BC-CBAE-41B4058B4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426B840-DC64-E24D-C0EF-E9D5C80E3D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BC515B-1F3C-2D01-B2DC-F4B55B85D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F2211-C32C-457B-9F04-D06FCEE963B2}" type="datetimeFigureOut">
              <a:rPr lang="fi-FI" smtClean="0"/>
              <a:t>24.4.2023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2CCDE79-6A0F-86FE-0D58-9F15A0DD0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0154149-8248-E5C1-4DB0-619580C1E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98925-97C7-41AF-B7E2-C8503CE7FF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1291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C6BEF6-1280-BD47-91DD-AD8951518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9A42DFB-F3A5-5D51-B8CC-A64C6546BC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C05B81-836E-127B-208A-778765DBD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F2211-C32C-457B-9F04-D06FCEE963B2}" type="datetimeFigureOut">
              <a:rPr lang="fi-FI" smtClean="0"/>
              <a:t>24.4.2023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D7D4DEE-42A6-CB8A-E183-D79D31A90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3C8FD78-E5B9-0DAC-F0D8-E046CE22D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98925-97C7-41AF-B7E2-C8503CE7FF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2071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00A64A-DFFD-0F2D-2837-DA04E8ECA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B6578C-1390-67CC-BF65-3E3FF375DA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8EDF048-462D-5A6C-6FC9-5F12A86281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7732659-E094-ECEE-8306-5D0DA7EDD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F2211-C32C-457B-9F04-D06FCEE963B2}" type="datetimeFigureOut">
              <a:rPr lang="fi-FI" smtClean="0"/>
              <a:t>24.4.2023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FF563FA-C8C8-9DD7-8B39-437372E98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484EFF9-A342-1F27-FD81-4A94A296A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98925-97C7-41AF-B7E2-C8503CE7FF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838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9A5743-628C-05E4-D69E-3553670D5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DEC40BD-BF94-7F7C-8ED6-D8345D1161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01A0D4A-071C-8F6E-4E1B-6697AD4936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D59FF18-4261-B45F-9740-42F19C5CE2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E63B193-DB23-FA4C-EB36-0A8DCD6949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B6600E4-9B56-1D33-D8D7-D8413B0C8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F2211-C32C-457B-9F04-D06FCEE963B2}" type="datetimeFigureOut">
              <a:rPr lang="fi-FI" smtClean="0"/>
              <a:t>24.4.2023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CEE9B1B-4C54-2001-F472-81995F868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68654B5-06EA-0DE8-811F-46D3FE85C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98925-97C7-41AF-B7E2-C8503CE7FF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1346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9342F9-F67D-3B3B-08B8-A369193A3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AE79E7E-506C-187B-1871-AD524D153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F2211-C32C-457B-9F04-D06FCEE963B2}" type="datetimeFigureOut">
              <a:rPr lang="fi-FI" smtClean="0"/>
              <a:t>24.4.2023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3F3A695-055B-C211-A367-9B51B4135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95B7D93-20D8-E1CD-4A05-A4262D7CF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98925-97C7-41AF-B7E2-C8503CE7FF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2779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9E97F75-E248-AB56-83CC-C89063BB2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F2211-C32C-457B-9F04-D06FCEE963B2}" type="datetimeFigureOut">
              <a:rPr lang="fi-FI" smtClean="0"/>
              <a:t>24.4.2023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7E91900-C491-2D89-A18E-64DFDBDE3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21F15BA-189B-3510-3A7C-BBD5C162E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98925-97C7-41AF-B7E2-C8503CE7FF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8678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6F41FE-8999-1CC5-3EE1-022A10D3A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FF586D-3CC7-489A-87FE-6D149195B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6290C27-56BC-02C4-DB7F-FBF079AAED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E026058-E0D0-34EB-B8C6-9053CD8C9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F2211-C32C-457B-9F04-D06FCEE963B2}" type="datetimeFigureOut">
              <a:rPr lang="fi-FI" smtClean="0"/>
              <a:t>24.4.2023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A86B890-1B12-9881-6581-49CD8830D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5672ED2-AF26-A8D7-753F-069CCE325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98925-97C7-41AF-B7E2-C8503CE7FF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1408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77E8BD-17BB-C146-6A4C-BB7C42509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567499F-A0B5-2D3A-A199-177AE2B970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D3DB6FB-2786-C7C4-7C9D-4CE1B8F0F2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410A4B1-14A4-0196-6E99-A6C007242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F2211-C32C-457B-9F04-D06FCEE963B2}" type="datetimeFigureOut">
              <a:rPr lang="fi-FI" smtClean="0"/>
              <a:t>24.4.2023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C157FBA-6A89-5ECD-ABFD-5B8A33FD9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AE1CB79-D084-E461-28C5-080F25685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98925-97C7-41AF-B7E2-C8503CE7FF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9239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72F1ACC-CBF4-851F-E22F-374555510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0C4108B-26B3-1967-691C-0B57ED489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FE8CFBE-0DE1-2B3C-CA7F-D9E14C9F86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F2211-C32C-457B-9F04-D06FCEE963B2}" type="datetimeFigureOut">
              <a:rPr lang="fi-FI" smtClean="0"/>
              <a:t>24.4.2023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B23FBF4-66C4-2ADE-2787-86B64F42F0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6FE45D5-AA10-E092-DD05-D4273692D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98925-97C7-41AF-B7E2-C8503CE7FF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6156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D00497DB-98BB-1169-BF55-77207A2EBF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9225" y="527899"/>
            <a:ext cx="9667135" cy="5996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707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Franzon Päivi</dc:creator>
  <cp:lastModifiedBy>Franzon Päivi</cp:lastModifiedBy>
  <cp:revision>1</cp:revision>
  <dcterms:created xsi:type="dcterms:W3CDTF">2023-04-24T04:48:07Z</dcterms:created>
  <dcterms:modified xsi:type="dcterms:W3CDTF">2023-04-24T04:48:49Z</dcterms:modified>
</cp:coreProperties>
</file>