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3ABDC2-2A94-2DE3-5D03-54B85371D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561E87F-6F91-4920-536B-D776733026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6A3AFC-D940-B8AE-7C85-8DC00C7E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A6902A-0293-F1E9-CC87-76B79DB6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B10004-9197-0768-4686-FCE0C92CA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3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476EB7-BA20-2F1B-DA4E-FD2CF94D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DD488F-C165-DDC4-3CA0-48ECF7545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5F0701-B73A-F88A-093E-8BBC3D6C1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4CC9C7-4A74-BDC7-939C-1A59B447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550646-3190-CFFC-DF74-F4884A89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734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C5CEEFA-C4D7-C730-6EF5-6873EED839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2A024C3-B548-C319-1BD6-64EACF7E3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4118C39-1711-B07F-0AF1-5826DEFEE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952CCC-6755-B926-99EF-D20291CE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C0BFAB-01F9-25AE-7FE9-D9A99D668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9593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EBD90F-AE7C-201B-3A13-1F985D17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C5119E-68E9-207C-A7A1-A3FD886BF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A7345C-3525-FF5D-5889-ABAE0C4E7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625D4E-64EF-5F29-73D5-1F7DC188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0878F7-25B1-B78A-CFBC-D3093223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41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507C69-384D-B3FF-B28F-423709A4D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9AE217D-9A35-C994-FAF6-8EE3BD79E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02F38E9-78C0-4BF7-C423-313F164ED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73DA3E-B7C4-6D73-6B4D-6A200DF05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72B2D5-3FAE-E827-78C3-C8039F8FB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17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476AE6-24EF-0843-CEE3-C1AFCDEAD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1E9BC-8172-BBA4-7965-BBCC4E0648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57251D-B711-8CC9-7C89-3B869BAFD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0A7514-D47B-ED9D-1702-031122A5F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2FCAF5-69D2-300E-6F89-3FB5F434D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6609BC-8271-98ED-0D0D-03D417F4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415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E94691-99CB-DC3B-3EC7-4156605B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E2F3A2B-4A4E-9F25-9426-03F7C1D13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10CF9B-10ED-B2D3-3EB1-98928A881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B8E1AA8-0945-3F47-FC84-02E6BFE0E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D004BE-A276-5DDA-DE84-FA5EE6B64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21E8E25-BE1D-A9B7-6B96-0835BAAE4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3B52BA-04B7-9E91-6BB4-F1EA3B7EE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BB99189-81B2-739D-B90A-6753A44F5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16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C603DB-BB46-2EA7-BEBF-BCF452BDB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F89E128-E6D9-9D67-64D9-53C65662B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CB603A8-EB81-1F8A-E387-EBB3123DD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1650AE3-373D-EF38-6DE6-39536402D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89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5E00DB0-2989-5D70-C7F4-29A16C01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E2C746-9791-2295-F47B-2B4E70C2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1581013-E42A-745A-936C-1C16EDB1D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935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9BE061-FFE7-A22A-D57C-04418F4B0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3B59E0-1D4B-FFAE-B04F-1B41D1ACA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9DC40DF-E1A2-40B3-B10F-76DE66220D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DFA76E-DE4C-2972-9499-B1FFEDB7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6344E96-4CBE-706C-FBB1-38AC2098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3054CB-6C5D-E6C2-0236-0874ACA6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43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8EA62-1CC8-FA0B-05AC-258C9CE71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2469F3A-2097-14F3-6DCA-51345897B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B40E3A-D840-06AD-FA4C-3A156BD35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784102E-1170-21D2-C5E6-BCC88E5AC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FA24153-2031-E430-D18D-B244199C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E9C6C6-F206-81C0-F97D-62A16AE63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307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63093B-7861-F217-9B42-23B8D25CF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9DF84C2-0B8C-D572-E90E-04B1AA58A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A6B7F5-4783-7320-767D-CDC425D01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7638-A4D9-4E23-9FE2-47026F961868}" type="datetimeFigureOut">
              <a:rPr lang="fi-FI" smtClean="0"/>
              <a:t>20.4.2023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E30BB0-BA7A-54C4-6F60-27B13803A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D87BAE-CD95-16CB-ADA8-C6F863415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AD572-0F70-49DE-8A34-D990D8317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018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5CF66E-3B6A-FFE6-EFDB-5A4A7D28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Superlatiivi: </a:t>
            </a:r>
            <a:r>
              <a:rPr lang="fi-FI" dirty="0" err="1"/>
              <a:t>hieno</a:t>
            </a:r>
            <a:r>
              <a:rPr lang="fi-FI" b="1" dirty="0" err="1"/>
              <a:t>IN</a:t>
            </a:r>
            <a:r>
              <a:rPr lang="fi-FI" dirty="0"/>
              <a:t>, </a:t>
            </a:r>
            <a:r>
              <a:rPr lang="fi-FI" dirty="0" err="1"/>
              <a:t>suur</a:t>
            </a:r>
            <a:r>
              <a:rPr lang="fi-FI" b="1" dirty="0" err="1"/>
              <a:t>IN</a:t>
            </a:r>
            <a:r>
              <a:rPr lang="fi-FI" dirty="0"/>
              <a:t>	-&gt; </a:t>
            </a:r>
            <a:r>
              <a:rPr lang="fi-FI" dirty="0" err="1"/>
              <a:t>fin</a:t>
            </a:r>
            <a:r>
              <a:rPr lang="fi-FI" b="1" dirty="0" err="1"/>
              <a:t>AST</a:t>
            </a:r>
            <a:r>
              <a:rPr lang="fi-FI" dirty="0"/>
              <a:t>, </a:t>
            </a:r>
            <a:r>
              <a:rPr lang="fi-FI" dirty="0" err="1"/>
              <a:t>stör</a:t>
            </a:r>
            <a:r>
              <a:rPr lang="fi-FI" b="1" dirty="0" err="1"/>
              <a:t>ST</a:t>
            </a:r>
            <a:endParaRPr lang="fi-FI" b="1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8847E9-D9CE-8555-2BBA-0A7155426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0831" y="1825624"/>
            <a:ext cx="4995169" cy="4885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Lyhyt superlatiivi</a:t>
            </a:r>
          </a:p>
          <a:p>
            <a:pPr marL="0" indent="0">
              <a:buNone/>
            </a:pPr>
            <a:r>
              <a:rPr lang="fi-FI" dirty="0"/>
              <a:t>+ ’</a:t>
            </a:r>
            <a:r>
              <a:rPr lang="fi-FI" dirty="0" err="1"/>
              <a:t>ast</a:t>
            </a:r>
            <a:r>
              <a:rPr lang="fi-FI" dirty="0"/>
              <a:t>’ / ’st’ (tai ’</a:t>
            </a:r>
            <a:r>
              <a:rPr lang="fi-FI" dirty="0" err="1"/>
              <a:t>mest</a:t>
            </a:r>
            <a:r>
              <a:rPr lang="fi-FI" dirty="0"/>
              <a:t>’…)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Fin	</a:t>
            </a:r>
          </a:p>
          <a:p>
            <a:pPr marL="0" indent="0">
              <a:buNone/>
            </a:pPr>
            <a:r>
              <a:rPr lang="fi-FI" dirty="0" err="1"/>
              <a:t>stor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err="1"/>
              <a:t>Romantisk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Troende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7FC66FB-754D-ABB5-8E65-025E38327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4"/>
            <a:ext cx="5950998" cy="48858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Pitkä superlatiivi</a:t>
            </a:r>
          </a:p>
          <a:p>
            <a:pPr marL="0" indent="0">
              <a:buNone/>
            </a:pPr>
            <a:r>
              <a:rPr lang="fi-FI" sz="2500" dirty="0" err="1"/>
              <a:t>Den</a:t>
            </a:r>
            <a:r>
              <a:rPr lang="fi-FI" sz="2500" dirty="0"/>
              <a:t>/</a:t>
            </a:r>
            <a:r>
              <a:rPr lang="fi-FI" sz="2500" dirty="0" err="1"/>
              <a:t>det</a:t>
            </a:r>
            <a:r>
              <a:rPr lang="fi-FI" sz="2500" dirty="0"/>
              <a:t>/de + aste/</a:t>
            </a:r>
            <a:r>
              <a:rPr lang="fi-FI" sz="2500" dirty="0" err="1"/>
              <a:t>sta</a:t>
            </a:r>
            <a:r>
              <a:rPr lang="fi-FI" sz="2500" dirty="0"/>
              <a:t> + subst. pitkä muoto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dirty="0"/>
              <a:t>En fin </a:t>
            </a:r>
            <a:r>
              <a:rPr lang="fi-FI" dirty="0" err="1"/>
              <a:t>ros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Ett </a:t>
            </a:r>
            <a:r>
              <a:rPr lang="fi-FI" dirty="0" err="1"/>
              <a:t>stort</a:t>
            </a:r>
            <a:r>
              <a:rPr lang="fi-FI" dirty="0"/>
              <a:t> </a:t>
            </a:r>
            <a:r>
              <a:rPr lang="fi-FI" dirty="0" err="1"/>
              <a:t>äpple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varma </a:t>
            </a:r>
            <a:r>
              <a:rPr lang="fi-FI" dirty="0" err="1"/>
              <a:t>dagar</a:t>
            </a:r>
            <a:endParaRPr lang="fi-FI" dirty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dirty="0"/>
              <a:t>Ett </a:t>
            </a:r>
            <a:r>
              <a:rPr lang="fi-FI" dirty="0" err="1"/>
              <a:t>romantiskt</a:t>
            </a:r>
            <a:r>
              <a:rPr lang="fi-FI" dirty="0"/>
              <a:t> </a:t>
            </a:r>
            <a:r>
              <a:rPr lang="fi-FI" dirty="0" err="1"/>
              <a:t>brev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En </a:t>
            </a:r>
            <a:r>
              <a:rPr lang="fi-FI" dirty="0" err="1"/>
              <a:t>troende</a:t>
            </a:r>
            <a:r>
              <a:rPr lang="fi-FI" dirty="0"/>
              <a:t> </a:t>
            </a:r>
            <a:r>
              <a:rPr lang="fi-FI" dirty="0" err="1"/>
              <a:t>man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063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C27B81-F332-038F-106A-00342FDE4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Pitkä superlatiivi vs. omistusmuoto + </a:t>
            </a:r>
            <a:r>
              <a:rPr lang="fi-FI" dirty="0" err="1"/>
              <a:t>superl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193E3D-CBF4-1FAC-B98B-7B459B30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676" y="1825625"/>
            <a:ext cx="585112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Pitkä superlatiivi</a:t>
            </a:r>
          </a:p>
          <a:p>
            <a:pPr marL="0" indent="0">
              <a:buNone/>
            </a:pPr>
            <a:r>
              <a:rPr lang="fi-FI" sz="2500" dirty="0" err="1"/>
              <a:t>Den</a:t>
            </a:r>
            <a:r>
              <a:rPr lang="fi-FI" sz="2500" dirty="0"/>
              <a:t>/</a:t>
            </a:r>
            <a:r>
              <a:rPr lang="fi-FI" sz="2500" dirty="0" err="1"/>
              <a:t>det</a:t>
            </a:r>
            <a:r>
              <a:rPr lang="fi-FI" sz="2500" dirty="0"/>
              <a:t>/de + aste/</a:t>
            </a:r>
            <a:r>
              <a:rPr lang="fi-FI" sz="2500" dirty="0" err="1"/>
              <a:t>sta</a:t>
            </a:r>
            <a:r>
              <a:rPr lang="fi-FI" sz="2500" dirty="0"/>
              <a:t> + subst. pitkä muoto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finaste</a:t>
            </a:r>
            <a:r>
              <a:rPr lang="fi-FI" dirty="0"/>
              <a:t> </a:t>
            </a:r>
            <a:r>
              <a:rPr lang="fi-FI" dirty="0" err="1"/>
              <a:t>rosen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största</a:t>
            </a:r>
            <a:r>
              <a:rPr lang="fi-FI" dirty="0"/>
              <a:t> </a:t>
            </a:r>
            <a:r>
              <a:rPr lang="fi-FI" dirty="0" err="1"/>
              <a:t>äpplet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De </a:t>
            </a:r>
            <a:r>
              <a:rPr lang="fi-FI" dirty="0" err="1"/>
              <a:t>varmaste</a:t>
            </a:r>
            <a:r>
              <a:rPr lang="fi-FI" dirty="0"/>
              <a:t> </a:t>
            </a:r>
            <a:r>
              <a:rPr lang="fi-FI" dirty="0" err="1"/>
              <a:t>dagarna</a:t>
            </a:r>
            <a:endParaRPr lang="fi-FI" dirty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dirty="0" err="1"/>
              <a:t>Det</a:t>
            </a:r>
            <a:r>
              <a:rPr lang="fi-FI" dirty="0"/>
              <a:t> </a:t>
            </a:r>
            <a:r>
              <a:rPr lang="fi-FI" dirty="0" err="1"/>
              <a:t>mest</a:t>
            </a:r>
            <a:r>
              <a:rPr lang="fi-FI" dirty="0"/>
              <a:t> </a:t>
            </a:r>
            <a:r>
              <a:rPr lang="fi-FI" dirty="0" err="1"/>
              <a:t>romantiska</a:t>
            </a:r>
            <a:r>
              <a:rPr lang="fi-FI" dirty="0"/>
              <a:t> </a:t>
            </a:r>
            <a:r>
              <a:rPr lang="fi-FI" dirty="0" err="1"/>
              <a:t>brevet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Den</a:t>
            </a:r>
            <a:r>
              <a:rPr lang="fi-FI" dirty="0"/>
              <a:t> </a:t>
            </a:r>
            <a:r>
              <a:rPr lang="fi-FI" dirty="0" err="1"/>
              <a:t>mest</a:t>
            </a:r>
            <a:r>
              <a:rPr lang="fi-FI" dirty="0"/>
              <a:t> </a:t>
            </a:r>
            <a:r>
              <a:rPr lang="fi-FI" dirty="0" err="1"/>
              <a:t>troende</a:t>
            </a:r>
            <a:r>
              <a:rPr lang="fi-FI" dirty="0"/>
              <a:t> mannen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E5EC1C-EECF-044A-7B7B-972AF800F3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851124" cy="48770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b="1" dirty="0"/>
              <a:t>Omistusmuoto + superlatiivi</a:t>
            </a:r>
          </a:p>
          <a:p>
            <a:pPr marL="0" indent="0">
              <a:buNone/>
            </a:pPr>
            <a:r>
              <a:rPr lang="fi-FI" sz="2800" dirty="0" err="1"/>
              <a:t>Genet</a:t>
            </a:r>
            <a:r>
              <a:rPr lang="fi-FI" sz="2800" dirty="0"/>
              <a:t>. + lyhyt </a:t>
            </a:r>
            <a:r>
              <a:rPr lang="fi-FI" sz="2800" dirty="0" err="1"/>
              <a:t>superlat</a:t>
            </a:r>
            <a:r>
              <a:rPr lang="fi-FI" sz="2800" dirty="0"/>
              <a:t>. + lyhyt subst.</a:t>
            </a:r>
          </a:p>
          <a:p>
            <a:pPr marL="0" indent="0">
              <a:buNone/>
            </a:pPr>
            <a:br>
              <a:rPr lang="fi-FI" dirty="0"/>
            </a:br>
            <a:r>
              <a:rPr lang="fi-FI" sz="2800" dirty="0"/>
              <a:t>min + 	</a:t>
            </a:r>
          </a:p>
          <a:p>
            <a:pPr marL="0" indent="0">
              <a:buNone/>
            </a:pPr>
            <a:r>
              <a:rPr lang="fi-FI" sz="2800" dirty="0" err="1"/>
              <a:t>mitt</a:t>
            </a:r>
            <a:r>
              <a:rPr lang="fi-FI" sz="2800" dirty="0"/>
              <a:t> + </a:t>
            </a:r>
          </a:p>
          <a:p>
            <a:pPr marL="0" indent="0">
              <a:buNone/>
            </a:pPr>
            <a:r>
              <a:rPr lang="fi-FI" sz="2800" dirty="0" err="1"/>
              <a:t>Sommarens</a:t>
            </a:r>
            <a:r>
              <a:rPr lang="fi-FI" sz="2800" dirty="0"/>
              <a:t> + </a:t>
            </a:r>
            <a:br>
              <a:rPr lang="fi-FI" sz="2800" dirty="0"/>
            </a:br>
            <a:endParaRPr lang="fi-FI" sz="2800" dirty="0"/>
          </a:p>
          <a:p>
            <a:pPr marL="0" indent="0">
              <a:buNone/>
            </a:pPr>
            <a:r>
              <a:rPr lang="fi-FI" dirty="0" err="1"/>
              <a:t>Johans</a:t>
            </a:r>
            <a:endParaRPr lang="fi-FI" dirty="0"/>
          </a:p>
          <a:p>
            <a:pPr marL="0" indent="0">
              <a:buNone/>
            </a:pPr>
            <a:r>
              <a:rPr lang="fi-FI" dirty="0" err="1"/>
              <a:t>Finlands</a:t>
            </a:r>
            <a:r>
              <a:rPr lang="fi-FI" dirty="0"/>
              <a:t> + </a:t>
            </a:r>
          </a:p>
        </p:txBody>
      </p:sp>
    </p:spTree>
    <p:extLst>
      <p:ext uri="{BB962C8B-B14F-4D97-AF65-F5344CB8AC3E}">
        <p14:creationId xmlns:p14="http://schemas.microsoft.com/office/powerpoint/2010/main" val="22610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123</Words>
  <Application>Microsoft Office PowerPoint</Application>
  <PresentationFormat>Laajakuva</PresentationFormat>
  <Paragraphs>35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Superlatiivi: hienoIN, suurIN -&gt; finAST, störST</vt:lpstr>
      <vt:lpstr>Pitkä superlatiivi vs. omistusmuoto + superl.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Superlatiivi: hienoIN, suurIN -&gt; finAST, störST</dc:title>
  <dc:creator>Franzon Päivi</dc:creator>
  <cp:lastModifiedBy>Franzon Päivi</cp:lastModifiedBy>
  <cp:revision>1</cp:revision>
  <dcterms:created xsi:type="dcterms:W3CDTF">2023-04-20T07:20:44Z</dcterms:created>
  <dcterms:modified xsi:type="dcterms:W3CDTF">2023-04-20T07:44:30Z</dcterms:modified>
</cp:coreProperties>
</file>