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AA3C0D-293A-67DE-33A6-9A7C4D3AF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B192E1C-A11B-0E3A-F56D-C084A4359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6EF370-7FBE-AD2D-4969-9A8AC7B33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9F350E-963C-4FE3-E5C3-26CD68D7A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D456F59-76C6-5DED-C3AE-C2BF576F3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83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F650B7-4C28-8049-B970-0E52C9425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78CDA74-F15D-8FAF-8A59-2960113E53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A47F9C-D40D-CFDF-CB19-EC1D5789D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94B98F-148D-415A-6A07-640308461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A7A042-7274-26D5-90E6-6C12C6E17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172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50DE60D-5996-1B4C-C624-06F650C1EF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69C72D4-F9C0-4182-269A-BCAD300AF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7833C0-BBD1-A91B-461B-F6C000DA7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418796-EE5B-36F7-17EE-0850FA47F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424AAC-34BA-67FD-5EC6-205701824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895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60B8BE-FE7C-502A-387C-21A474A33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C14215-301E-155D-F891-DF78B9A34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A5F0678-5E85-B870-3713-CBD7608BE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4A0C75-2772-E6D4-5E39-4FA506371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E6A44C-2E6D-554D-2394-D9E71DB4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305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633949-4D43-75BC-1582-91E30109D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8FF4BBE-0D38-44DC-C1E3-9807C1365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74A4A1-FBAB-71FF-87E3-F2FFD1C35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C9A18D-3824-343D-84BF-A7A797E77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F24FBF-48DB-96D3-ECBB-2A059899D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44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85158B-5ED8-A92B-EC82-96F1806CA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303D1C-A28F-4600-54B4-D637C86C0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BB7DBF7-4031-4DB0-6AB3-B383C46BE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310F613-5600-EBE7-DDC3-2DA389F85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353EB77-A3F8-A6DE-7332-672C1737E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FB65F4-AFE1-D5A8-946F-15E3672B5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411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69F1CA-EAC9-E39E-CF04-9C9BCD138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88C7797-0660-4012-DE06-7FA396FB8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4DEE31C-7703-8941-3D82-53F1C6C31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C44C247-FC8A-91FC-3DE2-6190D7193D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5B121ED-97EB-109C-4BBA-9918FB9C4E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C1C9352-9A6B-5A6C-A802-DBF1144C9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0ADDC93-D7B6-5D43-A263-0B35262C2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0FAE943-8604-8F1B-0B75-C9E635E1F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87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B52B8C-6B02-3790-6AC8-01A90BAC2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5B530FB-6165-7BF4-2E92-46645F532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037CE2B-3890-ECD2-FB4F-F11F22602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1378A43-F4E6-3F82-76AC-3498CE650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48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C5C93FE-F1ED-CF7F-DD3C-E2EC35A13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2F2F020-1580-ECE3-ADE5-11D7C8A96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10A4A1-45EF-81AD-1B9D-5C4F3603F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76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2432F9-D48B-B5C7-840D-AD1ED7B5B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DD53F9-8EE8-89F7-0B7B-61687840B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0AF7525-B3A5-E17F-8A1D-75048D1F4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F7709F-D292-2597-8C58-2F6AC3E6A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1D86EF3-9233-AC9F-2642-1282299AE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D9A3A74-703E-7310-D865-BCDB3CEA1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214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034251-F828-87AE-E1A8-E666FE23E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C26AFD8-CE4C-5B94-8FC4-7BF490B9A2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3F722F-7DF2-63E5-BD80-ECEAA8ECB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938A86E-1F56-9101-193D-8B5B261CB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9C68178-4749-488C-C7AA-AB74A127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087ABD-E0A7-047A-9832-589C75053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77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E8B6F53-17E8-EFDE-ED0D-0F15BF5B1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0785A1F-31EC-D069-3B00-87E28605B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CF0293-585C-985C-00B4-3C98AFA55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C9813-2378-4E65-BB66-572C833EE829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337874-5C1A-11FC-BADA-E7EAD26001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8243E37-704D-60F7-A865-6AD4D2B523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19BBF-F3F9-4A3B-B26F-4E995F7FC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10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D1B947-7A31-4E0F-1826-F3C69F8AD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6626"/>
          </a:xfrm>
        </p:spPr>
        <p:txBody>
          <a:bodyPr/>
          <a:lstStyle/>
          <a:p>
            <a:r>
              <a:rPr lang="fi-FI" dirty="0"/>
              <a:t>Vastaa sisältökysymyksiin suomeksi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5C5761-9C3A-B08E-7993-90A211D1A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1348"/>
            <a:ext cx="10515600" cy="5060271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fi-FI" dirty="0"/>
              <a:t>Millainen kuvan nainen on? </a:t>
            </a:r>
          </a:p>
          <a:p>
            <a:pPr marL="514350" indent="-514350">
              <a:buAutoNum type="arabicPeriod"/>
            </a:pPr>
            <a:r>
              <a:rPr lang="fi-FI" dirty="0"/>
              <a:t>Mikä on </a:t>
            </a:r>
            <a:r>
              <a:rPr lang="fi-FI" dirty="0" err="1"/>
              <a:t>HeLa</a:t>
            </a:r>
            <a:r>
              <a:rPr lang="fi-FI" dirty="0"/>
              <a:t>? </a:t>
            </a:r>
          </a:p>
          <a:p>
            <a:pPr marL="514350" indent="-514350">
              <a:buAutoNum type="arabicPeriod"/>
            </a:pPr>
            <a:r>
              <a:rPr lang="fi-FI" dirty="0"/>
              <a:t>Mitä Henriettan soluille tapahtui hänen kuolemansa jälkeen? </a:t>
            </a:r>
          </a:p>
          <a:p>
            <a:pPr marL="514350" indent="-514350">
              <a:buAutoNum type="arabicPeriod"/>
            </a:pPr>
            <a:r>
              <a:rPr lang="fi-FI" dirty="0"/>
              <a:t>Kuinka paljon Henriettan soluja on nykyään elossa? </a:t>
            </a:r>
          </a:p>
          <a:p>
            <a:pPr marL="514350" indent="-514350">
              <a:buAutoNum type="arabicPeriod"/>
            </a:pPr>
            <a:r>
              <a:rPr lang="fi-FI" dirty="0"/>
              <a:t>Keneltä kirjoittaja ensin kuuli </a:t>
            </a:r>
            <a:r>
              <a:rPr lang="fi-FI" dirty="0" err="1"/>
              <a:t>HeLa</a:t>
            </a:r>
            <a:r>
              <a:rPr lang="fi-FI" dirty="0"/>
              <a:t>-soluista? </a:t>
            </a:r>
          </a:p>
          <a:p>
            <a:pPr marL="514350" indent="-514350">
              <a:buAutoNum type="arabicPeriod"/>
            </a:pPr>
            <a:r>
              <a:rPr lang="fi-FI" dirty="0"/>
              <a:t>Mitä mitoosissa tapahtuu? </a:t>
            </a:r>
          </a:p>
          <a:p>
            <a:pPr marL="514350" indent="-514350">
              <a:buAutoNum type="arabicPeriod"/>
            </a:pPr>
            <a:r>
              <a:rPr lang="fi-FI" dirty="0"/>
              <a:t>Miten syöpä aiheutuu? </a:t>
            </a:r>
          </a:p>
          <a:p>
            <a:pPr marL="514350" indent="-514350">
              <a:buAutoNum type="arabicPeriod"/>
            </a:pPr>
            <a:r>
              <a:rPr lang="fi-FI" dirty="0"/>
              <a:t>Miksi Henriettan soluja on vielä olemassa? </a:t>
            </a:r>
          </a:p>
          <a:p>
            <a:pPr marL="514350" indent="-514350">
              <a:buAutoNum type="arabicPeriod"/>
            </a:pPr>
            <a:r>
              <a:rPr lang="fi-FI" dirty="0"/>
              <a:t>Mikä on erikoista </a:t>
            </a:r>
            <a:r>
              <a:rPr lang="fi-FI" dirty="0" err="1"/>
              <a:t>HeLa</a:t>
            </a:r>
            <a:r>
              <a:rPr lang="fi-FI" dirty="0"/>
              <a:t>-soluissa? </a:t>
            </a:r>
          </a:p>
          <a:p>
            <a:pPr marL="514350" indent="-514350">
              <a:buAutoNum type="arabicPeriod"/>
            </a:pPr>
            <a:r>
              <a:rPr lang="fi-FI" dirty="0"/>
              <a:t>Mikä ristiriita on Henriettan ja hänen solujensa välillä?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726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63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Vastaa sisältökysymyksiin suomeksi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Vastaa sisältökysymyksiin suomeksi</dc:title>
  <dc:creator>Franzon Päivi</dc:creator>
  <cp:lastModifiedBy>Franzon Päivi</cp:lastModifiedBy>
  <cp:revision>1</cp:revision>
  <dcterms:created xsi:type="dcterms:W3CDTF">2024-01-11T11:51:06Z</dcterms:created>
  <dcterms:modified xsi:type="dcterms:W3CDTF">2024-01-11T11:52:57Z</dcterms:modified>
</cp:coreProperties>
</file>