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5ABB1-0FCF-4053-A9A6-39297D3DA3C1}" type="datetimeFigureOut">
              <a:rPr lang="en-GB" smtClean="0"/>
              <a:t>05/01/2024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5373-55D5-4DB8-B2AE-D2DE17AA8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627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5ABB1-0FCF-4053-A9A6-39297D3DA3C1}" type="datetimeFigureOut">
              <a:rPr lang="en-GB" smtClean="0"/>
              <a:t>05/01/2024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5373-55D5-4DB8-B2AE-D2DE17AA8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094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5ABB1-0FCF-4053-A9A6-39297D3DA3C1}" type="datetimeFigureOut">
              <a:rPr lang="en-GB" smtClean="0"/>
              <a:t>05/01/2024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5373-55D5-4DB8-B2AE-D2DE17AA8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6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5ABB1-0FCF-4053-A9A6-39297D3DA3C1}" type="datetimeFigureOut">
              <a:rPr lang="en-GB" smtClean="0"/>
              <a:t>05/01/2024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5373-55D5-4DB8-B2AE-D2DE17AA8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683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5ABB1-0FCF-4053-A9A6-39297D3DA3C1}" type="datetimeFigureOut">
              <a:rPr lang="en-GB" smtClean="0"/>
              <a:t>05/01/2024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5373-55D5-4DB8-B2AE-D2DE17AA8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986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5ABB1-0FCF-4053-A9A6-39297D3DA3C1}" type="datetimeFigureOut">
              <a:rPr lang="en-GB" smtClean="0"/>
              <a:t>05/01/2024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5373-55D5-4DB8-B2AE-D2DE17AA8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320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5ABB1-0FCF-4053-A9A6-39297D3DA3C1}" type="datetimeFigureOut">
              <a:rPr lang="en-GB" smtClean="0"/>
              <a:t>05/01/2024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5373-55D5-4DB8-B2AE-D2DE17AA8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343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5ABB1-0FCF-4053-A9A6-39297D3DA3C1}" type="datetimeFigureOut">
              <a:rPr lang="en-GB" smtClean="0"/>
              <a:t>05/01/2024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5373-55D5-4DB8-B2AE-D2DE17AA8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166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5ABB1-0FCF-4053-A9A6-39297D3DA3C1}" type="datetimeFigureOut">
              <a:rPr lang="en-GB" smtClean="0"/>
              <a:t>05/01/2024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5373-55D5-4DB8-B2AE-D2DE17AA8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228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5ABB1-0FCF-4053-A9A6-39297D3DA3C1}" type="datetimeFigureOut">
              <a:rPr lang="en-GB" smtClean="0"/>
              <a:t>05/01/2024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5373-55D5-4DB8-B2AE-D2DE17AA8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190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5ABB1-0FCF-4053-A9A6-39297D3DA3C1}" type="datetimeFigureOut">
              <a:rPr lang="en-GB" smtClean="0"/>
              <a:t>05/01/2024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5373-55D5-4DB8-B2AE-D2DE17AA8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448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5ABB1-0FCF-4053-A9A6-39297D3DA3C1}" type="datetimeFigureOut">
              <a:rPr lang="en-GB" smtClean="0"/>
              <a:t>05/01/2024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F5373-55D5-4DB8-B2AE-D2DE17AA86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050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Oikolukukerrat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 err="1"/>
              <a:t>Tarkista</a:t>
            </a:r>
            <a:r>
              <a:rPr lang="en-GB" dirty="0"/>
              <a:t>, </a:t>
            </a:r>
            <a:r>
              <a:rPr lang="en-GB" dirty="0" err="1"/>
              <a:t>ettei</a:t>
            </a:r>
            <a:r>
              <a:rPr lang="en-GB" dirty="0"/>
              <a:t> </a:t>
            </a:r>
            <a:r>
              <a:rPr lang="en-GB" dirty="0" err="1"/>
              <a:t>merkkimäärä</a:t>
            </a:r>
            <a:r>
              <a:rPr lang="en-GB" dirty="0"/>
              <a:t> ole </a:t>
            </a:r>
            <a:r>
              <a:rPr lang="en-GB" dirty="0" err="1"/>
              <a:t>yli</a:t>
            </a:r>
            <a:r>
              <a:rPr lang="en-GB" dirty="0"/>
              <a:t> tai </a:t>
            </a:r>
            <a:r>
              <a:rPr lang="en-GB" dirty="0" err="1"/>
              <a:t>ali</a:t>
            </a:r>
            <a:r>
              <a:rPr lang="en-GB" dirty="0"/>
              <a:t> </a:t>
            </a:r>
            <a:r>
              <a:rPr lang="en-GB" dirty="0" err="1"/>
              <a:t>sallitun</a:t>
            </a:r>
            <a:r>
              <a:rPr lang="en-GB" dirty="0"/>
              <a:t>.</a:t>
            </a:r>
          </a:p>
          <a:p>
            <a:pPr marL="514350" indent="-514350">
              <a:buAutoNum type="arabicPeriod"/>
            </a:pPr>
            <a:r>
              <a:rPr lang="en-GB" dirty="0" err="1"/>
              <a:t>Tarkista</a:t>
            </a:r>
            <a:r>
              <a:rPr lang="en-GB" dirty="0"/>
              <a:t> </a:t>
            </a:r>
            <a:r>
              <a:rPr lang="en-GB" dirty="0" err="1"/>
              <a:t>oikeinkirjoitus</a:t>
            </a:r>
            <a:r>
              <a:rPr lang="en-GB" dirty="0"/>
              <a:t> -&gt; </a:t>
            </a:r>
            <a:r>
              <a:rPr lang="en-GB" dirty="0" err="1"/>
              <a:t>lue</a:t>
            </a:r>
            <a:r>
              <a:rPr lang="en-GB" dirty="0"/>
              <a:t> </a:t>
            </a:r>
            <a:r>
              <a:rPr lang="en-GB" dirty="0" err="1"/>
              <a:t>teksti</a:t>
            </a:r>
            <a:r>
              <a:rPr lang="en-GB" dirty="0"/>
              <a:t> sana </a:t>
            </a:r>
            <a:r>
              <a:rPr lang="en-GB" dirty="0" err="1"/>
              <a:t>kerrallaan</a:t>
            </a:r>
            <a:r>
              <a:rPr lang="en-GB" dirty="0"/>
              <a:t> </a:t>
            </a:r>
            <a:r>
              <a:rPr lang="en-GB" dirty="0" err="1"/>
              <a:t>lopusta</a:t>
            </a:r>
            <a:r>
              <a:rPr lang="en-GB" dirty="0"/>
              <a:t> </a:t>
            </a:r>
            <a:r>
              <a:rPr lang="en-GB" dirty="0" err="1"/>
              <a:t>alkuun</a:t>
            </a:r>
            <a:r>
              <a:rPr lang="en-GB" dirty="0"/>
              <a:t>.</a:t>
            </a:r>
          </a:p>
          <a:p>
            <a:pPr marL="514350" indent="-514350">
              <a:buAutoNum type="arabicPeriod"/>
            </a:pPr>
            <a:r>
              <a:rPr lang="en-GB" dirty="0" err="1"/>
              <a:t>Skannaa</a:t>
            </a:r>
            <a:r>
              <a:rPr lang="en-GB" dirty="0"/>
              <a:t> ‘thing’-</a:t>
            </a:r>
            <a:r>
              <a:rPr lang="en-GB" dirty="0" err="1"/>
              <a:t>sanat</a:t>
            </a:r>
            <a:endParaRPr lang="en-GB" dirty="0"/>
          </a:p>
          <a:p>
            <a:pPr marL="514350" indent="-514350">
              <a:buAutoNum type="arabicPeriod"/>
            </a:pPr>
            <a:r>
              <a:rPr lang="en-GB" dirty="0" err="1"/>
              <a:t>Skannaa</a:t>
            </a:r>
            <a:r>
              <a:rPr lang="en-GB" dirty="0"/>
              <a:t> I + </a:t>
            </a:r>
            <a:r>
              <a:rPr lang="en-GB" dirty="0" err="1"/>
              <a:t>lyhenteet</a:t>
            </a:r>
            <a:r>
              <a:rPr lang="en-GB" dirty="0"/>
              <a:t> + </a:t>
            </a:r>
            <a:r>
              <a:rPr lang="en-GB" dirty="0" err="1"/>
              <a:t>genetiivit</a:t>
            </a:r>
            <a:endParaRPr lang="en-GB" dirty="0"/>
          </a:p>
          <a:p>
            <a:pPr marL="514350" indent="-514350">
              <a:buAutoNum type="arabicPeriod"/>
            </a:pPr>
            <a:r>
              <a:rPr lang="en-GB" dirty="0" err="1"/>
              <a:t>Skannaa</a:t>
            </a:r>
            <a:r>
              <a:rPr lang="en-GB" dirty="0"/>
              <a:t> and/so/but –</a:t>
            </a:r>
            <a:r>
              <a:rPr lang="en-GB" dirty="0" err="1"/>
              <a:t>sidokset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upgreidaa</a:t>
            </a:r>
            <a:r>
              <a:rPr lang="en-GB" dirty="0"/>
              <a:t>.</a:t>
            </a:r>
          </a:p>
          <a:p>
            <a:pPr marL="514350" indent="-514350">
              <a:buAutoNum type="arabicPeriod"/>
            </a:pPr>
            <a:r>
              <a:rPr lang="en-GB" dirty="0" err="1"/>
              <a:t>Skannaa</a:t>
            </a:r>
            <a:r>
              <a:rPr lang="en-GB" dirty="0"/>
              <a:t> ‘good’, ‘bad’, ‘big’, ‘small’ + tee </a:t>
            </a:r>
            <a:r>
              <a:rPr lang="en-GB" dirty="0" err="1"/>
              <a:t>muut</a:t>
            </a:r>
            <a:r>
              <a:rPr lang="en-GB" dirty="0"/>
              <a:t> </a:t>
            </a:r>
            <a:r>
              <a:rPr lang="en-GB" dirty="0" err="1"/>
              <a:t>sanastoviilaukset</a:t>
            </a:r>
            <a:r>
              <a:rPr lang="en-GB" dirty="0"/>
              <a:t>.</a:t>
            </a:r>
          </a:p>
          <a:p>
            <a:pPr marL="514350" indent="-514350">
              <a:buAutoNum type="arabicPeriod"/>
            </a:pPr>
            <a:r>
              <a:rPr lang="en-GB" dirty="0" err="1"/>
              <a:t>Tarkista</a:t>
            </a:r>
            <a:r>
              <a:rPr lang="en-GB" dirty="0"/>
              <a:t>, </a:t>
            </a:r>
            <a:r>
              <a:rPr lang="en-GB" dirty="0" err="1"/>
              <a:t>että</a:t>
            </a:r>
            <a:r>
              <a:rPr lang="en-GB" dirty="0"/>
              <a:t> </a:t>
            </a:r>
            <a:r>
              <a:rPr lang="en-GB" dirty="0" err="1"/>
              <a:t>tekstissä</a:t>
            </a:r>
            <a:r>
              <a:rPr lang="en-GB" dirty="0"/>
              <a:t> on intron </a:t>
            </a:r>
            <a:r>
              <a:rPr lang="en-GB" dirty="0" err="1"/>
              <a:t>lisäksi</a:t>
            </a:r>
            <a:r>
              <a:rPr lang="en-GB" dirty="0"/>
              <a:t> </a:t>
            </a:r>
            <a:r>
              <a:rPr lang="en-GB" dirty="0" err="1"/>
              <a:t>hyvä</a:t>
            </a:r>
            <a:r>
              <a:rPr lang="en-GB" dirty="0"/>
              <a:t> fade out.</a:t>
            </a:r>
          </a:p>
          <a:p>
            <a:pPr marL="514350" indent="-51435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5087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72</Words>
  <Application>Microsoft Office PowerPoint</Application>
  <PresentationFormat>Laajakuva</PresentationFormat>
  <Paragraphs>8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Oikolukukerrat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Oikolukukerrat</dc:title>
  <dc:creator>Franzon Päivi</dc:creator>
  <cp:lastModifiedBy>Franzon Päivi</cp:lastModifiedBy>
  <cp:revision>4</cp:revision>
  <dcterms:created xsi:type="dcterms:W3CDTF">2022-12-16T07:18:54Z</dcterms:created>
  <dcterms:modified xsi:type="dcterms:W3CDTF">2024-01-05T13:59:12Z</dcterms:modified>
</cp:coreProperties>
</file>