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258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99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044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67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846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74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15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918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20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650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88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DC1BE-B499-4082-B8E1-9FB32E5ACA02}" type="datetimeFigureOut">
              <a:rPr lang="en-GB" smtClean="0"/>
              <a:t>02/12/2022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29E26-B63A-4502-870D-1CC0FE653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700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78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6. Exhaust pipe	</a:t>
            </a:r>
            <a:r>
              <a:rPr lang="en-GB" dirty="0" err="1" smtClean="0"/>
              <a:t>pakoputki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7. Transmission	</a:t>
            </a:r>
            <a:r>
              <a:rPr lang="en-GB" dirty="0" err="1" smtClean="0"/>
              <a:t>vaihteet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11. Bumper		</a:t>
            </a:r>
            <a:r>
              <a:rPr lang="en-GB" dirty="0" err="1" smtClean="0"/>
              <a:t>puskuri</a:t>
            </a:r>
            <a:r>
              <a:rPr lang="en-GB" dirty="0" smtClean="0"/>
              <a:t>	</a:t>
            </a:r>
          </a:p>
          <a:p>
            <a:pPr marL="0" indent="0">
              <a:buNone/>
            </a:pPr>
            <a:r>
              <a:rPr lang="en-GB" dirty="0" smtClean="0"/>
              <a:t>14. Brake		</a:t>
            </a:r>
            <a:r>
              <a:rPr lang="en-GB" dirty="0" err="1" smtClean="0"/>
              <a:t>jarru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15. Battery		</a:t>
            </a:r>
            <a:r>
              <a:rPr lang="en-GB" dirty="0" err="1" smtClean="0"/>
              <a:t>akku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18. Fuel gauge	</a:t>
            </a:r>
            <a:r>
              <a:rPr lang="en-GB" dirty="0" err="1" smtClean="0"/>
              <a:t>polttoainemittari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19. Gear lever	</a:t>
            </a:r>
            <a:r>
              <a:rPr lang="en-GB" dirty="0" err="1" smtClean="0"/>
              <a:t>vaihdekeppi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20. Clutch		</a:t>
            </a:r>
            <a:r>
              <a:rPr lang="en-GB" dirty="0" err="1" smtClean="0"/>
              <a:t>kytkin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21. Indicator		</a:t>
            </a:r>
            <a:r>
              <a:rPr lang="en-GB" dirty="0" err="1" smtClean="0"/>
              <a:t>vilkku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24. Fender		</a:t>
            </a:r>
            <a:r>
              <a:rPr lang="en-GB" dirty="0" err="1" smtClean="0"/>
              <a:t>lokasuoja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27. </a:t>
            </a:r>
            <a:r>
              <a:rPr lang="en-GB" dirty="0" err="1" smtClean="0"/>
              <a:t>Iginition</a:t>
            </a:r>
            <a:r>
              <a:rPr lang="en-GB" dirty="0" smtClean="0"/>
              <a:t>		“</a:t>
            </a:r>
            <a:r>
              <a:rPr lang="en-GB" dirty="0" err="1" smtClean="0"/>
              <a:t>sytytys</a:t>
            </a:r>
            <a:r>
              <a:rPr lang="en-GB" dirty="0" smtClean="0"/>
              <a:t>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433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68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Franzon Päivi</dc:creator>
  <cp:lastModifiedBy>Franzon Päivi</cp:lastModifiedBy>
  <cp:revision>2</cp:revision>
  <dcterms:created xsi:type="dcterms:W3CDTF">2022-12-02T07:18:14Z</dcterms:created>
  <dcterms:modified xsi:type="dcterms:W3CDTF">2022-12-02T07:49:22Z</dcterms:modified>
</cp:coreProperties>
</file>