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47" d="100"/>
          <a:sy n="47" d="100"/>
        </p:scale>
        <p:origin x="49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119A8FC-714C-080F-6AD3-0FEA5383D0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255D073-77D6-D5E5-9AF0-D642D9FFCB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3EE4B88-4B36-CA52-92E8-62F9A707A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CCD6B-C0E6-4BEE-9585-22A2A009F1BC}" type="datetimeFigureOut">
              <a:rPr lang="fi-FI" smtClean="0"/>
              <a:t>20.5.2023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6344EC6-1044-69E3-00B3-327D61B59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F68F09B-EA25-919B-4100-E800BE201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361D-C221-4A2A-BC81-09F3E556DF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1482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8DF485-A363-50AB-BEFD-0921C7F01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DEE4A68-F80F-5BD8-0D57-944D6130FA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532920A-B6D6-50CB-BF59-DDAF318ED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CCD6B-C0E6-4BEE-9585-22A2A009F1BC}" type="datetimeFigureOut">
              <a:rPr lang="fi-FI" smtClean="0"/>
              <a:t>20.5.2023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55E4C10-2698-CEEE-B5E2-B08480FBA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A28BF75-FC3E-8D76-B2DE-F0A8341ED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361D-C221-4A2A-BC81-09F3E556DF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352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4A286F30-5B1A-F8CD-BEDD-ABBD7DE077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7BF689A-C357-D3BF-C9FC-B40CDA0349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ACD49E0-8C32-B66B-ADE9-6C4AF69A1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CCD6B-C0E6-4BEE-9585-22A2A009F1BC}" type="datetimeFigureOut">
              <a:rPr lang="fi-FI" smtClean="0"/>
              <a:t>20.5.2023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883D8FA-2B77-07AC-4FF6-12405AA96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10058E0-28DB-8F3B-79A8-BCFED2278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361D-C221-4A2A-BC81-09F3E556DF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594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752AD1-E56E-9A91-24A7-1545DD7BC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812E6C0-53CC-886B-157B-F22C4AC945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C44849D-79EF-0D8B-63AA-F86E8C7EC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CCD6B-C0E6-4BEE-9585-22A2A009F1BC}" type="datetimeFigureOut">
              <a:rPr lang="fi-FI" smtClean="0"/>
              <a:t>20.5.2023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685B19F-8436-5CC9-8244-77F7D1CF7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5DC37CB-DFED-1A54-F8DF-241720087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361D-C221-4A2A-BC81-09F3E556DF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0602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CF7914F-F365-3534-6753-94C36AB04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3BD7271-FCE0-B38F-FA18-B255F8F630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BA72941-A0D4-2453-01D4-5CB92C1B6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CCD6B-C0E6-4BEE-9585-22A2A009F1BC}" type="datetimeFigureOut">
              <a:rPr lang="fi-FI" smtClean="0"/>
              <a:t>20.5.2023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8CB112D-2410-872C-89F8-EC63BC7E7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32C8ED5-5782-15A7-F121-29E7F2A53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361D-C221-4A2A-BC81-09F3E556DF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0813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38DC07D-728F-BE90-19AC-38E1F74EA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0D9B8B8-78D5-789D-9C2D-C34412BE81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329492E-4215-611D-7720-087A7B9781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8BBC7A0-6230-339D-3F3C-110FC8E67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CCD6B-C0E6-4BEE-9585-22A2A009F1BC}" type="datetimeFigureOut">
              <a:rPr lang="fi-FI" smtClean="0"/>
              <a:t>20.5.2023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A5830BC-26A2-5777-4DDE-82B30F3A7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AFC26F3-7F6A-11C2-DF11-3BE421F9D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361D-C221-4A2A-BC81-09F3E556DF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3123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BC7822-5E6D-8495-D764-CD81D25D0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59FEB19-0D2B-2946-841B-46E7318B1D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B47FBE9-A14E-0C98-F417-B5C9C976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3B59F7A7-4CFC-9EA6-0462-3EC8CCE231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97FB3DD0-4A4D-8A36-9ED4-D2744D0101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F3F64B9E-C2CD-CF59-246C-DBDEEA632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CCD6B-C0E6-4BEE-9585-22A2A009F1BC}" type="datetimeFigureOut">
              <a:rPr lang="fi-FI" smtClean="0"/>
              <a:t>20.5.2023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6B75E08-9B3D-8999-A03E-4AC9386F4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D7F0610-5914-D2D1-6374-429A11C4C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361D-C221-4A2A-BC81-09F3E556DF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1284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793218-D41E-AF65-7AA0-B4A5EF8D8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5C9658B-57F1-40AF-E20D-787ECC41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CCD6B-C0E6-4BEE-9585-22A2A009F1BC}" type="datetimeFigureOut">
              <a:rPr lang="fi-FI" smtClean="0"/>
              <a:t>20.5.2023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DF2E0A5-B185-7CA7-6270-2C55D37C2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F7B73BD-DC18-BB39-183A-7E2743B7A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361D-C221-4A2A-BC81-09F3E556DF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2191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C3F36C0-6207-91B8-7C95-2C5A9C9D3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CCD6B-C0E6-4BEE-9585-22A2A009F1BC}" type="datetimeFigureOut">
              <a:rPr lang="fi-FI" smtClean="0"/>
              <a:t>20.5.2023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D221A3A-50B9-718D-007C-3AA864C25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F34DE0B-B54B-A103-2117-BDF4FF43F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361D-C221-4A2A-BC81-09F3E556DF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7812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163DF1-BF16-7C78-4D7D-7C5ADEF87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575B758-3FFA-5E66-638C-8A2C35FA41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5403A9D-FDE3-81CB-9A8F-879450E3C8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750B87B-7D39-8870-7191-6A68D3215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CCD6B-C0E6-4BEE-9585-22A2A009F1BC}" type="datetimeFigureOut">
              <a:rPr lang="fi-FI" smtClean="0"/>
              <a:t>20.5.2023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5E8231F-0BBA-4B43-01CD-7CC8828EF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DA345CA-5327-66C9-68C1-75ED77511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361D-C221-4A2A-BC81-09F3E556DF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4436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01F141A-9FC2-623C-8881-8FC8C9259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AF226A1F-6819-82D6-2B80-A3D411455D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B7A000E-2EBE-B080-5A0C-BD9D7822E0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58BA80A-7C03-F71B-F188-8A9B9910A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CCD6B-C0E6-4BEE-9585-22A2A009F1BC}" type="datetimeFigureOut">
              <a:rPr lang="fi-FI" smtClean="0"/>
              <a:t>20.5.2023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A62BC90-DBFE-80BA-7056-512033170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9902835-8DC6-18FB-4388-44F31CA35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361D-C221-4A2A-BC81-09F3E556DF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9383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CC86195-C111-843D-C5EC-6C130C806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EA92996-8C8E-43ED-1894-DAB40B1AC0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B1F78C4-920D-65FA-526C-42E5E6544C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CCD6B-C0E6-4BEE-9585-22A2A009F1BC}" type="datetimeFigureOut">
              <a:rPr lang="fi-FI" smtClean="0"/>
              <a:t>20.5.2023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81A8853-E0B5-EC8C-6118-0C7ADB5D33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0D2EF9E-A204-ED81-725B-E23422E477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8361D-C221-4A2A-BC81-09F3E556DF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9391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3F6A5EE-16C5-7DA0-6CFC-473B2C7C1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Harjoittele kokeeseen tulevaa kielioppia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A7C586F-895C-986E-456A-E94404254F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Varsinaisen kielioppitreenin voit tehdä esim. Opinaika-ohjelmassa, johon linkin löydät </a:t>
            </a:r>
            <a:r>
              <a:rPr lang="fi-FI" dirty="0" err="1"/>
              <a:t>Pedanetistä</a:t>
            </a:r>
            <a:r>
              <a:rPr lang="fi-FI" dirty="0"/>
              <a:t>.</a:t>
            </a:r>
          </a:p>
          <a:p>
            <a:r>
              <a:rPr lang="fi-FI" dirty="0"/>
              <a:t>Harjoiteltuasi, voit käydä katsomassa Otavan digikoeohjelmassa, joko osaat vastata kokeeseen tuleviin tehtävätyyppeihin.</a:t>
            </a:r>
          </a:p>
          <a:p>
            <a:r>
              <a:rPr lang="fi-FI" dirty="0"/>
              <a:t>En palauta koetta korjattuna, mutta voit katsoa oppikirjasta, mitkä oikeat vastaukset </a:t>
            </a:r>
            <a:r>
              <a:rPr lang="fi-FI"/>
              <a:t>tehtäviin olisivat.</a:t>
            </a:r>
            <a:endParaRPr lang="fi-FI" dirty="0"/>
          </a:p>
          <a:p>
            <a:r>
              <a:rPr lang="fi-FI" dirty="0"/>
              <a:t>Digikokeet.otava.fi</a:t>
            </a:r>
          </a:p>
          <a:p>
            <a:r>
              <a:rPr lang="fi-FI" b="0" i="0" dirty="0">
                <a:solidFill>
                  <a:srgbClr val="323643"/>
                </a:solidFill>
                <a:effectLst/>
                <a:latin typeface="Source Sans Pro" panose="020B0503030403020204" pitchFamily="34" charset="0"/>
              </a:rPr>
              <a:t>  twp3NpUU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60694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</Words>
  <Application>Microsoft Office PowerPoint</Application>
  <PresentationFormat>Laajakuva</PresentationFormat>
  <Paragraphs>6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Source Sans Pro</vt:lpstr>
      <vt:lpstr>Office-teema</vt:lpstr>
      <vt:lpstr>Harjoittele kokeeseen tulevaa kielioppia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Harjoittele kokeeseen tulevaa kielioppia</dc:title>
  <dc:creator>Franzon Päivi</dc:creator>
  <cp:lastModifiedBy>Franzon Päivi</cp:lastModifiedBy>
  <cp:revision>1</cp:revision>
  <dcterms:created xsi:type="dcterms:W3CDTF">2023-05-20T16:03:18Z</dcterms:created>
  <dcterms:modified xsi:type="dcterms:W3CDTF">2023-05-20T16:07:22Z</dcterms:modified>
</cp:coreProperties>
</file>