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1F2ADD-C115-4360-43D0-763AE35D7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C69D07-F863-C1D2-4870-814CC35B7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B4D0B5-953A-2797-ECD5-BB9707079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A610D8-0B2E-7DB0-5FD6-0ED1637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2297C1-971A-94B3-10FB-26CC2CAA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756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91A49A-3B82-EF81-0E8D-2570893B6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557DD8-EAA6-1A4A-D5D1-8B4BF268E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44E769-6EBC-CE36-C9C8-AF66F7D92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70EFAF-A2D3-5789-6C66-EC8C5A394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EA5813-AB75-5E96-F064-D833E228D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18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F1164A-1257-7984-583C-A4FFE7484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B87007-F48B-D77D-3859-9CBE1B2F6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07A621-0D4E-C706-3106-F74442A7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EFB0DF-999B-84B3-C784-0AFAA8D0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B2A24F-8879-32AF-7571-92F5067C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04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B90FA8-1E20-FED4-37E5-23C8896EB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908051-A58E-7043-7A76-BEFBA49DD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B77BD8-32B4-5954-ED11-A7FF547A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1AB5C6-8367-413F-771A-317CA27A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2DFD8C-20A8-DD67-0D19-EE4DF6AD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60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B480FB-8145-0E5D-A7D1-142361705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471D2A-F9F6-BF93-6A37-CB34697C1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DAB2EA-9C3B-78EC-E114-4754B5BE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392F20-C807-BED7-5BDD-865CED24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95C073-7061-E4ED-1BBB-1AF455A4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85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F16CE2-3270-A1FC-3CE7-DF7B8700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723F63-472E-CCF0-FCAE-F95E53C74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F137131-814F-97AD-E896-D691AFB03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9B3728-AD50-671F-7564-DF200110D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431A2DF-8E84-37C6-F6E9-32D4C2ECE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04DCEE-A13F-D215-31C9-0EBC34FC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03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CD9573-2A3E-22DC-E58E-65EE3DB5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7D56924-F18D-5E72-72EC-040ABFDA6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BFA8758-E8C5-04DC-713C-8E8C90D21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CAB20B0-0900-387A-6E2E-F16CCD6320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6EE1DEC-3E82-C479-C647-DF57F3A02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6F6E9BA-B5B1-6432-2777-4F1EA0980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9C8D83F-4BB7-BBC5-F8B3-FC2C78DA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B8F1831-4DBF-79FD-86D6-358787E1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57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1347F-CB69-061B-083C-C98620F61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0EF17D0-B146-8213-CA38-033D25DE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8541BD9-312D-7EBD-9136-03643ADA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F3F5287-7A95-ACC0-DB47-9B3D656C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80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8324480-9558-E935-8C5C-5837E94F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4AA7F2E-4B33-37A0-4BCA-DDC4098C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1B2CFD-FAC0-C6EE-19F1-95989922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62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2D162D-1331-C081-4D3B-70634535A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4327C7-1FCD-D47F-8A7D-FAF5F3C00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6F6FB85-8E09-0128-36F2-EBFC01F83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863AA3D-8915-6E95-41D3-4321831FC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FD07C3-60D2-524F-AD37-649A5330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534D09-FBE4-9703-E5C6-93AF430A1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373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DE41DB-978C-724A-FD80-1F7F86F3B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DBFC63A-64BF-1F8E-950F-B9B41E5F9D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CE5138D-1ED8-F013-C547-C053DA6FD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B0D5DC-8525-D8DD-1F0A-D4A42D84D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4D68EC-14E7-CCD9-D896-F971DC53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58438E-37E1-5D86-715C-2DF8CCA1E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98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39BCCBA-7617-6815-BB2B-7227E56A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33712D-DB1B-3FEF-390B-BC5E4A7B3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1A51EB-187E-09B3-B35B-EF7B4E36D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2F360-94C5-439A-93A1-619FC32CBAA4}" type="datetimeFigureOut">
              <a:rPr lang="fi-FI" smtClean="0"/>
              <a:t>16.5.2023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D4437E-128C-140C-612B-0A26B1BF4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D8425C-D0AF-A415-6EC2-F9DEEB5648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E4932-7F74-46DD-A5C5-7BF87144A8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57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CAF016-278F-7380-3465-040BEA805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16, s. 177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3177ED-64B3-5381-D9EB-1E797B545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8589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so important a decision </a:t>
            </a:r>
          </a:p>
          <a:p>
            <a:pPr marL="514350" indent="-514350">
              <a:buAutoNum type="arabicPeriod"/>
            </a:pPr>
            <a:r>
              <a:rPr lang="en-US" dirty="0"/>
              <a:t>what an incredible picture </a:t>
            </a:r>
          </a:p>
          <a:p>
            <a:pPr marL="514350" indent="-514350">
              <a:buAutoNum type="arabicPeriod"/>
            </a:pPr>
            <a:r>
              <a:rPr lang="en-US" dirty="0"/>
              <a:t>such lovely paintings </a:t>
            </a:r>
          </a:p>
          <a:p>
            <a:pPr marL="514350" indent="-514350">
              <a:buAutoNum type="arabicPeriod"/>
            </a:pPr>
            <a:r>
              <a:rPr lang="en-US" dirty="0"/>
              <a:t>twice the agreed amount </a:t>
            </a:r>
          </a:p>
          <a:p>
            <a:pPr marL="514350" indent="-514350">
              <a:buAutoNum type="arabicPeriod"/>
            </a:pPr>
            <a:r>
              <a:rPr lang="en-US" dirty="0"/>
              <a:t>too rare an occasion </a:t>
            </a:r>
          </a:p>
          <a:p>
            <a:pPr marL="514350" indent="-514350">
              <a:buAutoNum type="arabicPeriod"/>
            </a:pPr>
            <a:r>
              <a:rPr lang="en-US" dirty="0"/>
              <a:t>all her best assets </a:t>
            </a:r>
          </a:p>
          <a:p>
            <a:pPr marL="514350" indent="-514350">
              <a:buAutoNum type="arabicPeriod"/>
            </a:pPr>
            <a:r>
              <a:rPr lang="en-US" dirty="0"/>
              <a:t>a surprisingly horrifying movie </a:t>
            </a:r>
          </a:p>
          <a:p>
            <a:pPr marL="514350" indent="-514350">
              <a:buAutoNum type="arabicPeriod"/>
            </a:pPr>
            <a:r>
              <a:rPr lang="en-US" dirty="0"/>
              <a:t>quite an unexpected result / a quite unexpected result </a:t>
            </a:r>
          </a:p>
          <a:p>
            <a:pPr marL="514350" indent="-514350">
              <a:buAutoNum type="arabicPeriod"/>
            </a:pPr>
            <a:r>
              <a:rPr lang="en-US" dirty="0"/>
              <a:t>what delicious food </a:t>
            </a:r>
          </a:p>
          <a:p>
            <a:pPr marL="514350" indent="-514350">
              <a:buAutoNum type="arabicPeriod"/>
            </a:pPr>
            <a:r>
              <a:rPr lang="en-US" dirty="0"/>
              <a:t>such a breathtaking view (</a:t>
            </a:r>
            <a:r>
              <a:rPr lang="en-US" dirty="0" err="1"/>
              <a:t>vrt</a:t>
            </a:r>
            <a:r>
              <a:rPr lang="en-US" dirty="0"/>
              <a:t>. ‘so breathtaking a view’)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03156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16, s. 177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16, s. 177</dc:title>
  <dc:creator>Franzon Päivi</dc:creator>
  <cp:lastModifiedBy>Franzon Päivi</cp:lastModifiedBy>
  <cp:revision>1</cp:revision>
  <dcterms:created xsi:type="dcterms:W3CDTF">2023-05-16T05:45:00Z</dcterms:created>
  <dcterms:modified xsi:type="dcterms:W3CDTF">2023-05-16T05:47:10Z</dcterms:modified>
</cp:coreProperties>
</file>