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98" r:id="rId2"/>
    <p:sldId id="436" r:id="rId3"/>
    <p:sldId id="400" r:id="rId4"/>
    <p:sldId id="401" r:id="rId5"/>
    <p:sldId id="404" r:id="rId6"/>
    <p:sldId id="405" r:id="rId7"/>
    <p:sldId id="398" r:id="rId8"/>
    <p:sldId id="402" r:id="rId9"/>
    <p:sldId id="429" r:id="rId10"/>
    <p:sldId id="399" r:id="rId11"/>
    <p:sldId id="403" r:id="rId12"/>
    <p:sldId id="430" r:id="rId13"/>
    <p:sldId id="406" r:id="rId14"/>
    <p:sldId id="431" r:id="rId15"/>
    <p:sldId id="432" r:id="rId16"/>
    <p:sldId id="410" r:id="rId17"/>
    <p:sldId id="409" r:id="rId18"/>
    <p:sldId id="411" r:id="rId19"/>
    <p:sldId id="413" r:id="rId20"/>
    <p:sldId id="414" r:id="rId21"/>
    <p:sldId id="415" r:id="rId22"/>
    <p:sldId id="417" r:id="rId23"/>
    <p:sldId id="418" r:id="rId24"/>
    <p:sldId id="423" r:id="rId25"/>
    <p:sldId id="424" r:id="rId26"/>
    <p:sldId id="425" r:id="rId27"/>
  </p:sldIdLst>
  <p:sldSz cx="9144000" cy="6858000" type="screen4x3"/>
  <p:notesSz cx="6805613" cy="99441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02E5206A-9A76-1040-B33D-14F46CC35C55}">
          <p14:sldIdLst>
            <p14:sldId id="298"/>
            <p14:sldId id="436"/>
            <p14:sldId id="400"/>
            <p14:sldId id="401"/>
            <p14:sldId id="404"/>
            <p14:sldId id="405"/>
            <p14:sldId id="398"/>
            <p14:sldId id="402"/>
            <p14:sldId id="429"/>
            <p14:sldId id="399"/>
            <p14:sldId id="403"/>
            <p14:sldId id="430"/>
            <p14:sldId id="406"/>
            <p14:sldId id="431"/>
            <p14:sldId id="432"/>
            <p14:sldId id="410"/>
            <p14:sldId id="409"/>
            <p14:sldId id="411"/>
            <p14:sldId id="413"/>
            <p14:sldId id="414"/>
            <p14:sldId id="415"/>
            <p14:sldId id="417"/>
            <p14:sldId id="418"/>
            <p14:sldId id="423"/>
            <p14:sldId id="424"/>
            <p14:sldId id="42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4A6"/>
    <a:srgbClr val="EF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Normaali tyyli 4 - Korostu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94660"/>
  </p:normalViewPr>
  <p:slideViewPr>
    <p:cSldViewPr>
      <p:cViewPr varScale="1">
        <p:scale>
          <a:sx n="78" d="100"/>
          <a:sy n="78" d="100"/>
        </p:scale>
        <p:origin x="1690" y="62"/>
      </p:cViewPr>
      <p:guideLst>
        <p:guide orient="horz" pos="2160"/>
        <p:guide pos="2880"/>
        <p:guide orient="horz" pos="22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B2DEE2-A7D6-5641-8EF9-9782CB6FDD8A}" type="doc">
      <dgm:prSet loTypeId="urn:microsoft.com/office/officeart/2005/8/layout/hierarchy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66C81F7E-B8CA-C541-A4F1-DFA1AFF9C5F7}">
      <dgm:prSet phldrT="[Teksti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fi-FI" sz="2400" b="1" dirty="0">
              <a:solidFill>
                <a:srgbClr val="000000"/>
              </a:solidFill>
            </a:rPr>
            <a:t>Laskettava</a:t>
          </a:r>
        </a:p>
        <a:p>
          <a:r>
            <a:rPr lang="fi-FI" sz="2400" dirty="0">
              <a:solidFill>
                <a:srgbClr val="000000"/>
              </a:solidFill>
            </a:rPr>
            <a:t>sana</a:t>
          </a:r>
        </a:p>
      </dgm:t>
    </dgm:pt>
    <dgm:pt modelId="{89B315F0-FE7B-2A4A-99EF-8EB1BB6B9550}" type="parTrans" cxnId="{16BA0A9D-B079-6142-8DFF-18ED2502DE2E}">
      <dgm:prSet/>
      <dgm:spPr/>
      <dgm:t>
        <a:bodyPr/>
        <a:lstStyle/>
        <a:p>
          <a:endParaRPr lang="fi-FI"/>
        </a:p>
      </dgm:t>
    </dgm:pt>
    <dgm:pt modelId="{1B01CFBE-EF0D-5146-A86C-43B795684051}" type="sibTrans" cxnId="{16BA0A9D-B079-6142-8DFF-18ED2502DE2E}">
      <dgm:prSet/>
      <dgm:spPr/>
      <dgm:t>
        <a:bodyPr/>
        <a:lstStyle/>
        <a:p>
          <a:endParaRPr lang="fi-FI"/>
        </a:p>
      </dgm:t>
    </dgm:pt>
    <dgm:pt modelId="{4FBDEE6A-B170-D249-93A9-157CCAA82544}">
      <dgm:prSet phldrT="[Teksti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fi-FI" sz="2400" dirty="0">
              <a:solidFill>
                <a:srgbClr val="000000"/>
              </a:solidFill>
            </a:rPr>
            <a:t>yksikössä</a:t>
          </a:r>
        </a:p>
      </dgm:t>
    </dgm:pt>
    <dgm:pt modelId="{7B267658-F673-BF4B-93AC-8F00E7363CA7}" type="parTrans" cxnId="{3442DB8C-8000-7C4F-AEBD-830730C3D844}">
      <dgm:prSet/>
      <dgm:spPr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endParaRPr lang="fi-FI"/>
        </a:p>
      </dgm:t>
    </dgm:pt>
    <dgm:pt modelId="{A72822AC-507F-5E42-9D4F-3B20356FA8EB}" type="sibTrans" cxnId="{3442DB8C-8000-7C4F-AEBD-830730C3D844}">
      <dgm:prSet/>
      <dgm:spPr/>
      <dgm:t>
        <a:bodyPr/>
        <a:lstStyle/>
        <a:p>
          <a:endParaRPr lang="fi-FI"/>
        </a:p>
      </dgm:t>
    </dgm:pt>
    <dgm:pt modelId="{209B31C9-D279-1E4D-9F3B-AD84CBA41627}">
      <dgm:prSet phldrT="[Teksti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fi-FI" sz="2400" dirty="0">
              <a:solidFill>
                <a:srgbClr val="000000"/>
              </a:solidFill>
            </a:rPr>
            <a:t>monikossa</a:t>
          </a:r>
        </a:p>
      </dgm:t>
    </dgm:pt>
    <dgm:pt modelId="{F57B5A99-A004-A141-9718-2BFDF738FB37}" type="parTrans" cxnId="{7CCABB98-47EF-D944-8DB9-03A63DFD3124}">
      <dgm:prSet/>
      <dgm:spPr>
        <a:ln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endParaRPr lang="fi-FI"/>
        </a:p>
      </dgm:t>
    </dgm:pt>
    <dgm:pt modelId="{3BC4642F-3E42-C543-B3A3-B101F2A6AD2F}" type="sibTrans" cxnId="{7CCABB98-47EF-D944-8DB9-03A63DFD3124}">
      <dgm:prSet/>
      <dgm:spPr/>
      <dgm:t>
        <a:bodyPr/>
        <a:lstStyle/>
        <a:p>
          <a:endParaRPr lang="fi-FI"/>
        </a:p>
      </dgm:t>
    </dgm:pt>
    <dgm:pt modelId="{F7929B6E-11C4-1244-B522-6B38D95CBBEF}">
      <dgm:prSet/>
      <dgm:spPr/>
      <dgm:t>
        <a:bodyPr/>
        <a:lstStyle/>
        <a:p>
          <a:r>
            <a:rPr lang="fi-FI" b="1" dirty="0">
              <a:solidFill>
                <a:srgbClr val="000000"/>
              </a:solidFill>
            </a:rPr>
            <a:t>A / AN                  </a:t>
          </a:r>
          <a:r>
            <a:rPr lang="fi-FI" b="1" dirty="0"/>
            <a:t> </a:t>
          </a:r>
        </a:p>
        <a:p>
          <a:r>
            <a:rPr lang="fi-FI" dirty="0"/>
            <a:t>’eräs’, ’muuan’, ’joku’</a:t>
          </a:r>
        </a:p>
      </dgm:t>
    </dgm:pt>
    <dgm:pt modelId="{ABE4F472-AFEA-574F-8E59-B4CC10DA20D8}" type="parTrans" cxnId="{75CAC8A9-5985-924C-B519-0F978B0DF75F}">
      <dgm:prSet/>
      <dgm:spPr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endParaRPr lang="fi-FI"/>
        </a:p>
      </dgm:t>
    </dgm:pt>
    <dgm:pt modelId="{8014D389-6F0C-0F46-AB58-7CB08ECE465F}" type="sibTrans" cxnId="{75CAC8A9-5985-924C-B519-0F978B0DF75F}">
      <dgm:prSet/>
      <dgm:spPr/>
      <dgm:t>
        <a:bodyPr/>
        <a:lstStyle/>
        <a:p>
          <a:endParaRPr lang="fi-FI"/>
        </a:p>
      </dgm:t>
    </dgm:pt>
    <dgm:pt modelId="{894CE2E9-3C73-B747-BD10-03694EC41199}">
      <dgm:prSet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THE </a:t>
          </a:r>
        </a:p>
        <a:p>
          <a:r>
            <a:rPr lang="fi-FI" dirty="0"/>
            <a:t> ’se tietty/tunnettu’</a:t>
          </a:r>
        </a:p>
      </dgm:t>
    </dgm:pt>
    <dgm:pt modelId="{3AA67F84-FF53-0742-AD22-F7A897262CED}" type="parTrans" cxnId="{D64FB421-E4EC-E943-86C3-1E44A6ABA913}">
      <dgm:prSet/>
      <dgm:spPr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endParaRPr lang="fi-FI"/>
        </a:p>
      </dgm:t>
    </dgm:pt>
    <dgm:pt modelId="{7047B1D4-FCEF-BE4C-9FFB-6A5F6EF8C7DB}" type="sibTrans" cxnId="{D64FB421-E4EC-E943-86C3-1E44A6ABA913}">
      <dgm:prSet/>
      <dgm:spPr/>
      <dgm:t>
        <a:bodyPr/>
        <a:lstStyle/>
        <a:p>
          <a:endParaRPr lang="fi-FI"/>
        </a:p>
      </dgm:t>
    </dgm:pt>
    <dgm:pt modelId="{91A6B81F-05D9-A444-8BEA-DB5355160B4D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fi-FI" b="1" dirty="0">
              <a:solidFill>
                <a:srgbClr val="000000"/>
              </a:solidFill>
            </a:rPr>
            <a:t>EI ARTIKKELIA</a:t>
          </a:r>
          <a:r>
            <a:rPr lang="fi-FI" b="1" dirty="0"/>
            <a:t> </a:t>
          </a:r>
        </a:p>
        <a:p>
          <a:r>
            <a:rPr lang="fi-FI" dirty="0"/>
            <a:t>yleisessä merkityksessä  ’jotkut’, ’eräät’</a:t>
          </a:r>
        </a:p>
      </dgm:t>
    </dgm:pt>
    <dgm:pt modelId="{F208CA94-5D30-2541-9DBF-6C7517F5B191}" type="parTrans" cxnId="{25300654-FFDF-A54E-BBA2-DC97AB9FD592}">
      <dgm:prSet/>
      <dgm:spPr>
        <a:ln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endParaRPr lang="fi-FI"/>
        </a:p>
      </dgm:t>
    </dgm:pt>
    <dgm:pt modelId="{D601AA2B-68C2-D049-8BC9-3BD7319ADCB3}" type="sibTrans" cxnId="{25300654-FFDF-A54E-BBA2-DC97AB9FD592}">
      <dgm:prSet/>
      <dgm:spPr/>
      <dgm:t>
        <a:bodyPr/>
        <a:lstStyle/>
        <a:p>
          <a:endParaRPr lang="fi-FI"/>
        </a:p>
      </dgm:t>
    </dgm:pt>
    <dgm:pt modelId="{6003D786-4408-D243-9AEC-7A039E6CEF7A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fi-FI" b="1" dirty="0">
              <a:solidFill>
                <a:srgbClr val="000000"/>
              </a:solidFill>
            </a:rPr>
            <a:t>THE</a:t>
          </a:r>
          <a:r>
            <a:rPr lang="fi-FI" dirty="0">
              <a:solidFill>
                <a:srgbClr val="000000"/>
              </a:solidFill>
            </a:rPr>
            <a:t>  </a:t>
          </a:r>
          <a:r>
            <a:rPr lang="fi-FI" dirty="0"/>
            <a:t>                          </a:t>
          </a:r>
        </a:p>
        <a:p>
          <a:r>
            <a:rPr lang="fi-FI" dirty="0"/>
            <a:t>’ne tietyt’</a:t>
          </a:r>
        </a:p>
      </dgm:t>
    </dgm:pt>
    <dgm:pt modelId="{6F968C7C-AB8F-EE46-B8DA-724DE6B832E0}" type="parTrans" cxnId="{AAAAC8EC-F747-2146-A187-6C146869D3E9}">
      <dgm:prSet/>
      <dgm:spPr>
        <a:ln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endParaRPr lang="fi-FI"/>
        </a:p>
      </dgm:t>
    </dgm:pt>
    <dgm:pt modelId="{576F54D0-9E8A-7848-977A-995FDB35DA5F}" type="sibTrans" cxnId="{AAAAC8EC-F747-2146-A187-6C146869D3E9}">
      <dgm:prSet/>
      <dgm:spPr/>
      <dgm:t>
        <a:bodyPr/>
        <a:lstStyle/>
        <a:p>
          <a:endParaRPr lang="fi-FI"/>
        </a:p>
      </dgm:t>
    </dgm:pt>
    <dgm:pt modelId="{8C26EB8C-2391-FF40-A5BA-C23F6E6E06FD}" type="pres">
      <dgm:prSet presAssocID="{7CB2DEE2-A7D6-5641-8EF9-9782CB6FDD8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07E4169-EF8C-6C48-AD32-0FF00B8BFE5B}" type="pres">
      <dgm:prSet presAssocID="{66C81F7E-B8CA-C541-A4F1-DFA1AFF9C5F7}" presName="root1" presStyleCnt="0"/>
      <dgm:spPr/>
    </dgm:pt>
    <dgm:pt modelId="{4C8A4129-E2C8-7B46-8E81-5D9B03ABC711}" type="pres">
      <dgm:prSet presAssocID="{66C81F7E-B8CA-C541-A4F1-DFA1AFF9C5F7}" presName="LevelOneTextNode" presStyleLbl="node0" presStyleIdx="0" presStyleCnt="1" custScaleX="151529" custScaleY="93092" custLinFactX="21506" custLinFactY="-100000" custLinFactNeighborX="100000" custLinFactNeighborY="-141519">
        <dgm:presLayoutVars>
          <dgm:chPref val="3"/>
        </dgm:presLayoutVars>
      </dgm:prSet>
      <dgm:spPr/>
    </dgm:pt>
    <dgm:pt modelId="{0A97E53E-93FA-3D44-8A09-D5C3D3C2AE58}" type="pres">
      <dgm:prSet presAssocID="{66C81F7E-B8CA-C541-A4F1-DFA1AFF9C5F7}" presName="level2hierChild" presStyleCnt="0"/>
      <dgm:spPr/>
    </dgm:pt>
    <dgm:pt modelId="{01785847-C7EB-1748-A7F7-2B670501438D}" type="pres">
      <dgm:prSet presAssocID="{7B267658-F673-BF4B-93AC-8F00E7363CA7}" presName="conn2-1" presStyleLbl="parChTrans1D2" presStyleIdx="0" presStyleCnt="2"/>
      <dgm:spPr/>
    </dgm:pt>
    <dgm:pt modelId="{9712A61D-5CCD-0D43-B23E-F3D8CE2A34E1}" type="pres">
      <dgm:prSet presAssocID="{7B267658-F673-BF4B-93AC-8F00E7363CA7}" presName="connTx" presStyleLbl="parChTrans1D2" presStyleIdx="0" presStyleCnt="2"/>
      <dgm:spPr/>
    </dgm:pt>
    <dgm:pt modelId="{25B9464E-088D-E846-BC00-0C977FB00BBC}" type="pres">
      <dgm:prSet presAssocID="{4FBDEE6A-B170-D249-93A9-157CCAA82544}" presName="root2" presStyleCnt="0"/>
      <dgm:spPr/>
    </dgm:pt>
    <dgm:pt modelId="{A1C88C27-B3A6-2044-8B2C-30843BFF7204}" type="pres">
      <dgm:prSet presAssocID="{4FBDEE6A-B170-D249-93A9-157CCAA82544}" presName="LevelTwoTextNode" presStyleLbl="node2" presStyleIdx="0" presStyleCnt="2" custScaleX="75677" custScaleY="75676" custLinFactX="-61620" custLinFactNeighborX="-100000" custLinFactNeighborY="3286">
        <dgm:presLayoutVars>
          <dgm:chPref val="3"/>
        </dgm:presLayoutVars>
      </dgm:prSet>
      <dgm:spPr/>
    </dgm:pt>
    <dgm:pt modelId="{C2AC1FD9-7F0D-AE4C-A9B1-349955BCB1B7}" type="pres">
      <dgm:prSet presAssocID="{4FBDEE6A-B170-D249-93A9-157CCAA82544}" presName="level3hierChild" presStyleCnt="0"/>
      <dgm:spPr/>
    </dgm:pt>
    <dgm:pt modelId="{9D663CA5-A4CD-EC45-BC0D-F1CD7945ADDF}" type="pres">
      <dgm:prSet presAssocID="{ABE4F472-AFEA-574F-8E59-B4CC10DA20D8}" presName="conn2-1" presStyleLbl="parChTrans1D3" presStyleIdx="0" presStyleCnt="4"/>
      <dgm:spPr/>
    </dgm:pt>
    <dgm:pt modelId="{3D111FAF-0489-6045-BFA4-59651FF358DF}" type="pres">
      <dgm:prSet presAssocID="{ABE4F472-AFEA-574F-8E59-B4CC10DA20D8}" presName="connTx" presStyleLbl="parChTrans1D3" presStyleIdx="0" presStyleCnt="4"/>
      <dgm:spPr/>
    </dgm:pt>
    <dgm:pt modelId="{EBADE172-27AD-E948-82B1-CD4A98F3F1D9}" type="pres">
      <dgm:prSet presAssocID="{F7929B6E-11C4-1244-B522-6B38D95CBBEF}" presName="root2" presStyleCnt="0"/>
      <dgm:spPr/>
    </dgm:pt>
    <dgm:pt modelId="{759A8AAF-9F2B-B543-BCD1-CD49D2374D7D}" type="pres">
      <dgm:prSet presAssocID="{F7929B6E-11C4-1244-B522-6B38D95CBBEF}" presName="LevelTwoTextNode" presStyleLbl="node3" presStyleIdx="0" presStyleCnt="4" custScaleX="75347" custScaleY="137505" custLinFactX="-106332" custLinFactY="100000" custLinFactNeighborX="-200000" custLinFactNeighborY="118367">
        <dgm:presLayoutVars>
          <dgm:chPref val="3"/>
        </dgm:presLayoutVars>
      </dgm:prSet>
      <dgm:spPr/>
    </dgm:pt>
    <dgm:pt modelId="{B2852990-1B90-454A-86B8-62ACAA504C0B}" type="pres">
      <dgm:prSet presAssocID="{F7929B6E-11C4-1244-B522-6B38D95CBBEF}" presName="level3hierChild" presStyleCnt="0"/>
      <dgm:spPr/>
    </dgm:pt>
    <dgm:pt modelId="{45154E87-7DFA-1B4F-ABDB-595DF065D51E}" type="pres">
      <dgm:prSet presAssocID="{3AA67F84-FF53-0742-AD22-F7A897262CED}" presName="conn2-1" presStyleLbl="parChTrans1D3" presStyleIdx="1" presStyleCnt="4"/>
      <dgm:spPr/>
    </dgm:pt>
    <dgm:pt modelId="{10E4D320-8F34-5B44-8E53-E472E09A5031}" type="pres">
      <dgm:prSet presAssocID="{3AA67F84-FF53-0742-AD22-F7A897262CED}" presName="connTx" presStyleLbl="parChTrans1D3" presStyleIdx="1" presStyleCnt="4"/>
      <dgm:spPr/>
    </dgm:pt>
    <dgm:pt modelId="{E6DE433D-8FEA-1648-8762-F7D8AEF364A6}" type="pres">
      <dgm:prSet presAssocID="{894CE2E9-3C73-B747-BD10-03694EC41199}" presName="root2" presStyleCnt="0"/>
      <dgm:spPr/>
    </dgm:pt>
    <dgm:pt modelId="{98C7EE6A-FFC2-7545-BFF3-23CB01FD29EB}" type="pres">
      <dgm:prSet presAssocID="{894CE2E9-3C73-B747-BD10-03694EC41199}" presName="LevelTwoTextNode" presStyleLbl="node3" presStyleIdx="1" presStyleCnt="4" custScaleX="81646" custScaleY="141914" custLinFactX="-100000" custLinFactNeighborX="-124442" custLinFactNeighborY="65862">
        <dgm:presLayoutVars>
          <dgm:chPref val="3"/>
        </dgm:presLayoutVars>
      </dgm:prSet>
      <dgm:spPr/>
    </dgm:pt>
    <dgm:pt modelId="{2C4BB14C-EC04-6D4B-A0F2-7E74BA9EADB3}" type="pres">
      <dgm:prSet presAssocID="{894CE2E9-3C73-B747-BD10-03694EC41199}" presName="level3hierChild" presStyleCnt="0"/>
      <dgm:spPr/>
    </dgm:pt>
    <dgm:pt modelId="{3CB4AFA8-6CBB-5A49-857B-FDCD3B6DAE60}" type="pres">
      <dgm:prSet presAssocID="{F57B5A99-A004-A141-9718-2BFDF738FB37}" presName="conn2-1" presStyleLbl="parChTrans1D2" presStyleIdx="1" presStyleCnt="2"/>
      <dgm:spPr/>
    </dgm:pt>
    <dgm:pt modelId="{F90A859D-7510-0E47-BAE9-14154F5DFB9B}" type="pres">
      <dgm:prSet presAssocID="{F57B5A99-A004-A141-9718-2BFDF738FB37}" presName="connTx" presStyleLbl="parChTrans1D2" presStyleIdx="1" presStyleCnt="2"/>
      <dgm:spPr/>
    </dgm:pt>
    <dgm:pt modelId="{DA54C822-239C-EB45-B89A-88A798D3ADF9}" type="pres">
      <dgm:prSet presAssocID="{209B31C9-D279-1E4D-9F3B-AD84CBA41627}" presName="root2" presStyleCnt="0"/>
      <dgm:spPr/>
    </dgm:pt>
    <dgm:pt modelId="{203C02D2-E41E-FB40-8362-E43F2ABA1501}" type="pres">
      <dgm:prSet presAssocID="{209B31C9-D279-1E4D-9F3B-AD84CBA41627}" presName="LevelTwoTextNode" presStyleLbl="node2" presStyleIdx="1" presStyleCnt="2" custScaleX="73606" custScaleY="70614" custLinFactY="-104815" custLinFactNeighborX="67417" custLinFactNeighborY="-200000">
        <dgm:presLayoutVars>
          <dgm:chPref val="3"/>
        </dgm:presLayoutVars>
      </dgm:prSet>
      <dgm:spPr/>
    </dgm:pt>
    <dgm:pt modelId="{99EFEF07-FF98-994B-B118-12EAD8F2288E}" type="pres">
      <dgm:prSet presAssocID="{209B31C9-D279-1E4D-9F3B-AD84CBA41627}" presName="level3hierChild" presStyleCnt="0"/>
      <dgm:spPr/>
    </dgm:pt>
    <dgm:pt modelId="{26552CF9-81CE-0E41-828F-0DE7F8FC942B}" type="pres">
      <dgm:prSet presAssocID="{F208CA94-5D30-2541-9DBF-6C7517F5B191}" presName="conn2-1" presStyleLbl="parChTrans1D3" presStyleIdx="2" presStyleCnt="4"/>
      <dgm:spPr/>
    </dgm:pt>
    <dgm:pt modelId="{2E9840FA-4B76-E54D-AD0D-EC2BE26BD864}" type="pres">
      <dgm:prSet presAssocID="{F208CA94-5D30-2541-9DBF-6C7517F5B191}" presName="connTx" presStyleLbl="parChTrans1D3" presStyleIdx="2" presStyleCnt="4"/>
      <dgm:spPr/>
    </dgm:pt>
    <dgm:pt modelId="{588E5689-CEB6-3348-AD74-9B436E342E6C}" type="pres">
      <dgm:prSet presAssocID="{91A6B81F-05D9-A444-8BEA-DB5355160B4D}" presName="root2" presStyleCnt="0"/>
      <dgm:spPr/>
    </dgm:pt>
    <dgm:pt modelId="{2D0CDB5F-2615-1F4A-9302-EA03F6B5C6F3}" type="pres">
      <dgm:prSet presAssocID="{91A6B81F-05D9-A444-8BEA-DB5355160B4D}" presName="LevelTwoTextNode" presStyleLbl="node3" presStyleIdx="2" presStyleCnt="4" custScaleY="140019" custLinFactX="-27233" custLinFactNeighborX="-100000" custLinFactNeighborY="-84005">
        <dgm:presLayoutVars>
          <dgm:chPref val="3"/>
        </dgm:presLayoutVars>
      </dgm:prSet>
      <dgm:spPr/>
    </dgm:pt>
    <dgm:pt modelId="{41798201-C698-8D42-B5A2-5AD7D55968DD}" type="pres">
      <dgm:prSet presAssocID="{91A6B81F-05D9-A444-8BEA-DB5355160B4D}" presName="level3hierChild" presStyleCnt="0"/>
      <dgm:spPr/>
    </dgm:pt>
    <dgm:pt modelId="{4958F988-D608-EA47-A902-370ACE003388}" type="pres">
      <dgm:prSet presAssocID="{6F968C7C-AB8F-EE46-B8DA-724DE6B832E0}" presName="conn2-1" presStyleLbl="parChTrans1D3" presStyleIdx="3" presStyleCnt="4"/>
      <dgm:spPr/>
    </dgm:pt>
    <dgm:pt modelId="{7B6BC47D-0BB6-7D4E-A260-FF6B90058C2A}" type="pres">
      <dgm:prSet presAssocID="{6F968C7C-AB8F-EE46-B8DA-724DE6B832E0}" presName="connTx" presStyleLbl="parChTrans1D3" presStyleIdx="3" presStyleCnt="4"/>
      <dgm:spPr/>
    </dgm:pt>
    <dgm:pt modelId="{3278245D-BAF1-7749-86B0-179031967A95}" type="pres">
      <dgm:prSet presAssocID="{6003D786-4408-D243-9AEC-7A039E6CEF7A}" presName="root2" presStyleCnt="0"/>
      <dgm:spPr/>
    </dgm:pt>
    <dgm:pt modelId="{035C70F8-17F7-A54F-B80D-D4FA2AC8F2AD}" type="pres">
      <dgm:prSet presAssocID="{6003D786-4408-D243-9AEC-7A039E6CEF7A}" presName="LevelTwoTextNode" presStyleLbl="node3" presStyleIdx="3" presStyleCnt="4" custScaleY="145797" custLinFactY="-100000" custLinFactNeighborX="-10953" custLinFactNeighborY="-139024">
        <dgm:presLayoutVars>
          <dgm:chPref val="3"/>
        </dgm:presLayoutVars>
      </dgm:prSet>
      <dgm:spPr/>
    </dgm:pt>
    <dgm:pt modelId="{04D3E037-8B33-544F-8800-D1CCBF17D64A}" type="pres">
      <dgm:prSet presAssocID="{6003D786-4408-D243-9AEC-7A039E6CEF7A}" presName="level3hierChild" presStyleCnt="0"/>
      <dgm:spPr/>
    </dgm:pt>
  </dgm:ptLst>
  <dgm:cxnLst>
    <dgm:cxn modelId="{E919A707-96C9-6440-AEB3-C27D1B490E5A}" type="presOf" srcId="{4FBDEE6A-B170-D249-93A9-157CCAA82544}" destId="{A1C88C27-B3A6-2044-8B2C-30843BFF7204}" srcOrd="0" destOrd="0" presId="urn:microsoft.com/office/officeart/2005/8/layout/hierarchy2"/>
    <dgm:cxn modelId="{2152D108-C9B4-C643-9351-8D2C637364E1}" type="presOf" srcId="{ABE4F472-AFEA-574F-8E59-B4CC10DA20D8}" destId="{3D111FAF-0489-6045-BFA4-59651FF358DF}" srcOrd="1" destOrd="0" presId="urn:microsoft.com/office/officeart/2005/8/layout/hierarchy2"/>
    <dgm:cxn modelId="{7F3DC013-B954-EA48-8303-90D67F9C2C14}" type="presOf" srcId="{3AA67F84-FF53-0742-AD22-F7A897262CED}" destId="{10E4D320-8F34-5B44-8E53-E472E09A5031}" srcOrd="1" destOrd="0" presId="urn:microsoft.com/office/officeart/2005/8/layout/hierarchy2"/>
    <dgm:cxn modelId="{D64FB421-E4EC-E943-86C3-1E44A6ABA913}" srcId="{4FBDEE6A-B170-D249-93A9-157CCAA82544}" destId="{894CE2E9-3C73-B747-BD10-03694EC41199}" srcOrd="1" destOrd="0" parTransId="{3AA67F84-FF53-0742-AD22-F7A897262CED}" sibTransId="{7047B1D4-FCEF-BE4C-9FFB-6A5F6EF8C7DB}"/>
    <dgm:cxn modelId="{0933C82A-2024-1549-A41D-B8759BAAB7A3}" type="presOf" srcId="{F57B5A99-A004-A141-9718-2BFDF738FB37}" destId="{3CB4AFA8-6CBB-5A49-857B-FDCD3B6DAE60}" srcOrd="0" destOrd="0" presId="urn:microsoft.com/office/officeart/2005/8/layout/hierarchy2"/>
    <dgm:cxn modelId="{71335A3B-72D7-5A41-B61D-3D87E32E0C47}" type="presOf" srcId="{894CE2E9-3C73-B747-BD10-03694EC41199}" destId="{98C7EE6A-FFC2-7545-BFF3-23CB01FD29EB}" srcOrd="0" destOrd="0" presId="urn:microsoft.com/office/officeart/2005/8/layout/hierarchy2"/>
    <dgm:cxn modelId="{5548573D-3F8E-5E4F-A299-0D119227347B}" type="presOf" srcId="{66C81F7E-B8CA-C541-A4F1-DFA1AFF9C5F7}" destId="{4C8A4129-E2C8-7B46-8E81-5D9B03ABC711}" srcOrd="0" destOrd="0" presId="urn:microsoft.com/office/officeart/2005/8/layout/hierarchy2"/>
    <dgm:cxn modelId="{A91FEC63-2E57-6244-B3BD-7DFFC014CEB4}" type="presOf" srcId="{F208CA94-5D30-2541-9DBF-6C7517F5B191}" destId="{2E9840FA-4B76-E54D-AD0D-EC2BE26BD864}" srcOrd="1" destOrd="0" presId="urn:microsoft.com/office/officeart/2005/8/layout/hierarchy2"/>
    <dgm:cxn modelId="{F4567D65-EBDA-9D4F-A367-F8C09716FFAC}" type="presOf" srcId="{F208CA94-5D30-2541-9DBF-6C7517F5B191}" destId="{26552CF9-81CE-0E41-828F-0DE7F8FC942B}" srcOrd="0" destOrd="0" presId="urn:microsoft.com/office/officeart/2005/8/layout/hierarchy2"/>
    <dgm:cxn modelId="{D197B565-9D29-1442-841E-EC93E68850FD}" type="presOf" srcId="{F7929B6E-11C4-1244-B522-6B38D95CBBEF}" destId="{759A8AAF-9F2B-B543-BCD1-CD49D2374D7D}" srcOrd="0" destOrd="0" presId="urn:microsoft.com/office/officeart/2005/8/layout/hierarchy2"/>
    <dgm:cxn modelId="{427F9B47-4E39-994B-9F4B-EFE0A1DD9D78}" type="presOf" srcId="{7CB2DEE2-A7D6-5641-8EF9-9782CB6FDD8A}" destId="{8C26EB8C-2391-FF40-A5BA-C23F6E6E06FD}" srcOrd="0" destOrd="0" presId="urn:microsoft.com/office/officeart/2005/8/layout/hierarchy2"/>
    <dgm:cxn modelId="{7CB95369-EEC7-A34D-8AFD-E75A0F8BA4E8}" type="presOf" srcId="{F57B5A99-A004-A141-9718-2BFDF738FB37}" destId="{F90A859D-7510-0E47-BAE9-14154F5DFB9B}" srcOrd="1" destOrd="0" presId="urn:microsoft.com/office/officeart/2005/8/layout/hierarchy2"/>
    <dgm:cxn modelId="{01975D50-BAB5-E541-8C39-385D222FF93C}" type="presOf" srcId="{ABE4F472-AFEA-574F-8E59-B4CC10DA20D8}" destId="{9D663CA5-A4CD-EC45-BC0D-F1CD7945ADDF}" srcOrd="0" destOrd="0" presId="urn:microsoft.com/office/officeart/2005/8/layout/hierarchy2"/>
    <dgm:cxn modelId="{33817A51-BFE9-8142-A907-30D540B6D7FB}" type="presOf" srcId="{6F968C7C-AB8F-EE46-B8DA-724DE6B832E0}" destId="{7B6BC47D-0BB6-7D4E-A260-FF6B90058C2A}" srcOrd="1" destOrd="0" presId="urn:microsoft.com/office/officeart/2005/8/layout/hierarchy2"/>
    <dgm:cxn modelId="{25300654-FFDF-A54E-BBA2-DC97AB9FD592}" srcId="{209B31C9-D279-1E4D-9F3B-AD84CBA41627}" destId="{91A6B81F-05D9-A444-8BEA-DB5355160B4D}" srcOrd="0" destOrd="0" parTransId="{F208CA94-5D30-2541-9DBF-6C7517F5B191}" sibTransId="{D601AA2B-68C2-D049-8BC9-3BD7319ADCB3}"/>
    <dgm:cxn modelId="{5065C255-6009-A24A-96A1-2DC5897CC79C}" type="presOf" srcId="{91A6B81F-05D9-A444-8BEA-DB5355160B4D}" destId="{2D0CDB5F-2615-1F4A-9302-EA03F6B5C6F3}" srcOrd="0" destOrd="0" presId="urn:microsoft.com/office/officeart/2005/8/layout/hierarchy2"/>
    <dgm:cxn modelId="{CF193F58-8EBE-1F41-ABB2-181C6319FAF6}" type="presOf" srcId="{7B267658-F673-BF4B-93AC-8F00E7363CA7}" destId="{01785847-C7EB-1748-A7F7-2B670501438D}" srcOrd="0" destOrd="0" presId="urn:microsoft.com/office/officeart/2005/8/layout/hierarchy2"/>
    <dgm:cxn modelId="{D6DBB87D-1A3C-D04D-B443-284125DB5230}" type="presOf" srcId="{7B267658-F673-BF4B-93AC-8F00E7363CA7}" destId="{9712A61D-5CCD-0D43-B23E-F3D8CE2A34E1}" srcOrd="1" destOrd="0" presId="urn:microsoft.com/office/officeart/2005/8/layout/hierarchy2"/>
    <dgm:cxn modelId="{59871A82-AEF1-424F-B2D3-DA4EC71DB230}" type="presOf" srcId="{6F968C7C-AB8F-EE46-B8DA-724DE6B832E0}" destId="{4958F988-D608-EA47-A902-370ACE003388}" srcOrd="0" destOrd="0" presId="urn:microsoft.com/office/officeart/2005/8/layout/hierarchy2"/>
    <dgm:cxn modelId="{3442DB8C-8000-7C4F-AEBD-830730C3D844}" srcId="{66C81F7E-B8CA-C541-A4F1-DFA1AFF9C5F7}" destId="{4FBDEE6A-B170-D249-93A9-157CCAA82544}" srcOrd="0" destOrd="0" parTransId="{7B267658-F673-BF4B-93AC-8F00E7363CA7}" sibTransId="{A72822AC-507F-5E42-9D4F-3B20356FA8EB}"/>
    <dgm:cxn modelId="{0CCF1995-B881-A742-B444-5EC637943D19}" type="presOf" srcId="{3AA67F84-FF53-0742-AD22-F7A897262CED}" destId="{45154E87-7DFA-1B4F-ABDB-595DF065D51E}" srcOrd="0" destOrd="0" presId="urn:microsoft.com/office/officeart/2005/8/layout/hierarchy2"/>
    <dgm:cxn modelId="{7CCABB98-47EF-D944-8DB9-03A63DFD3124}" srcId="{66C81F7E-B8CA-C541-A4F1-DFA1AFF9C5F7}" destId="{209B31C9-D279-1E4D-9F3B-AD84CBA41627}" srcOrd="1" destOrd="0" parTransId="{F57B5A99-A004-A141-9718-2BFDF738FB37}" sibTransId="{3BC4642F-3E42-C543-B3A3-B101F2A6AD2F}"/>
    <dgm:cxn modelId="{16BA0A9D-B079-6142-8DFF-18ED2502DE2E}" srcId="{7CB2DEE2-A7D6-5641-8EF9-9782CB6FDD8A}" destId="{66C81F7E-B8CA-C541-A4F1-DFA1AFF9C5F7}" srcOrd="0" destOrd="0" parTransId="{89B315F0-FE7B-2A4A-99EF-8EB1BB6B9550}" sibTransId="{1B01CFBE-EF0D-5146-A86C-43B795684051}"/>
    <dgm:cxn modelId="{75CAC8A9-5985-924C-B519-0F978B0DF75F}" srcId="{4FBDEE6A-B170-D249-93A9-157CCAA82544}" destId="{F7929B6E-11C4-1244-B522-6B38D95CBBEF}" srcOrd="0" destOrd="0" parTransId="{ABE4F472-AFEA-574F-8E59-B4CC10DA20D8}" sibTransId="{8014D389-6F0C-0F46-AB58-7CB08ECE465F}"/>
    <dgm:cxn modelId="{312588CC-7B32-FC47-856E-089188CFC261}" type="presOf" srcId="{6003D786-4408-D243-9AEC-7A039E6CEF7A}" destId="{035C70F8-17F7-A54F-B80D-D4FA2AC8F2AD}" srcOrd="0" destOrd="0" presId="urn:microsoft.com/office/officeart/2005/8/layout/hierarchy2"/>
    <dgm:cxn modelId="{AAAAC8EC-F747-2146-A187-6C146869D3E9}" srcId="{209B31C9-D279-1E4D-9F3B-AD84CBA41627}" destId="{6003D786-4408-D243-9AEC-7A039E6CEF7A}" srcOrd="1" destOrd="0" parTransId="{6F968C7C-AB8F-EE46-B8DA-724DE6B832E0}" sibTransId="{576F54D0-9E8A-7848-977A-995FDB35DA5F}"/>
    <dgm:cxn modelId="{897056F8-9297-3546-95E9-C08C896BA67B}" type="presOf" srcId="{209B31C9-D279-1E4D-9F3B-AD84CBA41627}" destId="{203C02D2-E41E-FB40-8362-E43F2ABA1501}" srcOrd="0" destOrd="0" presId="urn:microsoft.com/office/officeart/2005/8/layout/hierarchy2"/>
    <dgm:cxn modelId="{DE4B7711-0DA5-AA45-9924-BF1BF2128FE2}" type="presParOf" srcId="{8C26EB8C-2391-FF40-A5BA-C23F6E6E06FD}" destId="{C07E4169-EF8C-6C48-AD32-0FF00B8BFE5B}" srcOrd="0" destOrd="0" presId="urn:microsoft.com/office/officeart/2005/8/layout/hierarchy2"/>
    <dgm:cxn modelId="{74057821-AE66-D64A-B3C9-232CFB55C914}" type="presParOf" srcId="{C07E4169-EF8C-6C48-AD32-0FF00B8BFE5B}" destId="{4C8A4129-E2C8-7B46-8E81-5D9B03ABC711}" srcOrd="0" destOrd="0" presId="urn:microsoft.com/office/officeart/2005/8/layout/hierarchy2"/>
    <dgm:cxn modelId="{BA4500B0-AB80-CD41-BBDC-9F23E68C0C9A}" type="presParOf" srcId="{C07E4169-EF8C-6C48-AD32-0FF00B8BFE5B}" destId="{0A97E53E-93FA-3D44-8A09-D5C3D3C2AE58}" srcOrd="1" destOrd="0" presId="urn:microsoft.com/office/officeart/2005/8/layout/hierarchy2"/>
    <dgm:cxn modelId="{36B3D2F5-23D9-A145-B9C2-B643DD745180}" type="presParOf" srcId="{0A97E53E-93FA-3D44-8A09-D5C3D3C2AE58}" destId="{01785847-C7EB-1748-A7F7-2B670501438D}" srcOrd="0" destOrd="0" presId="urn:microsoft.com/office/officeart/2005/8/layout/hierarchy2"/>
    <dgm:cxn modelId="{D528AB07-7FD2-8141-AF49-FAD69C8C5E1A}" type="presParOf" srcId="{01785847-C7EB-1748-A7F7-2B670501438D}" destId="{9712A61D-5CCD-0D43-B23E-F3D8CE2A34E1}" srcOrd="0" destOrd="0" presId="urn:microsoft.com/office/officeart/2005/8/layout/hierarchy2"/>
    <dgm:cxn modelId="{5A90D812-A0E4-2D40-A207-A3F05068D984}" type="presParOf" srcId="{0A97E53E-93FA-3D44-8A09-D5C3D3C2AE58}" destId="{25B9464E-088D-E846-BC00-0C977FB00BBC}" srcOrd="1" destOrd="0" presId="urn:microsoft.com/office/officeart/2005/8/layout/hierarchy2"/>
    <dgm:cxn modelId="{FD8911E8-F745-8145-B438-4FD4C67E1A1C}" type="presParOf" srcId="{25B9464E-088D-E846-BC00-0C977FB00BBC}" destId="{A1C88C27-B3A6-2044-8B2C-30843BFF7204}" srcOrd="0" destOrd="0" presId="urn:microsoft.com/office/officeart/2005/8/layout/hierarchy2"/>
    <dgm:cxn modelId="{19333152-B52C-4C4C-B73E-0E2797C05643}" type="presParOf" srcId="{25B9464E-088D-E846-BC00-0C977FB00BBC}" destId="{C2AC1FD9-7F0D-AE4C-A9B1-349955BCB1B7}" srcOrd="1" destOrd="0" presId="urn:microsoft.com/office/officeart/2005/8/layout/hierarchy2"/>
    <dgm:cxn modelId="{5B4CD286-3DF6-5540-BA2E-61C0144E3BBC}" type="presParOf" srcId="{C2AC1FD9-7F0D-AE4C-A9B1-349955BCB1B7}" destId="{9D663CA5-A4CD-EC45-BC0D-F1CD7945ADDF}" srcOrd="0" destOrd="0" presId="urn:microsoft.com/office/officeart/2005/8/layout/hierarchy2"/>
    <dgm:cxn modelId="{451B59D2-B126-7745-801B-CFC36791EC7E}" type="presParOf" srcId="{9D663CA5-A4CD-EC45-BC0D-F1CD7945ADDF}" destId="{3D111FAF-0489-6045-BFA4-59651FF358DF}" srcOrd="0" destOrd="0" presId="urn:microsoft.com/office/officeart/2005/8/layout/hierarchy2"/>
    <dgm:cxn modelId="{0F5CC761-2169-9241-AB51-23FA47194AEE}" type="presParOf" srcId="{C2AC1FD9-7F0D-AE4C-A9B1-349955BCB1B7}" destId="{EBADE172-27AD-E948-82B1-CD4A98F3F1D9}" srcOrd="1" destOrd="0" presId="urn:microsoft.com/office/officeart/2005/8/layout/hierarchy2"/>
    <dgm:cxn modelId="{486F0C32-038F-2649-9BDE-FDE6D7A4A7AF}" type="presParOf" srcId="{EBADE172-27AD-E948-82B1-CD4A98F3F1D9}" destId="{759A8AAF-9F2B-B543-BCD1-CD49D2374D7D}" srcOrd="0" destOrd="0" presId="urn:microsoft.com/office/officeart/2005/8/layout/hierarchy2"/>
    <dgm:cxn modelId="{48E1F753-7B5F-F34D-B9C9-6F41649CADEE}" type="presParOf" srcId="{EBADE172-27AD-E948-82B1-CD4A98F3F1D9}" destId="{B2852990-1B90-454A-86B8-62ACAA504C0B}" srcOrd="1" destOrd="0" presId="urn:microsoft.com/office/officeart/2005/8/layout/hierarchy2"/>
    <dgm:cxn modelId="{1CCEA3A0-464E-A846-BF82-B662190764F8}" type="presParOf" srcId="{C2AC1FD9-7F0D-AE4C-A9B1-349955BCB1B7}" destId="{45154E87-7DFA-1B4F-ABDB-595DF065D51E}" srcOrd="2" destOrd="0" presId="urn:microsoft.com/office/officeart/2005/8/layout/hierarchy2"/>
    <dgm:cxn modelId="{1A725450-B8BA-7F47-980F-A76FC44876C7}" type="presParOf" srcId="{45154E87-7DFA-1B4F-ABDB-595DF065D51E}" destId="{10E4D320-8F34-5B44-8E53-E472E09A5031}" srcOrd="0" destOrd="0" presId="urn:microsoft.com/office/officeart/2005/8/layout/hierarchy2"/>
    <dgm:cxn modelId="{66F66529-EA42-0A40-9622-A5D2CB8ECB03}" type="presParOf" srcId="{C2AC1FD9-7F0D-AE4C-A9B1-349955BCB1B7}" destId="{E6DE433D-8FEA-1648-8762-F7D8AEF364A6}" srcOrd="3" destOrd="0" presId="urn:microsoft.com/office/officeart/2005/8/layout/hierarchy2"/>
    <dgm:cxn modelId="{73415CA2-0530-9E42-998C-5010B0613EAA}" type="presParOf" srcId="{E6DE433D-8FEA-1648-8762-F7D8AEF364A6}" destId="{98C7EE6A-FFC2-7545-BFF3-23CB01FD29EB}" srcOrd="0" destOrd="0" presId="urn:microsoft.com/office/officeart/2005/8/layout/hierarchy2"/>
    <dgm:cxn modelId="{BDC3292F-EEF0-324E-8A97-BAC56CA2358A}" type="presParOf" srcId="{E6DE433D-8FEA-1648-8762-F7D8AEF364A6}" destId="{2C4BB14C-EC04-6D4B-A0F2-7E74BA9EADB3}" srcOrd="1" destOrd="0" presId="urn:microsoft.com/office/officeart/2005/8/layout/hierarchy2"/>
    <dgm:cxn modelId="{74FD635B-2FBE-FA4F-8BC0-858F94701882}" type="presParOf" srcId="{0A97E53E-93FA-3D44-8A09-D5C3D3C2AE58}" destId="{3CB4AFA8-6CBB-5A49-857B-FDCD3B6DAE60}" srcOrd="2" destOrd="0" presId="urn:microsoft.com/office/officeart/2005/8/layout/hierarchy2"/>
    <dgm:cxn modelId="{D9D0A2DA-9712-6149-9C8D-21512E82EC63}" type="presParOf" srcId="{3CB4AFA8-6CBB-5A49-857B-FDCD3B6DAE60}" destId="{F90A859D-7510-0E47-BAE9-14154F5DFB9B}" srcOrd="0" destOrd="0" presId="urn:microsoft.com/office/officeart/2005/8/layout/hierarchy2"/>
    <dgm:cxn modelId="{CF961866-9420-5047-84B6-F6BB6BFFCD07}" type="presParOf" srcId="{0A97E53E-93FA-3D44-8A09-D5C3D3C2AE58}" destId="{DA54C822-239C-EB45-B89A-88A798D3ADF9}" srcOrd="3" destOrd="0" presId="urn:microsoft.com/office/officeart/2005/8/layout/hierarchy2"/>
    <dgm:cxn modelId="{99962D99-962C-2742-89E5-F27B5B19F6E3}" type="presParOf" srcId="{DA54C822-239C-EB45-B89A-88A798D3ADF9}" destId="{203C02D2-E41E-FB40-8362-E43F2ABA1501}" srcOrd="0" destOrd="0" presId="urn:microsoft.com/office/officeart/2005/8/layout/hierarchy2"/>
    <dgm:cxn modelId="{5EECD559-7CA0-FE46-8C4F-3339A2172769}" type="presParOf" srcId="{DA54C822-239C-EB45-B89A-88A798D3ADF9}" destId="{99EFEF07-FF98-994B-B118-12EAD8F2288E}" srcOrd="1" destOrd="0" presId="urn:microsoft.com/office/officeart/2005/8/layout/hierarchy2"/>
    <dgm:cxn modelId="{DABE22B6-CA80-454F-AA0B-4B5AB6C957F9}" type="presParOf" srcId="{99EFEF07-FF98-994B-B118-12EAD8F2288E}" destId="{26552CF9-81CE-0E41-828F-0DE7F8FC942B}" srcOrd="0" destOrd="0" presId="urn:microsoft.com/office/officeart/2005/8/layout/hierarchy2"/>
    <dgm:cxn modelId="{A8468BEF-59FA-2049-A9DB-98A3A08AE0AB}" type="presParOf" srcId="{26552CF9-81CE-0E41-828F-0DE7F8FC942B}" destId="{2E9840FA-4B76-E54D-AD0D-EC2BE26BD864}" srcOrd="0" destOrd="0" presId="urn:microsoft.com/office/officeart/2005/8/layout/hierarchy2"/>
    <dgm:cxn modelId="{51D77F46-F24A-BA47-BACB-C41147B42DCC}" type="presParOf" srcId="{99EFEF07-FF98-994B-B118-12EAD8F2288E}" destId="{588E5689-CEB6-3348-AD74-9B436E342E6C}" srcOrd="1" destOrd="0" presId="urn:microsoft.com/office/officeart/2005/8/layout/hierarchy2"/>
    <dgm:cxn modelId="{B63517F2-C9A9-604A-8FE3-C2DB3704D477}" type="presParOf" srcId="{588E5689-CEB6-3348-AD74-9B436E342E6C}" destId="{2D0CDB5F-2615-1F4A-9302-EA03F6B5C6F3}" srcOrd="0" destOrd="0" presId="urn:microsoft.com/office/officeart/2005/8/layout/hierarchy2"/>
    <dgm:cxn modelId="{2F3ABCF9-0B40-E64C-B378-632149BA7BDF}" type="presParOf" srcId="{588E5689-CEB6-3348-AD74-9B436E342E6C}" destId="{41798201-C698-8D42-B5A2-5AD7D55968DD}" srcOrd="1" destOrd="0" presId="urn:microsoft.com/office/officeart/2005/8/layout/hierarchy2"/>
    <dgm:cxn modelId="{F9856CF0-F114-B442-9DAC-3C87A50C77DA}" type="presParOf" srcId="{99EFEF07-FF98-994B-B118-12EAD8F2288E}" destId="{4958F988-D608-EA47-A902-370ACE003388}" srcOrd="2" destOrd="0" presId="urn:microsoft.com/office/officeart/2005/8/layout/hierarchy2"/>
    <dgm:cxn modelId="{87122C98-2B32-824B-94A6-1E89E8903097}" type="presParOf" srcId="{4958F988-D608-EA47-A902-370ACE003388}" destId="{7B6BC47D-0BB6-7D4E-A260-FF6B90058C2A}" srcOrd="0" destOrd="0" presId="urn:microsoft.com/office/officeart/2005/8/layout/hierarchy2"/>
    <dgm:cxn modelId="{751A6A06-3049-2941-A8C0-31FDCB5F45E1}" type="presParOf" srcId="{99EFEF07-FF98-994B-B118-12EAD8F2288E}" destId="{3278245D-BAF1-7749-86B0-179031967A95}" srcOrd="3" destOrd="0" presId="urn:microsoft.com/office/officeart/2005/8/layout/hierarchy2"/>
    <dgm:cxn modelId="{3AA05A2C-50B5-1D49-BC15-77921AFDE857}" type="presParOf" srcId="{3278245D-BAF1-7749-86B0-179031967A95}" destId="{035C70F8-17F7-A54F-B80D-D4FA2AC8F2AD}" srcOrd="0" destOrd="0" presId="urn:microsoft.com/office/officeart/2005/8/layout/hierarchy2"/>
    <dgm:cxn modelId="{6DA15E22-D39D-BF45-9376-C1253FDA1616}" type="presParOf" srcId="{3278245D-BAF1-7749-86B0-179031967A95}" destId="{04D3E037-8B33-544F-8800-D1CCBF17D64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B2DEE2-A7D6-5641-8EF9-9782CB6FDD8A}" type="doc">
      <dgm:prSet loTypeId="urn:microsoft.com/office/officeart/2005/8/layout/hierarchy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66C81F7E-B8CA-C541-A4F1-DFA1AFF9C5F7}">
      <dgm:prSet phldrT="[Teksti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fi-FI" sz="2400" b="1" dirty="0">
              <a:solidFill>
                <a:srgbClr val="000000"/>
              </a:solidFill>
            </a:rPr>
            <a:t>Laskettava</a:t>
          </a:r>
        </a:p>
        <a:p>
          <a:r>
            <a:rPr lang="fi-FI" sz="2400" dirty="0">
              <a:solidFill>
                <a:srgbClr val="000000"/>
              </a:solidFill>
            </a:rPr>
            <a:t>sana</a:t>
          </a:r>
        </a:p>
      </dgm:t>
    </dgm:pt>
    <dgm:pt modelId="{89B315F0-FE7B-2A4A-99EF-8EB1BB6B9550}" type="parTrans" cxnId="{16BA0A9D-B079-6142-8DFF-18ED2502DE2E}">
      <dgm:prSet/>
      <dgm:spPr/>
      <dgm:t>
        <a:bodyPr/>
        <a:lstStyle/>
        <a:p>
          <a:endParaRPr lang="fi-FI"/>
        </a:p>
      </dgm:t>
    </dgm:pt>
    <dgm:pt modelId="{1B01CFBE-EF0D-5146-A86C-43B795684051}" type="sibTrans" cxnId="{16BA0A9D-B079-6142-8DFF-18ED2502DE2E}">
      <dgm:prSet/>
      <dgm:spPr/>
      <dgm:t>
        <a:bodyPr/>
        <a:lstStyle/>
        <a:p>
          <a:endParaRPr lang="fi-FI"/>
        </a:p>
      </dgm:t>
    </dgm:pt>
    <dgm:pt modelId="{4FBDEE6A-B170-D249-93A9-157CCAA82544}">
      <dgm:prSet phldrT="[Teksti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fi-FI" sz="2400" b="1" dirty="0">
              <a:solidFill>
                <a:srgbClr val="000000"/>
              </a:solidFill>
            </a:rPr>
            <a:t>yksikössä</a:t>
          </a:r>
        </a:p>
      </dgm:t>
    </dgm:pt>
    <dgm:pt modelId="{7B267658-F673-BF4B-93AC-8F00E7363CA7}" type="parTrans" cxnId="{3442DB8C-8000-7C4F-AEBD-830730C3D844}">
      <dgm:prSet/>
      <dgm:spPr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endParaRPr lang="fi-FI"/>
        </a:p>
      </dgm:t>
    </dgm:pt>
    <dgm:pt modelId="{A72822AC-507F-5E42-9D4F-3B20356FA8EB}" type="sibTrans" cxnId="{3442DB8C-8000-7C4F-AEBD-830730C3D844}">
      <dgm:prSet/>
      <dgm:spPr/>
      <dgm:t>
        <a:bodyPr/>
        <a:lstStyle/>
        <a:p>
          <a:endParaRPr lang="fi-FI"/>
        </a:p>
      </dgm:t>
    </dgm:pt>
    <dgm:pt modelId="{F7929B6E-11C4-1244-B522-6B38D95CBBEF}">
      <dgm:prSet/>
      <dgm:spPr/>
      <dgm:t>
        <a:bodyPr/>
        <a:lstStyle/>
        <a:p>
          <a:r>
            <a:rPr lang="fi-FI" b="1" dirty="0">
              <a:solidFill>
                <a:srgbClr val="000000"/>
              </a:solidFill>
            </a:rPr>
            <a:t>A / AN                  </a:t>
          </a:r>
          <a:r>
            <a:rPr lang="fi-FI" b="1" dirty="0"/>
            <a:t> </a:t>
          </a:r>
          <a:r>
            <a:rPr lang="fi-FI" dirty="0"/>
            <a:t>’eräs’, ’muuan’, ’joku’</a:t>
          </a:r>
        </a:p>
      </dgm:t>
    </dgm:pt>
    <dgm:pt modelId="{ABE4F472-AFEA-574F-8E59-B4CC10DA20D8}" type="parTrans" cxnId="{75CAC8A9-5985-924C-B519-0F978B0DF75F}">
      <dgm:prSet/>
      <dgm:spPr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endParaRPr lang="fi-FI"/>
        </a:p>
      </dgm:t>
    </dgm:pt>
    <dgm:pt modelId="{8014D389-6F0C-0F46-AB58-7CB08ECE465F}" type="sibTrans" cxnId="{75CAC8A9-5985-924C-B519-0F978B0DF75F}">
      <dgm:prSet/>
      <dgm:spPr/>
      <dgm:t>
        <a:bodyPr/>
        <a:lstStyle/>
        <a:p>
          <a:endParaRPr lang="fi-FI"/>
        </a:p>
      </dgm:t>
    </dgm:pt>
    <dgm:pt modelId="{894CE2E9-3C73-B747-BD10-03694EC41199}">
      <dgm:prSet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THE </a:t>
          </a:r>
        </a:p>
        <a:p>
          <a:r>
            <a:rPr lang="fi-FI" dirty="0"/>
            <a:t> ’se tietty/tunnettu’</a:t>
          </a:r>
        </a:p>
      </dgm:t>
    </dgm:pt>
    <dgm:pt modelId="{3AA67F84-FF53-0742-AD22-F7A897262CED}" type="parTrans" cxnId="{D64FB421-E4EC-E943-86C3-1E44A6ABA913}">
      <dgm:prSet/>
      <dgm:spPr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endParaRPr lang="fi-FI"/>
        </a:p>
      </dgm:t>
    </dgm:pt>
    <dgm:pt modelId="{7047B1D4-FCEF-BE4C-9FFB-6A5F6EF8C7DB}" type="sibTrans" cxnId="{D64FB421-E4EC-E943-86C3-1E44A6ABA913}">
      <dgm:prSet/>
      <dgm:spPr/>
      <dgm:t>
        <a:bodyPr/>
        <a:lstStyle/>
        <a:p>
          <a:endParaRPr lang="fi-FI"/>
        </a:p>
      </dgm:t>
    </dgm:pt>
    <dgm:pt modelId="{8C26EB8C-2391-FF40-A5BA-C23F6E6E06FD}" type="pres">
      <dgm:prSet presAssocID="{7CB2DEE2-A7D6-5641-8EF9-9782CB6FDD8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07E4169-EF8C-6C48-AD32-0FF00B8BFE5B}" type="pres">
      <dgm:prSet presAssocID="{66C81F7E-B8CA-C541-A4F1-DFA1AFF9C5F7}" presName="root1" presStyleCnt="0"/>
      <dgm:spPr/>
    </dgm:pt>
    <dgm:pt modelId="{4C8A4129-E2C8-7B46-8E81-5D9B03ABC711}" type="pres">
      <dgm:prSet presAssocID="{66C81F7E-B8CA-C541-A4F1-DFA1AFF9C5F7}" presName="LevelOneTextNode" presStyleLbl="node0" presStyleIdx="0" presStyleCnt="1" custScaleX="60369" custScaleY="52259" custLinFactY="-23218" custLinFactNeighborX="69612" custLinFactNeighborY="-100000">
        <dgm:presLayoutVars>
          <dgm:chPref val="3"/>
        </dgm:presLayoutVars>
      </dgm:prSet>
      <dgm:spPr/>
    </dgm:pt>
    <dgm:pt modelId="{0A97E53E-93FA-3D44-8A09-D5C3D3C2AE58}" type="pres">
      <dgm:prSet presAssocID="{66C81F7E-B8CA-C541-A4F1-DFA1AFF9C5F7}" presName="level2hierChild" presStyleCnt="0"/>
      <dgm:spPr/>
    </dgm:pt>
    <dgm:pt modelId="{01785847-C7EB-1748-A7F7-2B670501438D}" type="pres">
      <dgm:prSet presAssocID="{7B267658-F673-BF4B-93AC-8F00E7363CA7}" presName="conn2-1" presStyleLbl="parChTrans1D2" presStyleIdx="0" presStyleCnt="1"/>
      <dgm:spPr/>
    </dgm:pt>
    <dgm:pt modelId="{9712A61D-5CCD-0D43-B23E-F3D8CE2A34E1}" type="pres">
      <dgm:prSet presAssocID="{7B267658-F673-BF4B-93AC-8F00E7363CA7}" presName="connTx" presStyleLbl="parChTrans1D2" presStyleIdx="0" presStyleCnt="1"/>
      <dgm:spPr/>
    </dgm:pt>
    <dgm:pt modelId="{25B9464E-088D-E846-BC00-0C977FB00BBC}" type="pres">
      <dgm:prSet presAssocID="{4FBDEE6A-B170-D249-93A9-157CCAA82544}" presName="root2" presStyleCnt="0"/>
      <dgm:spPr/>
    </dgm:pt>
    <dgm:pt modelId="{A1C88C27-B3A6-2044-8B2C-30843BFF7204}" type="pres">
      <dgm:prSet presAssocID="{4FBDEE6A-B170-D249-93A9-157CCAA82544}" presName="LevelTwoTextNode" presStyleLbl="node2" presStyleIdx="0" presStyleCnt="1" custScaleX="48198" custScaleY="42007" custLinFactY="-24114" custLinFactNeighborX="34802" custLinFactNeighborY="-100000">
        <dgm:presLayoutVars>
          <dgm:chPref val="3"/>
        </dgm:presLayoutVars>
      </dgm:prSet>
      <dgm:spPr/>
    </dgm:pt>
    <dgm:pt modelId="{C2AC1FD9-7F0D-AE4C-A9B1-349955BCB1B7}" type="pres">
      <dgm:prSet presAssocID="{4FBDEE6A-B170-D249-93A9-157CCAA82544}" presName="level3hierChild" presStyleCnt="0"/>
      <dgm:spPr/>
    </dgm:pt>
    <dgm:pt modelId="{9D663CA5-A4CD-EC45-BC0D-F1CD7945ADDF}" type="pres">
      <dgm:prSet presAssocID="{ABE4F472-AFEA-574F-8E59-B4CC10DA20D8}" presName="conn2-1" presStyleLbl="parChTrans1D3" presStyleIdx="0" presStyleCnt="2"/>
      <dgm:spPr/>
    </dgm:pt>
    <dgm:pt modelId="{3D111FAF-0489-6045-BFA4-59651FF358DF}" type="pres">
      <dgm:prSet presAssocID="{ABE4F472-AFEA-574F-8E59-B4CC10DA20D8}" presName="connTx" presStyleLbl="parChTrans1D3" presStyleIdx="0" presStyleCnt="2"/>
      <dgm:spPr/>
    </dgm:pt>
    <dgm:pt modelId="{EBADE172-27AD-E948-82B1-CD4A98F3F1D9}" type="pres">
      <dgm:prSet presAssocID="{F7929B6E-11C4-1244-B522-6B38D95CBBEF}" presName="root2" presStyleCnt="0"/>
      <dgm:spPr/>
    </dgm:pt>
    <dgm:pt modelId="{759A8AAF-9F2B-B543-BCD1-CD49D2374D7D}" type="pres">
      <dgm:prSet presAssocID="{F7929B6E-11C4-1244-B522-6B38D95CBBEF}" presName="LevelTwoTextNode" presStyleLbl="node3" presStyleIdx="0" presStyleCnt="2" custScaleX="52110" custScaleY="43676" custLinFactY="-25448" custLinFactNeighborX="7934" custLinFactNeighborY="-100000">
        <dgm:presLayoutVars>
          <dgm:chPref val="3"/>
        </dgm:presLayoutVars>
      </dgm:prSet>
      <dgm:spPr/>
    </dgm:pt>
    <dgm:pt modelId="{B2852990-1B90-454A-86B8-62ACAA504C0B}" type="pres">
      <dgm:prSet presAssocID="{F7929B6E-11C4-1244-B522-6B38D95CBBEF}" presName="level3hierChild" presStyleCnt="0"/>
      <dgm:spPr/>
    </dgm:pt>
    <dgm:pt modelId="{45154E87-7DFA-1B4F-ABDB-595DF065D51E}" type="pres">
      <dgm:prSet presAssocID="{3AA67F84-FF53-0742-AD22-F7A897262CED}" presName="conn2-1" presStyleLbl="parChTrans1D3" presStyleIdx="1" presStyleCnt="2"/>
      <dgm:spPr/>
    </dgm:pt>
    <dgm:pt modelId="{10E4D320-8F34-5B44-8E53-E472E09A5031}" type="pres">
      <dgm:prSet presAssocID="{3AA67F84-FF53-0742-AD22-F7A897262CED}" presName="connTx" presStyleLbl="parChTrans1D3" presStyleIdx="1" presStyleCnt="2"/>
      <dgm:spPr/>
    </dgm:pt>
    <dgm:pt modelId="{E6DE433D-8FEA-1648-8762-F7D8AEF364A6}" type="pres">
      <dgm:prSet presAssocID="{894CE2E9-3C73-B747-BD10-03694EC41199}" presName="root2" presStyleCnt="0"/>
      <dgm:spPr/>
    </dgm:pt>
    <dgm:pt modelId="{98C7EE6A-FFC2-7545-BFF3-23CB01FD29EB}" type="pres">
      <dgm:prSet presAssocID="{894CE2E9-3C73-B747-BD10-03694EC41199}" presName="LevelTwoTextNode" presStyleLbl="node3" presStyleIdx="1" presStyleCnt="2" custScaleX="52776" custScaleY="39877" custLinFactY="-33369" custLinFactNeighborX="1589" custLinFactNeighborY="-100000">
        <dgm:presLayoutVars>
          <dgm:chPref val="3"/>
        </dgm:presLayoutVars>
      </dgm:prSet>
      <dgm:spPr/>
    </dgm:pt>
    <dgm:pt modelId="{2C4BB14C-EC04-6D4B-A0F2-7E74BA9EADB3}" type="pres">
      <dgm:prSet presAssocID="{894CE2E9-3C73-B747-BD10-03694EC41199}" presName="level3hierChild" presStyleCnt="0"/>
      <dgm:spPr/>
    </dgm:pt>
  </dgm:ptLst>
  <dgm:cxnLst>
    <dgm:cxn modelId="{9F2DF20F-CE9F-E845-AE65-954DB17343BE}" type="presOf" srcId="{ABE4F472-AFEA-574F-8E59-B4CC10DA20D8}" destId="{3D111FAF-0489-6045-BFA4-59651FF358DF}" srcOrd="1" destOrd="0" presId="urn:microsoft.com/office/officeart/2005/8/layout/hierarchy2"/>
    <dgm:cxn modelId="{1E9D9C11-DD9C-1F40-A097-88475B2EE6F9}" type="presOf" srcId="{F7929B6E-11C4-1244-B522-6B38D95CBBEF}" destId="{759A8AAF-9F2B-B543-BCD1-CD49D2374D7D}" srcOrd="0" destOrd="0" presId="urn:microsoft.com/office/officeart/2005/8/layout/hierarchy2"/>
    <dgm:cxn modelId="{D64FB421-E4EC-E943-86C3-1E44A6ABA913}" srcId="{4FBDEE6A-B170-D249-93A9-157CCAA82544}" destId="{894CE2E9-3C73-B747-BD10-03694EC41199}" srcOrd="1" destOrd="0" parTransId="{3AA67F84-FF53-0742-AD22-F7A897262CED}" sibTransId="{7047B1D4-FCEF-BE4C-9FFB-6A5F6EF8C7DB}"/>
    <dgm:cxn modelId="{64981324-3845-E54E-99D3-1039965328C6}" type="presOf" srcId="{7B267658-F673-BF4B-93AC-8F00E7363CA7}" destId="{01785847-C7EB-1748-A7F7-2B670501438D}" srcOrd="0" destOrd="0" presId="urn:microsoft.com/office/officeart/2005/8/layout/hierarchy2"/>
    <dgm:cxn modelId="{2A222C2D-D05B-C945-93E3-1951877FE59A}" type="presOf" srcId="{66C81F7E-B8CA-C541-A4F1-DFA1AFF9C5F7}" destId="{4C8A4129-E2C8-7B46-8E81-5D9B03ABC711}" srcOrd="0" destOrd="0" presId="urn:microsoft.com/office/officeart/2005/8/layout/hierarchy2"/>
    <dgm:cxn modelId="{D42F3A2D-C59A-834B-BB87-2D66DB17F5D6}" type="presOf" srcId="{3AA67F84-FF53-0742-AD22-F7A897262CED}" destId="{10E4D320-8F34-5B44-8E53-E472E09A5031}" srcOrd="1" destOrd="0" presId="urn:microsoft.com/office/officeart/2005/8/layout/hierarchy2"/>
    <dgm:cxn modelId="{8D418C32-4941-3D4C-9636-1FE96A64B165}" type="presOf" srcId="{4FBDEE6A-B170-D249-93A9-157CCAA82544}" destId="{A1C88C27-B3A6-2044-8B2C-30843BFF7204}" srcOrd="0" destOrd="0" presId="urn:microsoft.com/office/officeart/2005/8/layout/hierarchy2"/>
    <dgm:cxn modelId="{5A38DD45-8F3E-AE47-8E46-3C9589C8F98A}" type="presOf" srcId="{ABE4F472-AFEA-574F-8E59-B4CC10DA20D8}" destId="{9D663CA5-A4CD-EC45-BC0D-F1CD7945ADDF}" srcOrd="0" destOrd="0" presId="urn:microsoft.com/office/officeart/2005/8/layout/hierarchy2"/>
    <dgm:cxn modelId="{8A9BED69-1B40-9A44-9F44-E6066C3497CD}" type="presOf" srcId="{7CB2DEE2-A7D6-5641-8EF9-9782CB6FDD8A}" destId="{8C26EB8C-2391-FF40-A5BA-C23F6E6E06FD}" srcOrd="0" destOrd="0" presId="urn:microsoft.com/office/officeart/2005/8/layout/hierarchy2"/>
    <dgm:cxn modelId="{83C9F658-DDB2-ED4F-928D-0C4C755C3109}" type="presOf" srcId="{3AA67F84-FF53-0742-AD22-F7A897262CED}" destId="{45154E87-7DFA-1B4F-ABDB-595DF065D51E}" srcOrd="0" destOrd="0" presId="urn:microsoft.com/office/officeart/2005/8/layout/hierarchy2"/>
    <dgm:cxn modelId="{3442DB8C-8000-7C4F-AEBD-830730C3D844}" srcId="{66C81F7E-B8CA-C541-A4F1-DFA1AFF9C5F7}" destId="{4FBDEE6A-B170-D249-93A9-157CCAA82544}" srcOrd="0" destOrd="0" parTransId="{7B267658-F673-BF4B-93AC-8F00E7363CA7}" sibTransId="{A72822AC-507F-5E42-9D4F-3B20356FA8EB}"/>
    <dgm:cxn modelId="{4891D293-0D0B-6F4E-8521-D3FC362830FF}" type="presOf" srcId="{894CE2E9-3C73-B747-BD10-03694EC41199}" destId="{98C7EE6A-FFC2-7545-BFF3-23CB01FD29EB}" srcOrd="0" destOrd="0" presId="urn:microsoft.com/office/officeart/2005/8/layout/hierarchy2"/>
    <dgm:cxn modelId="{16BA0A9D-B079-6142-8DFF-18ED2502DE2E}" srcId="{7CB2DEE2-A7D6-5641-8EF9-9782CB6FDD8A}" destId="{66C81F7E-B8CA-C541-A4F1-DFA1AFF9C5F7}" srcOrd="0" destOrd="0" parTransId="{89B315F0-FE7B-2A4A-99EF-8EB1BB6B9550}" sibTransId="{1B01CFBE-EF0D-5146-A86C-43B795684051}"/>
    <dgm:cxn modelId="{75CAC8A9-5985-924C-B519-0F978B0DF75F}" srcId="{4FBDEE6A-B170-D249-93A9-157CCAA82544}" destId="{F7929B6E-11C4-1244-B522-6B38D95CBBEF}" srcOrd="0" destOrd="0" parTransId="{ABE4F472-AFEA-574F-8E59-B4CC10DA20D8}" sibTransId="{8014D389-6F0C-0F46-AB58-7CB08ECE465F}"/>
    <dgm:cxn modelId="{81662FC5-7B51-1D4F-9EA2-3334385B9F5D}" type="presOf" srcId="{7B267658-F673-BF4B-93AC-8F00E7363CA7}" destId="{9712A61D-5CCD-0D43-B23E-F3D8CE2A34E1}" srcOrd="1" destOrd="0" presId="urn:microsoft.com/office/officeart/2005/8/layout/hierarchy2"/>
    <dgm:cxn modelId="{D2BA8FAB-AB3A-EA4D-BDF2-A98692C2545D}" type="presParOf" srcId="{8C26EB8C-2391-FF40-A5BA-C23F6E6E06FD}" destId="{C07E4169-EF8C-6C48-AD32-0FF00B8BFE5B}" srcOrd="0" destOrd="0" presId="urn:microsoft.com/office/officeart/2005/8/layout/hierarchy2"/>
    <dgm:cxn modelId="{E34E2389-C69C-EF4C-869D-115AB544047D}" type="presParOf" srcId="{C07E4169-EF8C-6C48-AD32-0FF00B8BFE5B}" destId="{4C8A4129-E2C8-7B46-8E81-5D9B03ABC711}" srcOrd="0" destOrd="0" presId="urn:microsoft.com/office/officeart/2005/8/layout/hierarchy2"/>
    <dgm:cxn modelId="{75A0C82C-0DAC-594E-8E1E-D8389811CDF2}" type="presParOf" srcId="{C07E4169-EF8C-6C48-AD32-0FF00B8BFE5B}" destId="{0A97E53E-93FA-3D44-8A09-D5C3D3C2AE58}" srcOrd="1" destOrd="0" presId="urn:microsoft.com/office/officeart/2005/8/layout/hierarchy2"/>
    <dgm:cxn modelId="{B4815738-993B-994A-8A2C-6E7036C196A4}" type="presParOf" srcId="{0A97E53E-93FA-3D44-8A09-D5C3D3C2AE58}" destId="{01785847-C7EB-1748-A7F7-2B670501438D}" srcOrd="0" destOrd="0" presId="urn:microsoft.com/office/officeart/2005/8/layout/hierarchy2"/>
    <dgm:cxn modelId="{AAA881BD-F98C-7541-BBD1-6C54AA8F0E9C}" type="presParOf" srcId="{01785847-C7EB-1748-A7F7-2B670501438D}" destId="{9712A61D-5CCD-0D43-B23E-F3D8CE2A34E1}" srcOrd="0" destOrd="0" presId="urn:microsoft.com/office/officeart/2005/8/layout/hierarchy2"/>
    <dgm:cxn modelId="{E83827DA-535B-9447-BE30-FB25F8EBF3B0}" type="presParOf" srcId="{0A97E53E-93FA-3D44-8A09-D5C3D3C2AE58}" destId="{25B9464E-088D-E846-BC00-0C977FB00BBC}" srcOrd="1" destOrd="0" presId="urn:microsoft.com/office/officeart/2005/8/layout/hierarchy2"/>
    <dgm:cxn modelId="{9B9C4605-1FB6-7E47-BBEF-9E40256DBE47}" type="presParOf" srcId="{25B9464E-088D-E846-BC00-0C977FB00BBC}" destId="{A1C88C27-B3A6-2044-8B2C-30843BFF7204}" srcOrd="0" destOrd="0" presId="urn:microsoft.com/office/officeart/2005/8/layout/hierarchy2"/>
    <dgm:cxn modelId="{26802DD3-A05F-FD47-9F73-B0D1A5ADC6A2}" type="presParOf" srcId="{25B9464E-088D-E846-BC00-0C977FB00BBC}" destId="{C2AC1FD9-7F0D-AE4C-A9B1-349955BCB1B7}" srcOrd="1" destOrd="0" presId="urn:microsoft.com/office/officeart/2005/8/layout/hierarchy2"/>
    <dgm:cxn modelId="{E87F491C-B52E-0F49-855A-B7EA704EFA04}" type="presParOf" srcId="{C2AC1FD9-7F0D-AE4C-A9B1-349955BCB1B7}" destId="{9D663CA5-A4CD-EC45-BC0D-F1CD7945ADDF}" srcOrd="0" destOrd="0" presId="urn:microsoft.com/office/officeart/2005/8/layout/hierarchy2"/>
    <dgm:cxn modelId="{C274D539-F77B-E348-B4DC-D4EE5025A6FA}" type="presParOf" srcId="{9D663CA5-A4CD-EC45-BC0D-F1CD7945ADDF}" destId="{3D111FAF-0489-6045-BFA4-59651FF358DF}" srcOrd="0" destOrd="0" presId="urn:microsoft.com/office/officeart/2005/8/layout/hierarchy2"/>
    <dgm:cxn modelId="{7221D577-0CD1-7344-9066-91510FD9E112}" type="presParOf" srcId="{C2AC1FD9-7F0D-AE4C-A9B1-349955BCB1B7}" destId="{EBADE172-27AD-E948-82B1-CD4A98F3F1D9}" srcOrd="1" destOrd="0" presId="urn:microsoft.com/office/officeart/2005/8/layout/hierarchy2"/>
    <dgm:cxn modelId="{D2F52014-3AD5-0742-9C54-D95BFDF87E3A}" type="presParOf" srcId="{EBADE172-27AD-E948-82B1-CD4A98F3F1D9}" destId="{759A8AAF-9F2B-B543-BCD1-CD49D2374D7D}" srcOrd="0" destOrd="0" presId="urn:microsoft.com/office/officeart/2005/8/layout/hierarchy2"/>
    <dgm:cxn modelId="{17826A6F-0AB5-BD4E-9BA6-F390394C20EB}" type="presParOf" srcId="{EBADE172-27AD-E948-82B1-CD4A98F3F1D9}" destId="{B2852990-1B90-454A-86B8-62ACAA504C0B}" srcOrd="1" destOrd="0" presId="urn:microsoft.com/office/officeart/2005/8/layout/hierarchy2"/>
    <dgm:cxn modelId="{E54BD85D-A0E2-5C46-B425-A90484C498BD}" type="presParOf" srcId="{C2AC1FD9-7F0D-AE4C-A9B1-349955BCB1B7}" destId="{45154E87-7DFA-1B4F-ABDB-595DF065D51E}" srcOrd="2" destOrd="0" presId="urn:microsoft.com/office/officeart/2005/8/layout/hierarchy2"/>
    <dgm:cxn modelId="{9C2180A7-683C-0241-BDFA-6B54864FD6CE}" type="presParOf" srcId="{45154E87-7DFA-1B4F-ABDB-595DF065D51E}" destId="{10E4D320-8F34-5B44-8E53-E472E09A5031}" srcOrd="0" destOrd="0" presId="urn:microsoft.com/office/officeart/2005/8/layout/hierarchy2"/>
    <dgm:cxn modelId="{70B6FADC-8442-7545-9507-E346C361A080}" type="presParOf" srcId="{C2AC1FD9-7F0D-AE4C-A9B1-349955BCB1B7}" destId="{E6DE433D-8FEA-1648-8762-F7D8AEF364A6}" srcOrd="3" destOrd="0" presId="urn:microsoft.com/office/officeart/2005/8/layout/hierarchy2"/>
    <dgm:cxn modelId="{3DC82609-1995-EA4F-A435-7CEA51A99D67}" type="presParOf" srcId="{E6DE433D-8FEA-1648-8762-F7D8AEF364A6}" destId="{98C7EE6A-FFC2-7545-BFF3-23CB01FD29EB}" srcOrd="0" destOrd="0" presId="urn:microsoft.com/office/officeart/2005/8/layout/hierarchy2"/>
    <dgm:cxn modelId="{31C908BA-96F3-994B-806D-D02D80D3D64C}" type="presParOf" srcId="{E6DE433D-8FEA-1648-8762-F7D8AEF364A6}" destId="{2C4BB14C-EC04-6D4B-A0F2-7E74BA9EADB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B2DEE2-A7D6-5641-8EF9-9782CB6FDD8A}" type="doc">
      <dgm:prSet loTypeId="urn:microsoft.com/office/officeart/2005/8/layout/hierarchy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66C81F7E-B8CA-C541-A4F1-DFA1AFF9C5F7}">
      <dgm:prSet phldrT="[Teksti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60000"/>
            </a:lnSpc>
          </a:pPr>
          <a:r>
            <a:rPr lang="fi-FI" sz="2400" b="1" dirty="0">
              <a:solidFill>
                <a:srgbClr val="000000"/>
              </a:solidFill>
            </a:rPr>
            <a:t>Laskettava</a:t>
          </a:r>
        </a:p>
        <a:p>
          <a:pPr>
            <a:lnSpc>
              <a:spcPct val="60000"/>
            </a:lnSpc>
          </a:pPr>
          <a:r>
            <a:rPr lang="fi-FI" sz="2400" dirty="0">
              <a:solidFill>
                <a:srgbClr val="000000"/>
              </a:solidFill>
            </a:rPr>
            <a:t>sana</a:t>
          </a:r>
        </a:p>
      </dgm:t>
    </dgm:pt>
    <dgm:pt modelId="{89B315F0-FE7B-2A4A-99EF-8EB1BB6B9550}" type="parTrans" cxnId="{16BA0A9D-B079-6142-8DFF-18ED2502DE2E}">
      <dgm:prSet/>
      <dgm:spPr/>
      <dgm:t>
        <a:bodyPr/>
        <a:lstStyle/>
        <a:p>
          <a:endParaRPr lang="fi-FI"/>
        </a:p>
      </dgm:t>
    </dgm:pt>
    <dgm:pt modelId="{1B01CFBE-EF0D-5146-A86C-43B795684051}" type="sibTrans" cxnId="{16BA0A9D-B079-6142-8DFF-18ED2502DE2E}">
      <dgm:prSet/>
      <dgm:spPr/>
      <dgm:t>
        <a:bodyPr/>
        <a:lstStyle/>
        <a:p>
          <a:endParaRPr lang="fi-FI"/>
        </a:p>
      </dgm:t>
    </dgm:pt>
    <dgm:pt modelId="{209B31C9-D279-1E4D-9F3B-AD84CBA41627}">
      <dgm:prSet phldrT="[Teksti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fi-FI" sz="2400" dirty="0">
              <a:solidFill>
                <a:srgbClr val="000000"/>
              </a:solidFill>
            </a:rPr>
            <a:t>monikossa</a:t>
          </a:r>
        </a:p>
      </dgm:t>
    </dgm:pt>
    <dgm:pt modelId="{F57B5A99-A004-A141-9718-2BFDF738FB37}" type="parTrans" cxnId="{7CCABB98-47EF-D944-8DB9-03A63DFD3124}">
      <dgm:prSet/>
      <dgm:spPr>
        <a:ln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endParaRPr lang="fi-FI"/>
        </a:p>
      </dgm:t>
    </dgm:pt>
    <dgm:pt modelId="{3BC4642F-3E42-C543-B3A3-B101F2A6AD2F}" type="sibTrans" cxnId="{7CCABB98-47EF-D944-8DB9-03A63DFD3124}">
      <dgm:prSet/>
      <dgm:spPr/>
      <dgm:t>
        <a:bodyPr/>
        <a:lstStyle/>
        <a:p>
          <a:endParaRPr lang="fi-FI"/>
        </a:p>
      </dgm:t>
    </dgm:pt>
    <dgm:pt modelId="{91A6B81F-05D9-A444-8BEA-DB5355160B4D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fi-FI" b="1" dirty="0">
              <a:solidFill>
                <a:srgbClr val="000000"/>
              </a:solidFill>
            </a:rPr>
            <a:t>EI ARTIKKELIA</a:t>
          </a:r>
          <a:r>
            <a:rPr lang="fi-FI" b="1" dirty="0"/>
            <a:t> </a:t>
          </a:r>
          <a:r>
            <a:rPr lang="fi-FI" dirty="0"/>
            <a:t>yleisessä merkityksessä  ’jotkut’, ’eräät’</a:t>
          </a:r>
        </a:p>
      </dgm:t>
    </dgm:pt>
    <dgm:pt modelId="{F208CA94-5D30-2541-9DBF-6C7517F5B191}" type="parTrans" cxnId="{25300654-FFDF-A54E-BBA2-DC97AB9FD592}">
      <dgm:prSet/>
      <dgm:spPr>
        <a:ln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endParaRPr lang="fi-FI"/>
        </a:p>
      </dgm:t>
    </dgm:pt>
    <dgm:pt modelId="{D601AA2B-68C2-D049-8BC9-3BD7319ADCB3}" type="sibTrans" cxnId="{25300654-FFDF-A54E-BBA2-DC97AB9FD592}">
      <dgm:prSet/>
      <dgm:spPr/>
      <dgm:t>
        <a:bodyPr/>
        <a:lstStyle/>
        <a:p>
          <a:endParaRPr lang="fi-FI"/>
        </a:p>
      </dgm:t>
    </dgm:pt>
    <dgm:pt modelId="{6003D786-4408-D243-9AEC-7A039E6CEF7A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fi-FI" b="1" dirty="0">
              <a:solidFill>
                <a:srgbClr val="000000"/>
              </a:solidFill>
            </a:rPr>
            <a:t>THE</a:t>
          </a:r>
          <a:r>
            <a:rPr lang="fi-FI" dirty="0">
              <a:solidFill>
                <a:srgbClr val="000000"/>
              </a:solidFill>
            </a:rPr>
            <a:t>  </a:t>
          </a:r>
          <a:r>
            <a:rPr lang="fi-FI" dirty="0"/>
            <a:t>                          ’ne tietyt’</a:t>
          </a:r>
        </a:p>
      </dgm:t>
    </dgm:pt>
    <dgm:pt modelId="{6F968C7C-AB8F-EE46-B8DA-724DE6B832E0}" type="parTrans" cxnId="{AAAAC8EC-F747-2146-A187-6C146869D3E9}">
      <dgm:prSet/>
      <dgm:spPr>
        <a:ln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endParaRPr lang="fi-FI"/>
        </a:p>
      </dgm:t>
    </dgm:pt>
    <dgm:pt modelId="{576F54D0-9E8A-7848-977A-995FDB35DA5F}" type="sibTrans" cxnId="{AAAAC8EC-F747-2146-A187-6C146869D3E9}">
      <dgm:prSet/>
      <dgm:spPr/>
      <dgm:t>
        <a:bodyPr/>
        <a:lstStyle/>
        <a:p>
          <a:endParaRPr lang="fi-FI"/>
        </a:p>
      </dgm:t>
    </dgm:pt>
    <dgm:pt modelId="{8C26EB8C-2391-FF40-A5BA-C23F6E6E06FD}" type="pres">
      <dgm:prSet presAssocID="{7CB2DEE2-A7D6-5641-8EF9-9782CB6FDD8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07E4169-EF8C-6C48-AD32-0FF00B8BFE5B}" type="pres">
      <dgm:prSet presAssocID="{66C81F7E-B8CA-C541-A4F1-DFA1AFF9C5F7}" presName="root1" presStyleCnt="0"/>
      <dgm:spPr/>
    </dgm:pt>
    <dgm:pt modelId="{4C8A4129-E2C8-7B46-8E81-5D9B03ABC711}" type="pres">
      <dgm:prSet presAssocID="{66C81F7E-B8CA-C541-A4F1-DFA1AFF9C5F7}" presName="LevelOneTextNode" presStyleLbl="node0" presStyleIdx="0" presStyleCnt="1" custScaleX="54040" custScaleY="52847" custLinFactY="-28933" custLinFactNeighborX="63141" custLinFactNeighborY="-100000">
        <dgm:presLayoutVars>
          <dgm:chPref val="3"/>
        </dgm:presLayoutVars>
      </dgm:prSet>
      <dgm:spPr/>
    </dgm:pt>
    <dgm:pt modelId="{0A97E53E-93FA-3D44-8A09-D5C3D3C2AE58}" type="pres">
      <dgm:prSet presAssocID="{66C81F7E-B8CA-C541-A4F1-DFA1AFF9C5F7}" presName="level2hierChild" presStyleCnt="0"/>
      <dgm:spPr/>
    </dgm:pt>
    <dgm:pt modelId="{3CB4AFA8-6CBB-5A49-857B-FDCD3B6DAE60}" type="pres">
      <dgm:prSet presAssocID="{F57B5A99-A004-A141-9718-2BFDF738FB37}" presName="conn2-1" presStyleLbl="parChTrans1D2" presStyleIdx="0" presStyleCnt="1"/>
      <dgm:spPr/>
    </dgm:pt>
    <dgm:pt modelId="{F90A859D-7510-0E47-BAE9-14154F5DFB9B}" type="pres">
      <dgm:prSet presAssocID="{F57B5A99-A004-A141-9718-2BFDF738FB37}" presName="connTx" presStyleLbl="parChTrans1D2" presStyleIdx="0" presStyleCnt="1"/>
      <dgm:spPr/>
    </dgm:pt>
    <dgm:pt modelId="{DA54C822-239C-EB45-B89A-88A798D3ADF9}" type="pres">
      <dgm:prSet presAssocID="{209B31C9-D279-1E4D-9F3B-AD84CBA41627}" presName="root2" presStyleCnt="0"/>
      <dgm:spPr/>
    </dgm:pt>
    <dgm:pt modelId="{203C02D2-E41E-FB40-8362-E43F2ABA1501}" type="pres">
      <dgm:prSet presAssocID="{209B31C9-D279-1E4D-9F3B-AD84CBA41627}" presName="LevelTwoTextNode" presStyleLbl="node2" presStyleIdx="0" presStyleCnt="1" custScaleX="40835" custScaleY="39878" custLinFactY="-27986" custLinFactNeighborX="32270" custLinFactNeighborY="-100000">
        <dgm:presLayoutVars>
          <dgm:chPref val="3"/>
        </dgm:presLayoutVars>
      </dgm:prSet>
      <dgm:spPr/>
    </dgm:pt>
    <dgm:pt modelId="{99EFEF07-FF98-994B-B118-12EAD8F2288E}" type="pres">
      <dgm:prSet presAssocID="{209B31C9-D279-1E4D-9F3B-AD84CBA41627}" presName="level3hierChild" presStyleCnt="0"/>
      <dgm:spPr/>
    </dgm:pt>
    <dgm:pt modelId="{26552CF9-81CE-0E41-828F-0DE7F8FC942B}" type="pres">
      <dgm:prSet presAssocID="{F208CA94-5D30-2541-9DBF-6C7517F5B191}" presName="conn2-1" presStyleLbl="parChTrans1D3" presStyleIdx="0" presStyleCnt="2"/>
      <dgm:spPr/>
    </dgm:pt>
    <dgm:pt modelId="{2E9840FA-4B76-E54D-AD0D-EC2BE26BD864}" type="pres">
      <dgm:prSet presAssocID="{F208CA94-5D30-2541-9DBF-6C7517F5B191}" presName="connTx" presStyleLbl="parChTrans1D3" presStyleIdx="0" presStyleCnt="2"/>
      <dgm:spPr/>
    </dgm:pt>
    <dgm:pt modelId="{588E5689-CEB6-3348-AD74-9B436E342E6C}" type="pres">
      <dgm:prSet presAssocID="{91A6B81F-05D9-A444-8BEA-DB5355160B4D}" presName="root2" presStyleCnt="0"/>
      <dgm:spPr/>
    </dgm:pt>
    <dgm:pt modelId="{2D0CDB5F-2615-1F4A-9302-EA03F6B5C6F3}" type="pres">
      <dgm:prSet presAssocID="{91A6B81F-05D9-A444-8BEA-DB5355160B4D}" presName="LevelTwoTextNode" presStyleLbl="node3" presStyleIdx="0" presStyleCnt="2" custScaleX="45423" custScaleY="53112" custLinFactY="-38976" custLinFactNeighborX="30824" custLinFactNeighborY="-100000">
        <dgm:presLayoutVars>
          <dgm:chPref val="3"/>
        </dgm:presLayoutVars>
      </dgm:prSet>
      <dgm:spPr/>
    </dgm:pt>
    <dgm:pt modelId="{41798201-C698-8D42-B5A2-5AD7D55968DD}" type="pres">
      <dgm:prSet presAssocID="{91A6B81F-05D9-A444-8BEA-DB5355160B4D}" presName="level3hierChild" presStyleCnt="0"/>
      <dgm:spPr/>
    </dgm:pt>
    <dgm:pt modelId="{4958F988-D608-EA47-A902-370ACE003388}" type="pres">
      <dgm:prSet presAssocID="{6F968C7C-AB8F-EE46-B8DA-724DE6B832E0}" presName="conn2-1" presStyleLbl="parChTrans1D3" presStyleIdx="1" presStyleCnt="2"/>
      <dgm:spPr/>
    </dgm:pt>
    <dgm:pt modelId="{7B6BC47D-0BB6-7D4E-A260-FF6B90058C2A}" type="pres">
      <dgm:prSet presAssocID="{6F968C7C-AB8F-EE46-B8DA-724DE6B832E0}" presName="connTx" presStyleLbl="parChTrans1D3" presStyleIdx="1" presStyleCnt="2"/>
      <dgm:spPr/>
    </dgm:pt>
    <dgm:pt modelId="{3278245D-BAF1-7749-86B0-179031967A95}" type="pres">
      <dgm:prSet presAssocID="{6003D786-4408-D243-9AEC-7A039E6CEF7A}" presName="root2" presStyleCnt="0"/>
      <dgm:spPr/>
    </dgm:pt>
    <dgm:pt modelId="{035C70F8-17F7-A54F-B80D-D4FA2AC8F2AD}" type="pres">
      <dgm:prSet presAssocID="{6003D786-4408-D243-9AEC-7A039E6CEF7A}" presName="LevelTwoTextNode" presStyleLbl="node3" presStyleIdx="1" presStyleCnt="2" custScaleX="46937" custScaleY="29431" custLinFactY="-22892" custLinFactNeighborX="1172" custLinFactNeighborY="-100000">
        <dgm:presLayoutVars>
          <dgm:chPref val="3"/>
        </dgm:presLayoutVars>
      </dgm:prSet>
      <dgm:spPr/>
    </dgm:pt>
    <dgm:pt modelId="{04D3E037-8B33-544F-8800-D1CCBF17D64A}" type="pres">
      <dgm:prSet presAssocID="{6003D786-4408-D243-9AEC-7A039E6CEF7A}" presName="level3hierChild" presStyleCnt="0"/>
      <dgm:spPr/>
    </dgm:pt>
  </dgm:ptLst>
  <dgm:cxnLst>
    <dgm:cxn modelId="{520C641A-CCDA-FB4E-B6F0-CB39ACE1CCF8}" type="presOf" srcId="{209B31C9-D279-1E4D-9F3B-AD84CBA41627}" destId="{203C02D2-E41E-FB40-8362-E43F2ABA1501}" srcOrd="0" destOrd="0" presId="urn:microsoft.com/office/officeart/2005/8/layout/hierarchy2"/>
    <dgm:cxn modelId="{1A505D3B-3C69-C64C-BBED-9EB77D0618B6}" type="presOf" srcId="{F208CA94-5D30-2541-9DBF-6C7517F5B191}" destId="{26552CF9-81CE-0E41-828F-0DE7F8FC942B}" srcOrd="0" destOrd="0" presId="urn:microsoft.com/office/officeart/2005/8/layout/hierarchy2"/>
    <dgm:cxn modelId="{A0A0475F-2F58-B94C-B033-2A18DB0B6524}" type="presOf" srcId="{91A6B81F-05D9-A444-8BEA-DB5355160B4D}" destId="{2D0CDB5F-2615-1F4A-9302-EA03F6B5C6F3}" srcOrd="0" destOrd="0" presId="urn:microsoft.com/office/officeart/2005/8/layout/hierarchy2"/>
    <dgm:cxn modelId="{13998F42-28DF-A94A-A444-75604EBAFBEE}" type="presOf" srcId="{6F968C7C-AB8F-EE46-B8DA-724DE6B832E0}" destId="{7B6BC47D-0BB6-7D4E-A260-FF6B90058C2A}" srcOrd="1" destOrd="0" presId="urn:microsoft.com/office/officeart/2005/8/layout/hierarchy2"/>
    <dgm:cxn modelId="{3D50CE4C-1BB6-5241-B199-332B7F23C37D}" type="presOf" srcId="{F57B5A99-A004-A141-9718-2BFDF738FB37}" destId="{3CB4AFA8-6CBB-5A49-857B-FDCD3B6DAE60}" srcOrd="0" destOrd="0" presId="urn:microsoft.com/office/officeart/2005/8/layout/hierarchy2"/>
    <dgm:cxn modelId="{25300654-FFDF-A54E-BBA2-DC97AB9FD592}" srcId="{209B31C9-D279-1E4D-9F3B-AD84CBA41627}" destId="{91A6B81F-05D9-A444-8BEA-DB5355160B4D}" srcOrd="0" destOrd="0" parTransId="{F208CA94-5D30-2541-9DBF-6C7517F5B191}" sibTransId="{D601AA2B-68C2-D049-8BC9-3BD7319ADCB3}"/>
    <dgm:cxn modelId="{C7A6B05A-BD59-4D47-89DB-860A9A677C8D}" type="presOf" srcId="{6F968C7C-AB8F-EE46-B8DA-724DE6B832E0}" destId="{4958F988-D608-EA47-A902-370ACE003388}" srcOrd="0" destOrd="0" presId="urn:microsoft.com/office/officeart/2005/8/layout/hierarchy2"/>
    <dgm:cxn modelId="{7CCABB98-47EF-D944-8DB9-03A63DFD3124}" srcId="{66C81F7E-B8CA-C541-A4F1-DFA1AFF9C5F7}" destId="{209B31C9-D279-1E4D-9F3B-AD84CBA41627}" srcOrd="0" destOrd="0" parTransId="{F57B5A99-A004-A141-9718-2BFDF738FB37}" sibTransId="{3BC4642F-3E42-C543-B3A3-B101F2A6AD2F}"/>
    <dgm:cxn modelId="{16BA0A9D-B079-6142-8DFF-18ED2502DE2E}" srcId="{7CB2DEE2-A7D6-5641-8EF9-9782CB6FDD8A}" destId="{66C81F7E-B8CA-C541-A4F1-DFA1AFF9C5F7}" srcOrd="0" destOrd="0" parTransId="{89B315F0-FE7B-2A4A-99EF-8EB1BB6B9550}" sibTransId="{1B01CFBE-EF0D-5146-A86C-43B795684051}"/>
    <dgm:cxn modelId="{99179DAA-786A-324F-9F82-9642C0D2B3C7}" type="presOf" srcId="{66C81F7E-B8CA-C541-A4F1-DFA1AFF9C5F7}" destId="{4C8A4129-E2C8-7B46-8E81-5D9B03ABC711}" srcOrd="0" destOrd="0" presId="urn:microsoft.com/office/officeart/2005/8/layout/hierarchy2"/>
    <dgm:cxn modelId="{951F65BB-3DFF-2B4B-A600-B4A1B268962B}" type="presOf" srcId="{7CB2DEE2-A7D6-5641-8EF9-9782CB6FDD8A}" destId="{8C26EB8C-2391-FF40-A5BA-C23F6E6E06FD}" srcOrd="0" destOrd="0" presId="urn:microsoft.com/office/officeart/2005/8/layout/hierarchy2"/>
    <dgm:cxn modelId="{C59FB3CF-E046-FC40-B8DE-2A175E1B6E5E}" type="presOf" srcId="{F57B5A99-A004-A141-9718-2BFDF738FB37}" destId="{F90A859D-7510-0E47-BAE9-14154F5DFB9B}" srcOrd="1" destOrd="0" presId="urn:microsoft.com/office/officeart/2005/8/layout/hierarchy2"/>
    <dgm:cxn modelId="{A7D523D5-852D-8348-A274-CBFB2CBD9EE8}" type="presOf" srcId="{6003D786-4408-D243-9AEC-7A039E6CEF7A}" destId="{035C70F8-17F7-A54F-B80D-D4FA2AC8F2AD}" srcOrd="0" destOrd="0" presId="urn:microsoft.com/office/officeart/2005/8/layout/hierarchy2"/>
    <dgm:cxn modelId="{AAAAC8EC-F747-2146-A187-6C146869D3E9}" srcId="{209B31C9-D279-1E4D-9F3B-AD84CBA41627}" destId="{6003D786-4408-D243-9AEC-7A039E6CEF7A}" srcOrd="1" destOrd="0" parTransId="{6F968C7C-AB8F-EE46-B8DA-724DE6B832E0}" sibTransId="{576F54D0-9E8A-7848-977A-995FDB35DA5F}"/>
    <dgm:cxn modelId="{882B1AFC-C9E0-A44A-B1EC-22535C6D460A}" type="presOf" srcId="{F208CA94-5D30-2541-9DBF-6C7517F5B191}" destId="{2E9840FA-4B76-E54D-AD0D-EC2BE26BD864}" srcOrd="1" destOrd="0" presId="urn:microsoft.com/office/officeart/2005/8/layout/hierarchy2"/>
    <dgm:cxn modelId="{381F49B6-15D0-F742-8CFD-B0717FD8CDBD}" type="presParOf" srcId="{8C26EB8C-2391-FF40-A5BA-C23F6E6E06FD}" destId="{C07E4169-EF8C-6C48-AD32-0FF00B8BFE5B}" srcOrd="0" destOrd="0" presId="urn:microsoft.com/office/officeart/2005/8/layout/hierarchy2"/>
    <dgm:cxn modelId="{198F1AF8-7408-7F43-A6FE-C6B0B97CEAA5}" type="presParOf" srcId="{C07E4169-EF8C-6C48-AD32-0FF00B8BFE5B}" destId="{4C8A4129-E2C8-7B46-8E81-5D9B03ABC711}" srcOrd="0" destOrd="0" presId="urn:microsoft.com/office/officeart/2005/8/layout/hierarchy2"/>
    <dgm:cxn modelId="{530FB3D5-CDCB-D840-9F98-6E8437D15C9A}" type="presParOf" srcId="{C07E4169-EF8C-6C48-AD32-0FF00B8BFE5B}" destId="{0A97E53E-93FA-3D44-8A09-D5C3D3C2AE58}" srcOrd="1" destOrd="0" presId="urn:microsoft.com/office/officeart/2005/8/layout/hierarchy2"/>
    <dgm:cxn modelId="{16AC828F-6077-CE46-A1C7-086EB654D5DD}" type="presParOf" srcId="{0A97E53E-93FA-3D44-8A09-D5C3D3C2AE58}" destId="{3CB4AFA8-6CBB-5A49-857B-FDCD3B6DAE60}" srcOrd="0" destOrd="0" presId="urn:microsoft.com/office/officeart/2005/8/layout/hierarchy2"/>
    <dgm:cxn modelId="{77E63439-7D18-5344-B794-0F0AC9AAAE85}" type="presParOf" srcId="{3CB4AFA8-6CBB-5A49-857B-FDCD3B6DAE60}" destId="{F90A859D-7510-0E47-BAE9-14154F5DFB9B}" srcOrd="0" destOrd="0" presId="urn:microsoft.com/office/officeart/2005/8/layout/hierarchy2"/>
    <dgm:cxn modelId="{8A64B978-4906-7D42-8387-F212D2E46E3A}" type="presParOf" srcId="{0A97E53E-93FA-3D44-8A09-D5C3D3C2AE58}" destId="{DA54C822-239C-EB45-B89A-88A798D3ADF9}" srcOrd="1" destOrd="0" presId="urn:microsoft.com/office/officeart/2005/8/layout/hierarchy2"/>
    <dgm:cxn modelId="{D3788C7F-8A6E-E041-AE7D-5E08D7996EA5}" type="presParOf" srcId="{DA54C822-239C-EB45-B89A-88A798D3ADF9}" destId="{203C02D2-E41E-FB40-8362-E43F2ABA1501}" srcOrd="0" destOrd="0" presId="urn:microsoft.com/office/officeart/2005/8/layout/hierarchy2"/>
    <dgm:cxn modelId="{623C573C-4293-834E-9535-BC1B1A57E507}" type="presParOf" srcId="{DA54C822-239C-EB45-B89A-88A798D3ADF9}" destId="{99EFEF07-FF98-994B-B118-12EAD8F2288E}" srcOrd="1" destOrd="0" presId="urn:microsoft.com/office/officeart/2005/8/layout/hierarchy2"/>
    <dgm:cxn modelId="{3135D9B6-4BE3-7849-886C-6DECFA899544}" type="presParOf" srcId="{99EFEF07-FF98-994B-B118-12EAD8F2288E}" destId="{26552CF9-81CE-0E41-828F-0DE7F8FC942B}" srcOrd="0" destOrd="0" presId="urn:microsoft.com/office/officeart/2005/8/layout/hierarchy2"/>
    <dgm:cxn modelId="{E94AE8CC-5CA0-D041-8D28-8F0AAB16E9EE}" type="presParOf" srcId="{26552CF9-81CE-0E41-828F-0DE7F8FC942B}" destId="{2E9840FA-4B76-E54D-AD0D-EC2BE26BD864}" srcOrd="0" destOrd="0" presId="urn:microsoft.com/office/officeart/2005/8/layout/hierarchy2"/>
    <dgm:cxn modelId="{7B76E38B-DDA2-A14F-8CAD-9F1C0C063BC8}" type="presParOf" srcId="{99EFEF07-FF98-994B-B118-12EAD8F2288E}" destId="{588E5689-CEB6-3348-AD74-9B436E342E6C}" srcOrd="1" destOrd="0" presId="urn:microsoft.com/office/officeart/2005/8/layout/hierarchy2"/>
    <dgm:cxn modelId="{AB8C4D60-58B9-0F42-830C-2DDE81772ED5}" type="presParOf" srcId="{588E5689-CEB6-3348-AD74-9B436E342E6C}" destId="{2D0CDB5F-2615-1F4A-9302-EA03F6B5C6F3}" srcOrd="0" destOrd="0" presId="urn:microsoft.com/office/officeart/2005/8/layout/hierarchy2"/>
    <dgm:cxn modelId="{CC0E2D3E-E269-2843-ACC3-26B67A3CD6BB}" type="presParOf" srcId="{588E5689-CEB6-3348-AD74-9B436E342E6C}" destId="{41798201-C698-8D42-B5A2-5AD7D55968DD}" srcOrd="1" destOrd="0" presId="urn:microsoft.com/office/officeart/2005/8/layout/hierarchy2"/>
    <dgm:cxn modelId="{782FEA50-541E-2240-95DA-C7594869FAE8}" type="presParOf" srcId="{99EFEF07-FF98-994B-B118-12EAD8F2288E}" destId="{4958F988-D608-EA47-A902-370ACE003388}" srcOrd="2" destOrd="0" presId="urn:microsoft.com/office/officeart/2005/8/layout/hierarchy2"/>
    <dgm:cxn modelId="{46F5A026-089F-694E-B5C7-C0DD7B6AC992}" type="presParOf" srcId="{4958F988-D608-EA47-A902-370ACE003388}" destId="{7B6BC47D-0BB6-7D4E-A260-FF6B90058C2A}" srcOrd="0" destOrd="0" presId="urn:microsoft.com/office/officeart/2005/8/layout/hierarchy2"/>
    <dgm:cxn modelId="{4D8DE5A1-4B8E-C142-98C5-9FF9ACA6D255}" type="presParOf" srcId="{99EFEF07-FF98-994B-B118-12EAD8F2288E}" destId="{3278245D-BAF1-7749-86B0-179031967A95}" srcOrd="3" destOrd="0" presId="urn:microsoft.com/office/officeart/2005/8/layout/hierarchy2"/>
    <dgm:cxn modelId="{0C69570F-0111-2043-87E3-80E32D7ADEC4}" type="presParOf" srcId="{3278245D-BAF1-7749-86B0-179031967A95}" destId="{035C70F8-17F7-A54F-B80D-D4FA2AC8F2AD}" srcOrd="0" destOrd="0" presId="urn:microsoft.com/office/officeart/2005/8/layout/hierarchy2"/>
    <dgm:cxn modelId="{4870AC53-94F0-A54D-BEAF-86E569D059CD}" type="presParOf" srcId="{3278245D-BAF1-7749-86B0-179031967A95}" destId="{04D3E037-8B33-544F-8800-D1CCBF17D64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CB2DEE2-A7D6-5641-8EF9-9782CB6FDD8A}" type="doc">
      <dgm:prSet loTypeId="urn:microsoft.com/office/officeart/2005/8/layout/hierarchy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66C81F7E-B8CA-C541-A4F1-DFA1AFF9C5F7}">
      <dgm:prSet phldrT="[Teksti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fi-FI" sz="2400" b="1" dirty="0">
              <a:solidFill>
                <a:srgbClr val="000000"/>
              </a:solidFill>
            </a:rPr>
            <a:t>Ei-laskettava</a:t>
          </a:r>
          <a:r>
            <a:rPr lang="fi-FI" sz="2400" dirty="0">
              <a:solidFill>
                <a:srgbClr val="000000"/>
              </a:solidFill>
            </a:rPr>
            <a:t>, abstrakti- tai ainesana</a:t>
          </a:r>
        </a:p>
      </dgm:t>
    </dgm:pt>
    <dgm:pt modelId="{89B315F0-FE7B-2A4A-99EF-8EB1BB6B9550}" type="parTrans" cxnId="{16BA0A9D-B079-6142-8DFF-18ED2502DE2E}">
      <dgm:prSet/>
      <dgm:spPr/>
      <dgm:t>
        <a:bodyPr/>
        <a:lstStyle/>
        <a:p>
          <a:endParaRPr lang="fi-FI"/>
        </a:p>
      </dgm:t>
    </dgm:pt>
    <dgm:pt modelId="{1B01CFBE-EF0D-5146-A86C-43B795684051}" type="sibTrans" cxnId="{16BA0A9D-B079-6142-8DFF-18ED2502DE2E}">
      <dgm:prSet/>
      <dgm:spPr/>
      <dgm:t>
        <a:bodyPr/>
        <a:lstStyle/>
        <a:p>
          <a:endParaRPr lang="fi-FI"/>
        </a:p>
      </dgm:t>
    </dgm:pt>
    <dgm:pt modelId="{4FBDEE6A-B170-D249-93A9-157CCAA82544}">
      <dgm:prSet phldrT="[Teksti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fi-FI" sz="2400" dirty="0">
              <a:solidFill>
                <a:srgbClr val="000000"/>
              </a:solidFill>
            </a:rPr>
            <a:t>aina yksiköllinen</a:t>
          </a:r>
        </a:p>
      </dgm:t>
    </dgm:pt>
    <dgm:pt modelId="{7B267658-F673-BF4B-93AC-8F00E7363CA7}" type="parTrans" cxnId="{3442DB8C-8000-7C4F-AEBD-830730C3D844}">
      <dgm:prSet/>
      <dgm:spPr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endParaRPr lang="fi-FI"/>
        </a:p>
      </dgm:t>
    </dgm:pt>
    <dgm:pt modelId="{A72822AC-507F-5E42-9D4F-3B20356FA8EB}" type="sibTrans" cxnId="{3442DB8C-8000-7C4F-AEBD-830730C3D844}">
      <dgm:prSet/>
      <dgm:spPr/>
      <dgm:t>
        <a:bodyPr/>
        <a:lstStyle/>
        <a:p>
          <a:endParaRPr lang="fi-FI"/>
        </a:p>
      </dgm:t>
    </dgm:pt>
    <dgm:pt modelId="{F7929B6E-11C4-1244-B522-6B38D95CBBEF}">
      <dgm:prSet/>
      <dgm:spPr/>
      <dgm:t>
        <a:bodyPr/>
        <a:lstStyle/>
        <a:p>
          <a:r>
            <a:rPr lang="fi-FI" b="1" dirty="0">
              <a:solidFill>
                <a:srgbClr val="000000"/>
              </a:solidFill>
            </a:rPr>
            <a:t>EI ARTIKKELIA</a:t>
          </a:r>
        </a:p>
        <a:p>
          <a:r>
            <a:rPr lang="fi-FI" dirty="0"/>
            <a:t>’yleisesti, ylipäätään’</a:t>
          </a:r>
        </a:p>
      </dgm:t>
    </dgm:pt>
    <dgm:pt modelId="{ABE4F472-AFEA-574F-8E59-B4CC10DA20D8}" type="parTrans" cxnId="{75CAC8A9-5985-924C-B519-0F978B0DF75F}">
      <dgm:prSet/>
      <dgm:spPr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endParaRPr lang="fi-FI"/>
        </a:p>
      </dgm:t>
    </dgm:pt>
    <dgm:pt modelId="{8014D389-6F0C-0F46-AB58-7CB08ECE465F}" type="sibTrans" cxnId="{75CAC8A9-5985-924C-B519-0F978B0DF75F}">
      <dgm:prSet/>
      <dgm:spPr/>
      <dgm:t>
        <a:bodyPr/>
        <a:lstStyle/>
        <a:p>
          <a:endParaRPr lang="fi-FI"/>
        </a:p>
      </dgm:t>
    </dgm:pt>
    <dgm:pt modelId="{894CE2E9-3C73-B747-BD10-03694EC41199}">
      <dgm:prSet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THE </a:t>
          </a:r>
        </a:p>
        <a:p>
          <a:r>
            <a:rPr lang="fi-FI" dirty="0"/>
            <a:t>’se tietty/tunnettu’</a:t>
          </a:r>
        </a:p>
      </dgm:t>
    </dgm:pt>
    <dgm:pt modelId="{3AA67F84-FF53-0742-AD22-F7A897262CED}" type="parTrans" cxnId="{D64FB421-E4EC-E943-86C3-1E44A6ABA913}">
      <dgm:prSet/>
      <dgm:spPr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endParaRPr lang="fi-FI"/>
        </a:p>
      </dgm:t>
    </dgm:pt>
    <dgm:pt modelId="{7047B1D4-FCEF-BE4C-9FFB-6A5F6EF8C7DB}" type="sibTrans" cxnId="{D64FB421-E4EC-E943-86C3-1E44A6ABA913}">
      <dgm:prSet/>
      <dgm:spPr/>
      <dgm:t>
        <a:bodyPr/>
        <a:lstStyle/>
        <a:p>
          <a:endParaRPr lang="fi-FI"/>
        </a:p>
      </dgm:t>
    </dgm:pt>
    <dgm:pt modelId="{8C26EB8C-2391-FF40-A5BA-C23F6E6E06FD}" type="pres">
      <dgm:prSet presAssocID="{7CB2DEE2-A7D6-5641-8EF9-9782CB6FDD8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07E4169-EF8C-6C48-AD32-0FF00B8BFE5B}" type="pres">
      <dgm:prSet presAssocID="{66C81F7E-B8CA-C541-A4F1-DFA1AFF9C5F7}" presName="root1" presStyleCnt="0"/>
      <dgm:spPr/>
    </dgm:pt>
    <dgm:pt modelId="{4C8A4129-E2C8-7B46-8E81-5D9B03ABC711}" type="pres">
      <dgm:prSet presAssocID="{66C81F7E-B8CA-C541-A4F1-DFA1AFF9C5F7}" presName="LevelOneTextNode" presStyleLbl="node0" presStyleIdx="0" presStyleCnt="1" custScaleX="67337" custScaleY="123463" custLinFactNeighborX="-105" custLinFactNeighborY="-2241">
        <dgm:presLayoutVars>
          <dgm:chPref val="3"/>
        </dgm:presLayoutVars>
      </dgm:prSet>
      <dgm:spPr/>
    </dgm:pt>
    <dgm:pt modelId="{0A97E53E-93FA-3D44-8A09-D5C3D3C2AE58}" type="pres">
      <dgm:prSet presAssocID="{66C81F7E-B8CA-C541-A4F1-DFA1AFF9C5F7}" presName="level2hierChild" presStyleCnt="0"/>
      <dgm:spPr/>
    </dgm:pt>
    <dgm:pt modelId="{01785847-C7EB-1748-A7F7-2B670501438D}" type="pres">
      <dgm:prSet presAssocID="{7B267658-F673-BF4B-93AC-8F00E7363CA7}" presName="conn2-1" presStyleLbl="parChTrans1D2" presStyleIdx="0" presStyleCnt="1"/>
      <dgm:spPr/>
    </dgm:pt>
    <dgm:pt modelId="{9712A61D-5CCD-0D43-B23E-F3D8CE2A34E1}" type="pres">
      <dgm:prSet presAssocID="{7B267658-F673-BF4B-93AC-8F00E7363CA7}" presName="connTx" presStyleLbl="parChTrans1D2" presStyleIdx="0" presStyleCnt="1"/>
      <dgm:spPr/>
    </dgm:pt>
    <dgm:pt modelId="{25B9464E-088D-E846-BC00-0C977FB00BBC}" type="pres">
      <dgm:prSet presAssocID="{4FBDEE6A-B170-D249-93A9-157CCAA82544}" presName="root2" presStyleCnt="0"/>
      <dgm:spPr/>
    </dgm:pt>
    <dgm:pt modelId="{A1C88C27-B3A6-2044-8B2C-30843BFF7204}" type="pres">
      <dgm:prSet presAssocID="{4FBDEE6A-B170-D249-93A9-157CCAA82544}" presName="LevelTwoTextNode" presStyleLbl="node2" presStyleIdx="0" presStyleCnt="1" custScaleX="75677" custScaleY="75676" custLinFactNeighborX="-19769" custLinFactNeighborY="-3509">
        <dgm:presLayoutVars>
          <dgm:chPref val="3"/>
        </dgm:presLayoutVars>
      </dgm:prSet>
      <dgm:spPr/>
    </dgm:pt>
    <dgm:pt modelId="{C2AC1FD9-7F0D-AE4C-A9B1-349955BCB1B7}" type="pres">
      <dgm:prSet presAssocID="{4FBDEE6A-B170-D249-93A9-157CCAA82544}" presName="level3hierChild" presStyleCnt="0"/>
      <dgm:spPr/>
    </dgm:pt>
    <dgm:pt modelId="{9D663CA5-A4CD-EC45-BC0D-F1CD7945ADDF}" type="pres">
      <dgm:prSet presAssocID="{ABE4F472-AFEA-574F-8E59-B4CC10DA20D8}" presName="conn2-1" presStyleLbl="parChTrans1D3" presStyleIdx="0" presStyleCnt="2"/>
      <dgm:spPr/>
    </dgm:pt>
    <dgm:pt modelId="{3D111FAF-0489-6045-BFA4-59651FF358DF}" type="pres">
      <dgm:prSet presAssocID="{ABE4F472-AFEA-574F-8E59-B4CC10DA20D8}" presName="connTx" presStyleLbl="parChTrans1D3" presStyleIdx="0" presStyleCnt="2"/>
      <dgm:spPr/>
    </dgm:pt>
    <dgm:pt modelId="{EBADE172-27AD-E948-82B1-CD4A98F3F1D9}" type="pres">
      <dgm:prSet presAssocID="{F7929B6E-11C4-1244-B522-6B38D95CBBEF}" presName="root2" presStyleCnt="0"/>
      <dgm:spPr/>
    </dgm:pt>
    <dgm:pt modelId="{759A8AAF-9F2B-B543-BCD1-CD49D2374D7D}" type="pres">
      <dgm:prSet presAssocID="{F7929B6E-11C4-1244-B522-6B38D95CBBEF}" presName="LevelTwoTextNode" presStyleLbl="node3" presStyleIdx="0" presStyleCnt="2" custLinFactNeighborX="-30803" custLinFactNeighborY="-5507">
        <dgm:presLayoutVars>
          <dgm:chPref val="3"/>
        </dgm:presLayoutVars>
      </dgm:prSet>
      <dgm:spPr/>
    </dgm:pt>
    <dgm:pt modelId="{B2852990-1B90-454A-86B8-62ACAA504C0B}" type="pres">
      <dgm:prSet presAssocID="{F7929B6E-11C4-1244-B522-6B38D95CBBEF}" presName="level3hierChild" presStyleCnt="0"/>
      <dgm:spPr/>
    </dgm:pt>
    <dgm:pt modelId="{45154E87-7DFA-1B4F-ABDB-595DF065D51E}" type="pres">
      <dgm:prSet presAssocID="{3AA67F84-FF53-0742-AD22-F7A897262CED}" presName="conn2-1" presStyleLbl="parChTrans1D3" presStyleIdx="1" presStyleCnt="2"/>
      <dgm:spPr/>
    </dgm:pt>
    <dgm:pt modelId="{10E4D320-8F34-5B44-8E53-E472E09A5031}" type="pres">
      <dgm:prSet presAssocID="{3AA67F84-FF53-0742-AD22-F7A897262CED}" presName="connTx" presStyleLbl="parChTrans1D3" presStyleIdx="1" presStyleCnt="2"/>
      <dgm:spPr/>
    </dgm:pt>
    <dgm:pt modelId="{E6DE433D-8FEA-1648-8762-F7D8AEF364A6}" type="pres">
      <dgm:prSet presAssocID="{894CE2E9-3C73-B747-BD10-03694EC41199}" presName="root2" presStyleCnt="0"/>
      <dgm:spPr/>
    </dgm:pt>
    <dgm:pt modelId="{98C7EE6A-FFC2-7545-BFF3-23CB01FD29EB}" type="pres">
      <dgm:prSet presAssocID="{894CE2E9-3C73-B747-BD10-03694EC41199}" presName="LevelTwoTextNode" presStyleLbl="node3" presStyleIdx="1" presStyleCnt="2" custLinFactNeighborX="-30803" custLinFactNeighborY="-7380">
        <dgm:presLayoutVars>
          <dgm:chPref val="3"/>
        </dgm:presLayoutVars>
      </dgm:prSet>
      <dgm:spPr/>
    </dgm:pt>
    <dgm:pt modelId="{2C4BB14C-EC04-6D4B-A0F2-7E74BA9EADB3}" type="pres">
      <dgm:prSet presAssocID="{894CE2E9-3C73-B747-BD10-03694EC41199}" presName="level3hierChild" presStyleCnt="0"/>
      <dgm:spPr/>
    </dgm:pt>
  </dgm:ptLst>
  <dgm:cxnLst>
    <dgm:cxn modelId="{8878DF16-BE49-0142-8A4B-A361DF3D41E0}" type="presOf" srcId="{3AA67F84-FF53-0742-AD22-F7A897262CED}" destId="{45154E87-7DFA-1B4F-ABDB-595DF065D51E}" srcOrd="0" destOrd="0" presId="urn:microsoft.com/office/officeart/2005/8/layout/hierarchy2"/>
    <dgm:cxn modelId="{BC9AEF1C-12B8-FB48-904E-2EBDC4E508E2}" type="presOf" srcId="{7CB2DEE2-A7D6-5641-8EF9-9782CB6FDD8A}" destId="{8C26EB8C-2391-FF40-A5BA-C23F6E6E06FD}" srcOrd="0" destOrd="0" presId="urn:microsoft.com/office/officeart/2005/8/layout/hierarchy2"/>
    <dgm:cxn modelId="{D64FB421-E4EC-E943-86C3-1E44A6ABA913}" srcId="{4FBDEE6A-B170-D249-93A9-157CCAA82544}" destId="{894CE2E9-3C73-B747-BD10-03694EC41199}" srcOrd="1" destOrd="0" parTransId="{3AA67F84-FF53-0742-AD22-F7A897262CED}" sibTransId="{7047B1D4-FCEF-BE4C-9FFB-6A5F6EF8C7DB}"/>
    <dgm:cxn modelId="{31D1F936-7F28-8145-8DE3-EC11BBAF27A8}" type="presOf" srcId="{7B267658-F673-BF4B-93AC-8F00E7363CA7}" destId="{9712A61D-5CCD-0D43-B23E-F3D8CE2A34E1}" srcOrd="1" destOrd="0" presId="urn:microsoft.com/office/officeart/2005/8/layout/hierarchy2"/>
    <dgm:cxn modelId="{1D11F73E-1E26-C24F-A03F-B016C446AFF3}" type="presOf" srcId="{F7929B6E-11C4-1244-B522-6B38D95CBBEF}" destId="{759A8AAF-9F2B-B543-BCD1-CD49D2374D7D}" srcOrd="0" destOrd="0" presId="urn:microsoft.com/office/officeart/2005/8/layout/hierarchy2"/>
    <dgm:cxn modelId="{9808C056-4E0E-1645-84F2-179236765ABC}" type="presOf" srcId="{3AA67F84-FF53-0742-AD22-F7A897262CED}" destId="{10E4D320-8F34-5B44-8E53-E472E09A5031}" srcOrd="1" destOrd="0" presId="urn:microsoft.com/office/officeart/2005/8/layout/hierarchy2"/>
    <dgm:cxn modelId="{ADF3A189-FF62-4C48-9FCA-C7786B95CD80}" type="presOf" srcId="{894CE2E9-3C73-B747-BD10-03694EC41199}" destId="{98C7EE6A-FFC2-7545-BFF3-23CB01FD29EB}" srcOrd="0" destOrd="0" presId="urn:microsoft.com/office/officeart/2005/8/layout/hierarchy2"/>
    <dgm:cxn modelId="{3442DB8C-8000-7C4F-AEBD-830730C3D844}" srcId="{66C81F7E-B8CA-C541-A4F1-DFA1AFF9C5F7}" destId="{4FBDEE6A-B170-D249-93A9-157CCAA82544}" srcOrd="0" destOrd="0" parTransId="{7B267658-F673-BF4B-93AC-8F00E7363CA7}" sibTransId="{A72822AC-507F-5E42-9D4F-3B20356FA8EB}"/>
    <dgm:cxn modelId="{FDEC469A-1258-5A42-9A1D-D107E8F53874}" type="presOf" srcId="{7B267658-F673-BF4B-93AC-8F00E7363CA7}" destId="{01785847-C7EB-1748-A7F7-2B670501438D}" srcOrd="0" destOrd="0" presId="urn:microsoft.com/office/officeart/2005/8/layout/hierarchy2"/>
    <dgm:cxn modelId="{16BA0A9D-B079-6142-8DFF-18ED2502DE2E}" srcId="{7CB2DEE2-A7D6-5641-8EF9-9782CB6FDD8A}" destId="{66C81F7E-B8CA-C541-A4F1-DFA1AFF9C5F7}" srcOrd="0" destOrd="0" parTransId="{89B315F0-FE7B-2A4A-99EF-8EB1BB6B9550}" sibTransId="{1B01CFBE-EF0D-5146-A86C-43B795684051}"/>
    <dgm:cxn modelId="{75CAC8A9-5985-924C-B519-0F978B0DF75F}" srcId="{4FBDEE6A-B170-D249-93A9-157CCAA82544}" destId="{F7929B6E-11C4-1244-B522-6B38D95CBBEF}" srcOrd="0" destOrd="0" parTransId="{ABE4F472-AFEA-574F-8E59-B4CC10DA20D8}" sibTransId="{8014D389-6F0C-0F46-AB58-7CB08ECE465F}"/>
    <dgm:cxn modelId="{606C82AA-DDA8-494E-990A-E5A28F183034}" type="presOf" srcId="{4FBDEE6A-B170-D249-93A9-157CCAA82544}" destId="{A1C88C27-B3A6-2044-8B2C-30843BFF7204}" srcOrd="0" destOrd="0" presId="urn:microsoft.com/office/officeart/2005/8/layout/hierarchy2"/>
    <dgm:cxn modelId="{CA47BBBF-49B3-F343-AC1E-3C660A140D97}" type="presOf" srcId="{ABE4F472-AFEA-574F-8E59-B4CC10DA20D8}" destId="{9D663CA5-A4CD-EC45-BC0D-F1CD7945ADDF}" srcOrd="0" destOrd="0" presId="urn:microsoft.com/office/officeart/2005/8/layout/hierarchy2"/>
    <dgm:cxn modelId="{653AC3D4-6DEB-E74E-8C41-D36F9BC9F0F6}" type="presOf" srcId="{66C81F7E-B8CA-C541-A4F1-DFA1AFF9C5F7}" destId="{4C8A4129-E2C8-7B46-8E81-5D9B03ABC711}" srcOrd="0" destOrd="0" presId="urn:microsoft.com/office/officeart/2005/8/layout/hierarchy2"/>
    <dgm:cxn modelId="{9E73ECD6-FC14-814A-B576-21ACE8FE275D}" type="presOf" srcId="{ABE4F472-AFEA-574F-8E59-B4CC10DA20D8}" destId="{3D111FAF-0489-6045-BFA4-59651FF358DF}" srcOrd="1" destOrd="0" presId="urn:microsoft.com/office/officeart/2005/8/layout/hierarchy2"/>
    <dgm:cxn modelId="{C73E7CC4-BB57-B140-A97C-6D3EF9703AEA}" type="presParOf" srcId="{8C26EB8C-2391-FF40-A5BA-C23F6E6E06FD}" destId="{C07E4169-EF8C-6C48-AD32-0FF00B8BFE5B}" srcOrd="0" destOrd="0" presId="urn:microsoft.com/office/officeart/2005/8/layout/hierarchy2"/>
    <dgm:cxn modelId="{ED850B5F-D4CB-0A48-BCC6-C75DC34D1C53}" type="presParOf" srcId="{C07E4169-EF8C-6C48-AD32-0FF00B8BFE5B}" destId="{4C8A4129-E2C8-7B46-8E81-5D9B03ABC711}" srcOrd="0" destOrd="0" presId="urn:microsoft.com/office/officeart/2005/8/layout/hierarchy2"/>
    <dgm:cxn modelId="{4091D714-A3A3-944A-9780-AE9B17840A3B}" type="presParOf" srcId="{C07E4169-EF8C-6C48-AD32-0FF00B8BFE5B}" destId="{0A97E53E-93FA-3D44-8A09-D5C3D3C2AE58}" srcOrd="1" destOrd="0" presId="urn:microsoft.com/office/officeart/2005/8/layout/hierarchy2"/>
    <dgm:cxn modelId="{791F6AD1-5C3A-F74C-AD86-8A7EDC085A07}" type="presParOf" srcId="{0A97E53E-93FA-3D44-8A09-D5C3D3C2AE58}" destId="{01785847-C7EB-1748-A7F7-2B670501438D}" srcOrd="0" destOrd="0" presId="urn:microsoft.com/office/officeart/2005/8/layout/hierarchy2"/>
    <dgm:cxn modelId="{B319A02A-BFD4-9849-B5D4-EE92FD4B6CC4}" type="presParOf" srcId="{01785847-C7EB-1748-A7F7-2B670501438D}" destId="{9712A61D-5CCD-0D43-B23E-F3D8CE2A34E1}" srcOrd="0" destOrd="0" presId="urn:microsoft.com/office/officeart/2005/8/layout/hierarchy2"/>
    <dgm:cxn modelId="{F4D3C50B-4D20-344C-A199-8665C8FAA5D8}" type="presParOf" srcId="{0A97E53E-93FA-3D44-8A09-D5C3D3C2AE58}" destId="{25B9464E-088D-E846-BC00-0C977FB00BBC}" srcOrd="1" destOrd="0" presId="urn:microsoft.com/office/officeart/2005/8/layout/hierarchy2"/>
    <dgm:cxn modelId="{069CE838-0AE3-E246-80AE-B3AAC0E4EC3D}" type="presParOf" srcId="{25B9464E-088D-E846-BC00-0C977FB00BBC}" destId="{A1C88C27-B3A6-2044-8B2C-30843BFF7204}" srcOrd="0" destOrd="0" presId="urn:microsoft.com/office/officeart/2005/8/layout/hierarchy2"/>
    <dgm:cxn modelId="{75503447-7828-BB49-BD34-9AB11C478A27}" type="presParOf" srcId="{25B9464E-088D-E846-BC00-0C977FB00BBC}" destId="{C2AC1FD9-7F0D-AE4C-A9B1-349955BCB1B7}" srcOrd="1" destOrd="0" presId="urn:microsoft.com/office/officeart/2005/8/layout/hierarchy2"/>
    <dgm:cxn modelId="{BB0A2EB4-F4E8-704C-8B7A-31F7FC149687}" type="presParOf" srcId="{C2AC1FD9-7F0D-AE4C-A9B1-349955BCB1B7}" destId="{9D663CA5-A4CD-EC45-BC0D-F1CD7945ADDF}" srcOrd="0" destOrd="0" presId="urn:microsoft.com/office/officeart/2005/8/layout/hierarchy2"/>
    <dgm:cxn modelId="{66356430-A6B7-1940-9A37-FA5E83413276}" type="presParOf" srcId="{9D663CA5-A4CD-EC45-BC0D-F1CD7945ADDF}" destId="{3D111FAF-0489-6045-BFA4-59651FF358DF}" srcOrd="0" destOrd="0" presId="urn:microsoft.com/office/officeart/2005/8/layout/hierarchy2"/>
    <dgm:cxn modelId="{586A816E-7D7E-3446-96FE-333B2DA412A0}" type="presParOf" srcId="{C2AC1FD9-7F0D-AE4C-A9B1-349955BCB1B7}" destId="{EBADE172-27AD-E948-82B1-CD4A98F3F1D9}" srcOrd="1" destOrd="0" presId="urn:microsoft.com/office/officeart/2005/8/layout/hierarchy2"/>
    <dgm:cxn modelId="{63FC7773-9CEC-C145-A58D-CA60FB416F6D}" type="presParOf" srcId="{EBADE172-27AD-E948-82B1-CD4A98F3F1D9}" destId="{759A8AAF-9F2B-B543-BCD1-CD49D2374D7D}" srcOrd="0" destOrd="0" presId="urn:microsoft.com/office/officeart/2005/8/layout/hierarchy2"/>
    <dgm:cxn modelId="{7F2A712A-7AAC-DE48-BC4F-1BF52BA7A924}" type="presParOf" srcId="{EBADE172-27AD-E948-82B1-CD4A98F3F1D9}" destId="{B2852990-1B90-454A-86B8-62ACAA504C0B}" srcOrd="1" destOrd="0" presId="urn:microsoft.com/office/officeart/2005/8/layout/hierarchy2"/>
    <dgm:cxn modelId="{A4AF58AB-ECB5-9A45-BB22-6D3B5EE819CD}" type="presParOf" srcId="{C2AC1FD9-7F0D-AE4C-A9B1-349955BCB1B7}" destId="{45154E87-7DFA-1B4F-ABDB-595DF065D51E}" srcOrd="2" destOrd="0" presId="urn:microsoft.com/office/officeart/2005/8/layout/hierarchy2"/>
    <dgm:cxn modelId="{62C55A79-6891-114B-A18A-B9544E2E4A05}" type="presParOf" srcId="{45154E87-7DFA-1B4F-ABDB-595DF065D51E}" destId="{10E4D320-8F34-5B44-8E53-E472E09A5031}" srcOrd="0" destOrd="0" presId="urn:microsoft.com/office/officeart/2005/8/layout/hierarchy2"/>
    <dgm:cxn modelId="{3BBFAE4F-870A-9643-8777-A1A5BCF28CFD}" type="presParOf" srcId="{C2AC1FD9-7F0D-AE4C-A9B1-349955BCB1B7}" destId="{E6DE433D-8FEA-1648-8762-F7D8AEF364A6}" srcOrd="3" destOrd="0" presId="urn:microsoft.com/office/officeart/2005/8/layout/hierarchy2"/>
    <dgm:cxn modelId="{6BE19B3C-AFB7-1749-A91E-76AC661B36F3}" type="presParOf" srcId="{E6DE433D-8FEA-1648-8762-F7D8AEF364A6}" destId="{98C7EE6A-FFC2-7545-BFF3-23CB01FD29EB}" srcOrd="0" destOrd="0" presId="urn:microsoft.com/office/officeart/2005/8/layout/hierarchy2"/>
    <dgm:cxn modelId="{D832701D-7E2C-0F44-858D-B9A07CA194DB}" type="presParOf" srcId="{E6DE433D-8FEA-1648-8762-F7D8AEF364A6}" destId="{2C4BB14C-EC04-6D4B-A0F2-7E74BA9EADB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8A4129-E2C8-7B46-8E81-5D9B03ABC711}">
      <dsp:nvSpPr>
        <dsp:cNvPr id="0" name=""/>
        <dsp:cNvSpPr/>
      </dsp:nvSpPr>
      <dsp:spPr>
        <a:xfrm>
          <a:off x="2566261" y="145975"/>
          <a:ext cx="3096604" cy="951201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 dirty="0">
              <a:solidFill>
                <a:srgbClr val="000000"/>
              </a:solidFill>
            </a:rPr>
            <a:t>Laskettava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>
              <a:solidFill>
                <a:srgbClr val="000000"/>
              </a:solidFill>
            </a:rPr>
            <a:t>sana</a:t>
          </a:r>
        </a:p>
      </dsp:txBody>
      <dsp:txXfrm>
        <a:off x="2594121" y="173835"/>
        <a:ext cx="3040884" cy="895481"/>
      </dsp:txXfrm>
    </dsp:sp>
    <dsp:sp modelId="{01785847-C7EB-1748-A7F7-2B670501438D}">
      <dsp:nvSpPr>
        <dsp:cNvPr id="0" name=""/>
        <dsp:cNvSpPr/>
      </dsp:nvSpPr>
      <dsp:spPr>
        <a:xfrm rot="10172459">
          <a:off x="652437" y="1065419"/>
          <a:ext cx="5052401" cy="29487"/>
        </a:xfrm>
        <a:custGeom>
          <a:avLst/>
          <a:gdLst/>
          <a:ahLst/>
          <a:cxnLst/>
          <a:rect l="0" t="0" r="0" b="0"/>
          <a:pathLst>
            <a:path>
              <a:moveTo>
                <a:pt x="0" y="14743"/>
              </a:moveTo>
              <a:lnTo>
                <a:pt x="5052401" y="14743"/>
              </a:lnTo>
            </a:path>
          </a:pathLst>
        </a:custGeom>
        <a:noFill/>
        <a:ln w="9525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500" kern="1200"/>
        </a:p>
      </dsp:txBody>
      <dsp:txXfrm rot="10800000">
        <a:off x="3052328" y="953853"/>
        <a:ext cx="252620" cy="252620"/>
      </dsp:txXfrm>
    </dsp:sp>
    <dsp:sp modelId="{A1C88C27-B3A6-2044-8B2C-30843BFF7204}">
      <dsp:nvSpPr>
        <dsp:cNvPr id="0" name=""/>
        <dsp:cNvSpPr/>
      </dsp:nvSpPr>
      <dsp:spPr>
        <a:xfrm>
          <a:off x="694410" y="1152126"/>
          <a:ext cx="1546514" cy="773246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>
              <a:solidFill>
                <a:srgbClr val="000000"/>
              </a:solidFill>
            </a:rPr>
            <a:t>yksikössä</a:t>
          </a:r>
        </a:p>
      </dsp:txBody>
      <dsp:txXfrm>
        <a:off x="717058" y="1174774"/>
        <a:ext cx="1501218" cy="727950"/>
      </dsp:txXfrm>
    </dsp:sp>
    <dsp:sp modelId="{9D663CA5-A4CD-EC45-BC0D-F1CD7945ADDF}">
      <dsp:nvSpPr>
        <dsp:cNvPr id="0" name=""/>
        <dsp:cNvSpPr/>
      </dsp:nvSpPr>
      <dsp:spPr>
        <a:xfrm rot="8812823">
          <a:off x="-106491" y="2222008"/>
          <a:ext cx="2554966" cy="29487"/>
        </a:xfrm>
        <a:custGeom>
          <a:avLst/>
          <a:gdLst/>
          <a:ahLst/>
          <a:cxnLst/>
          <a:rect l="0" t="0" r="0" b="0"/>
          <a:pathLst>
            <a:path>
              <a:moveTo>
                <a:pt x="0" y="14743"/>
              </a:moveTo>
              <a:lnTo>
                <a:pt x="2554966" y="14743"/>
              </a:lnTo>
            </a:path>
          </a:pathLst>
        </a:custGeom>
        <a:noFill/>
        <a:ln w="9525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900" kern="1200"/>
        </a:p>
      </dsp:txBody>
      <dsp:txXfrm rot="10800000">
        <a:off x="1107117" y="2172878"/>
        <a:ext cx="127748" cy="127748"/>
      </dsp:txXfrm>
    </dsp:sp>
    <dsp:sp modelId="{759A8AAF-9F2B-B543-BCD1-CD49D2374D7D}">
      <dsp:nvSpPr>
        <dsp:cNvPr id="0" name=""/>
        <dsp:cNvSpPr/>
      </dsp:nvSpPr>
      <dsp:spPr>
        <a:xfrm>
          <a:off x="101059" y="2232251"/>
          <a:ext cx="1539770" cy="1405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>
              <a:solidFill>
                <a:srgbClr val="000000"/>
              </a:solidFill>
            </a:rPr>
            <a:t>A / AN                  </a:t>
          </a:r>
          <a:r>
            <a:rPr lang="fi-FI" sz="1800" b="1" kern="1200" dirty="0"/>
            <a:t>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’eräs’, ’muuan’, ’joku’</a:t>
          </a:r>
        </a:p>
      </dsp:txBody>
      <dsp:txXfrm>
        <a:off x="142210" y="2273402"/>
        <a:ext cx="1457468" cy="1322705"/>
      </dsp:txXfrm>
    </dsp:sp>
    <dsp:sp modelId="{45154E87-7DFA-1B4F-ABDB-595DF065D51E}">
      <dsp:nvSpPr>
        <dsp:cNvPr id="0" name=""/>
        <dsp:cNvSpPr/>
      </dsp:nvSpPr>
      <dsp:spPr>
        <a:xfrm rot="6491989">
          <a:off x="1261116" y="2233271"/>
          <a:ext cx="1493232" cy="29487"/>
        </a:xfrm>
        <a:custGeom>
          <a:avLst/>
          <a:gdLst/>
          <a:ahLst/>
          <a:cxnLst/>
          <a:rect l="0" t="0" r="0" b="0"/>
          <a:pathLst>
            <a:path>
              <a:moveTo>
                <a:pt x="0" y="14743"/>
              </a:moveTo>
              <a:lnTo>
                <a:pt x="1493232" y="14743"/>
              </a:lnTo>
            </a:path>
          </a:pathLst>
        </a:custGeom>
        <a:noFill/>
        <a:ln w="9525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 rot="10800000">
        <a:off x="1970401" y="2210684"/>
        <a:ext cx="74661" cy="74661"/>
      </dsp:txXfrm>
    </dsp:sp>
    <dsp:sp modelId="{98C7EE6A-FFC2-7545-BFF3-23CB01FD29EB}">
      <dsp:nvSpPr>
        <dsp:cNvPr id="0" name=""/>
        <dsp:cNvSpPr/>
      </dsp:nvSpPr>
      <dsp:spPr>
        <a:xfrm>
          <a:off x="1774540" y="2232251"/>
          <a:ext cx="1668495" cy="14500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>
              <a:solidFill>
                <a:schemeClr val="tx1"/>
              </a:solidFill>
            </a:rPr>
            <a:t>THE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 ’se tietty/tunnettu’</a:t>
          </a:r>
        </a:p>
      </dsp:txBody>
      <dsp:txXfrm>
        <a:off x="1817011" y="2274722"/>
        <a:ext cx="1583553" cy="1365115"/>
      </dsp:txXfrm>
    </dsp:sp>
    <dsp:sp modelId="{3CB4AFA8-6CBB-5A49-857B-FDCD3B6DAE60}">
      <dsp:nvSpPr>
        <dsp:cNvPr id="0" name=""/>
        <dsp:cNvSpPr/>
      </dsp:nvSpPr>
      <dsp:spPr>
        <a:xfrm rot="6398425">
          <a:off x="5016192" y="1088493"/>
          <a:ext cx="1005428" cy="29487"/>
        </a:xfrm>
        <a:custGeom>
          <a:avLst/>
          <a:gdLst/>
          <a:ahLst/>
          <a:cxnLst/>
          <a:rect l="0" t="0" r="0" b="0"/>
          <a:pathLst>
            <a:path>
              <a:moveTo>
                <a:pt x="0" y="14743"/>
              </a:moveTo>
              <a:lnTo>
                <a:pt x="1005428" y="14743"/>
              </a:lnTo>
            </a:path>
          </a:pathLst>
        </a:custGeom>
        <a:noFill/>
        <a:ln w="9525" cap="flat" cmpd="sng" algn="ctr">
          <a:solidFill>
            <a:schemeClr val="accent3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 rot="10800000">
        <a:off x="5493771" y="1078101"/>
        <a:ext cx="50271" cy="50271"/>
      </dsp:txXfrm>
    </dsp:sp>
    <dsp:sp modelId="{203C02D2-E41E-FB40-8362-E43F2ABA1501}">
      <dsp:nvSpPr>
        <dsp:cNvPr id="0" name=""/>
        <dsp:cNvSpPr/>
      </dsp:nvSpPr>
      <dsp:spPr>
        <a:xfrm>
          <a:off x="5374947" y="1224136"/>
          <a:ext cx="1504191" cy="721524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>
              <a:solidFill>
                <a:srgbClr val="000000"/>
              </a:solidFill>
            </a:rPr>
            <a:t>monikossa</a:t>
          </a:r>
        </a:p>
      </dsp:txBody>
      <dsp:txXfrm>
        <a:off x="5396080" y="1245269"/>
        <a:ext cx="1461925" cy="679258"/>
      </dsp:txXfrm>
    </dsp:sp>
    <dsp:sp modelId="{26552CF9-81CE-0E41-828F-0DE7F8FC942B}">
      <dsp:nvSpPr>
        <dsp:cNvPr id="0" name=""/>
        <dsp:cNvSpPr/>
      </dsp:nvSpPr>
      <dsp:spPr>
        <a:xfrm rot="9335016">
          <a:off x="3563549" y="2287507"/>
          <a:ext cx="3470794" cy="29487"/>
        </a:xfrm>
        <a:custGeom>
          <a:avLst/>
          <a:gdLst/>
          <a:ahLst/>
          <a:cxnLst/>
          <a:rect l="0" t="0" r="0" b="0"/>
          <a:pathLst>
            <a:path>
              <a:moveTo>
                <a:pt x="0" y="14743"/>
              </a:moveTo>
              <a:lnTo>
                <a:pt x="3470794" y="14743"/>
              </a:lnTo>
            </a:path>
          </a:pathLst>
        </a:custGeom>
        <a:noFill/>
        <a:ln w="9525" cap="flat" cmpd="sng" algn="ctr">
          <a:solidFill>
            <a:schemeClr val="accent3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5212177" y="2215481"/>
        <a:ext cx="173539" cy="173539"/>
      </dsp:txXfrm>
    </dsp:sp>
    <dsp:sp modelId="{2D0CDB5F-2615-1F4A-9302-EA03F6B5C6F3}">
      <dsp:nvSpPr>
        <dsp:cNvPr id="0" name=""/>
        <dsp:cNvSpPr/>
      </dsp:nvSpPr>
      <dsp:spPr>
        <a:xfrm>
          <a:off x="3718754" y="2304256"/>
          <a:ext cx="2043572" cy="1430694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>
              <a:solidFill>
                <a:srgbClr val="000000"/>
              </a:solidFill>
            </a:rPr>
            <a:t>EI ARTIKKELIA</a:t>
          </a:r>
          <a:r>
            <a:rPr lang="fi-FI" sz="1800" b="1" kern="1200" dirty="0"/>
            <a:t>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yleisessä merkityksessä  ’jotkut’, ’eräät’</a:t>
          </a:r>
        </a:p>
      </dsp:txBody>
      <dsp:txXfrm>
        <a:off x="3760658" y="2346160"/>
        <a:ext cx="1959764" cy="1346886"/>
      </dsp:txXfrm>
    </dsp:sp>
    <dsp:sp modelId="{4958F988-D608-EA47-A902-370ACE003388}">
      <dsp:nvSpPr>
        <dsp:cNvPr id="0" name=""/>
        <dsp:cNvSpPr/>
      </dsp:nvSpPr>
      <dsp:spPr>
        <a:xfrm rot="7090191">
          <a:off x="5656598" y="2302267"/>
          <a:ext cx="1660962" cy="29487"/>
        </a:xfrm>
        <a:custGeom>
          <a:avLst/>
          <a:gdLst/>
          <a:ahLst/>
          <a:cxnLst/>
          <a:rect l="0" t="0" r="0" b="0"/>
          <a:pathLst>
            <a:path>
              <a:moveTo>
                <a:pt x="0" y="14743"/>
              </a:moveTo>
              <a:lnTo>
                <a:pt x="1660962" y="14743"/>
              </a:lnTo>
            </a:path>
          </a:pathLst>
        </a:custGeom>
        <a:noFill/>
        <a:ln w="9525" cap="flat" cmpd="sng" algn="ctr">
          <a:solidFill>
            <a:schemeClr val="accent3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 rot="10800000">
        <a:off x="6445555" y="2275487"/>
        <a:ext cx="83048" cy="83048"/>
      </dsp:txXfrm>
    </dsp:sp>
    <dsp:sp modelId="{035C70F8-17F7-A54F-B80D-D4FA2AC8F2AD}">
      <dsp:nvSpPr>
        <dsp:cNvPr id="0" name=""/>
        <dsp:cNvSpPr/>
      </dsp:nvSpPr>
      <dsp:spPr>
        <a:xfrm>
          <a:off x="6095020" y="2304256"/>
          <a:ext cx="2043572" cy="1489733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>
              <a:solidFill>
                <a:srgbClr val="000000"/>
              </a:solidFill>
            </a:rPr>
            <a:t>THE</a:t>
          </a:r>
          <a:r>
            <a:rPr lang="fi-FI" sz="1800" kern="1200" dirty="0">
              <a:solidFill>
                <a:srgbClr val="000000"/>
              </a:solidFill>
            </a:rPr>
            <a:t>  </a:t>
          </a:r>
          <a:r>
            <a:rPr lang="fi-FI" sz="1800" kern="1200" dirty="0"/>
            <a:t>                         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’ne tietyt’</a:t>
          </a:r>
        </a:p>
      </dsp:txBody>
      <dsp:txXfrm>
        <a:off x="6138653" y="2347889"/>
        <a:ext cx="1956306" cy="14024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8A4129-E2C8-7B46-8E81-5D9B03ABC711}">
      <dsp:nvSpPr>
        <dsp:cNvPr id="0" name=""/>
        <dsp:cNvSpPr/>
      </dsp:nvSpPr>
      <dsp:spPr>
        <a:xfrm>
          <a:off x="2417162" y="530575"/>
          <a:ext cx="2092299" cy="905609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 dirty="0">
              <a:solidFill>
                <a:srgbClr val="000000"/>
              </a:solidFill>
            </a:rPr>
            <a:t>Laskettava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>
              <a:solidFill>
                <a:srgbClr val="000000"/>
              </a:solidFill>
            </a:rPr>
            <a:t>sana</a:t>
          </a:r>
        </a:p>
      </dsp:txBody>
      <dsp:txXfrm>
        <a:off x="2443686" y="557099"/>
        <a:ext cx="2039251" cy="852561"/>
      </dsp:txXfrm>
    </dsp:sp>
    <dsp:sp modelId="{01785847-C7EB-1748-A7F7-2B670501438D}">
      <dsp:nvSpPr>
        <dsp:cNvPr id="0" name=""/>
        <dsp:cNvSpPr/>
      </dsp:nvSpPr>
      <dsp:spPr>
        <a:xfrm rot="21303988">
          <a:off x="4509126" y="950612"/>
          <a:ext cx="180546" cy="50009"/>
        </a:xfrm>
        <a:custGeom>
          <a:avLst/>
          <a:gdLst/>
          <a:ahLst/>
          <a:cxnLst/>
          <a:rect l="0" t="0" r="0" b="0"/>
          <a:pathLst>
            <a:path>
              <a:moveTo>
                <a:pt x="0" y="25004"/>
              </a:moveTo>
              <a:lnTo>
                <a:pt x="180546" y="25004"/>
              </a:lnTo>
            </a:path>
          </a:pathLst>
        </a:custGeom>
        <a:noFill/>
        <a:ln w="9525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>
        <a:off x="4594886" y="971103"/>
        <a:ext cx="9027" cy="9027"/>
      </dsp:txXfrm>
    </dsp:sp>
    <dsp:sp modelId="{A1C88C27-B3A6-2044-8B2C-30843BFF7204}">
      <dsp:nvSpPr>
        <dsp:cNvPr id="0" name=""/>
        <dsp:cNvSpPr/>
      </dsp:nvSpPr>
      <dsp:spPr>
        <a:xfrm>
          <a:off x="4689338" y="603878"/>
          <a:ext cx="1670470" cy="727949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 dirty="0">
              <a:solidFill>
                <a:srgbClr val="000000"/>
              </a:solidFill>
            </a:rPr>
            <a:t>yksikössä</a:t>
          </a:r>
        </a:p>
      </dsp:txBody>
      <dsp:txXfrm>
        <a:off x="4710659" y="625199"/>
        <a:ext cx="1627828" cy="685307"/>
      </dsp:txXfrm>
    </dsp:sp>
    <dsp:sp modelId="{9D663CA5-A4CD-EC45-BC0D-F1CD7945ADDF}">
      <dsp:nvSpPr>
        <dsp:cNvPr id="0" name=""/>
        <dsp:cNvSpPr/>
      </dsp:nvSpPr>
      <dsp:spPr>
        <a:xfrm rot="17557190">
          <a:off x="6193607" y="693545"/>
          <a:ext cx="540156" cy="50009"/>
        </a:xfrm>
        <a:custGeom>
          <a:avLst/>
          <a:gdLst/>
          <a:ahLst/>
          <a:cxnLst/>
          <a:rect l="0" t="0" r="0" b="0"/>
          <a:pathLst>
            <a:path>
              <a:moveTo>
                <a:pt x="0" y="25004"/>
              </a:moveTo>
              <a:lnTo>
                <a:pt x="540156" y="25004"/>
              </a:lnTo>
            </a:path>
          </a:pathLst>
        </a:custGeom>
        <a:noFill/>
        <a:ln w="9525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>
        <a:off x="6450181" y="705046"/>
        <a:ext cx="27007" cy="27007"/>
      </dsp:txXfrm>
    </dsp:sp>
    <dsp:sp modelId="{759A8AAF-9F2B-B543-BCD1-CD49D2374D7D}">
      <dsp:nvSpPr>
        <dsp:cNvPr id="0" name=""/>
        <dsp:cNvSpPr/>
      </dsp:nvSpPr>
      <dsp:spPr>
        <a:xfrm>
          <a:off x="6567561" y="90811"/>
          <a:ext cx="1806054" cy="7568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1" kern="1200" dirty="0">
              <a:solidFill>
                <a:srgbClr val="000000"/>
              </a:solidFill>
            </a:rPr>
            <a:t>A / AN                  </a:t>
          </a:r>
          <a:r>
            <a:rPr lang="fi-FI" sz="1600" b="1" kern="1200" dirty="0"/>
            <a:t> </a:t>
          </a:r>
          <a:r>
            <a:rPr lang="fi-FI" sz="1600" kern="1200" dirty="0"/>
            <a:t>’eräs’, ’muuan’, ’joku’</a:t>
          </a:r>
        </a:p>
      </dsp:txBody>
      <dsp:txXfrm>
        <a:off x="6589729" y="112979"/>
        <a:ext cx="1761718" cy="712536"/>
      </dsp:txXfrm>
    </dsp:sp>
    <dsp:sp modelId="{45154E87-7DFA-1B4F-ABDB-595DF065D51E}">
      <dsp:nvSpPr>
        <dsp:cNvPr id="0" name=""/>
        <dsp:cNvSpPr/>
      </dsp:nvSpPr>
      <dsp:spPr>
        <a:xfrm rot="3722910">
          <a:off x="6255152" y="1116860"/>
          <a:ext cx="393983" cy="50009"/>
        </a:xfrm>
        <a:custGeom>
          <a:avLst/>
          <a:gdLst/>
          <a:ahLst/>
          <a:cxnLst/>
          <a:rect l="0" t="0" r="0" b="0"/>
          <a:pathLst>
            <a:path>
              <a:moveTo>
                <a:pt x="0" y="25004"/>
              </a:moveTo>
              <a:lnTo>
                <a:pt x="393983" y="25004"/>
              </a:lnTo>
            </a:path>
          </a:pathLst>
        </a:custGeom>
        <a:noFill/>
        <a:ln w="9525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>
        <a:off x="6442294" y="1132015"/>
        <a:ext cx="19699" cy="19699"/>
      </dsp:txXfrm>
    </dsp:sp>
    <dsp:sp modelId="{98C7EE6A-FFC2-7545-BFF3-23CB01FD29EB}">
      <dsp:nvSpPr>
        <dsp:cNvPr id="0" name=""/>
        <dsp:cNvSpPr/>
      </dsp:nvSpPr>
      <dsp:spPr>
        <a:xfrm>
          <a:off x="6544478" y="970357"/>
          <a:ext cx="1829137" cy="6910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b="1" kern="1200" dirty="0">
              <a:solidFill>
                <a:schemeClr val="tx1"/>
              </a:solidFill>
            </a:rPr>
            <a:t>THE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 ’se tietty/tunnettu’</a:t>
          </a:r>
        </a:p>
      </dsp:txBody>
      <dsp:txXfrm>
        <a:off x="6564718" y="990597"/>
        <a:ext cx="1788657" cy="6505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8A4129-E2C8-7B46-8E81-5D9B03ABC711}">
      <dsp:nvSpPr>
        <dsp:cNvPr id="0" name=""/>
        <dsp:cNvSpPr/>
      </dsp:nvSpPr>
      <dsp:spPr>
        <a:xfrm>
          <a:off x="2552711" y="88748"/>
          <a:ext cx="2183019" cy="1067413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6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 dirty="0">
              <a:solidFill>
                <a:srgbClr val="000000"/>
              </a:solidFill>
            </a:rPr>
            <a:t>Laskettava</a:t>
          </a:r>
        </a:p>
        <a:p>
          <a:pPr marL="0" lvl="0" indent="0" algn="ctr" defTabSz="1066800">
            <a:lnSpc>
              <a:spcPct val="6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>
              <a:solidFill>
                <a:srgbClr val="000000"/>
              </a:solidFill>
            </a:rPr>
            <a:t>sana</a:t>
          </a:r>
        </a:p>
      </dsp:txBody>
      <dsp:txXfrm>
        <a:off x="2583974" y="120011"/>
        <a:ext cx="2120493" cy="1004887"/>
      </dsp:txXfrm>
    </dsp:sp>
    <dsp:sp modelId="{3CB4AFA8-6CBB-5A49-857B-FDCD3B6DAE60}">
      <dsp:nvSpPr>
        <dsp:cNvPr id="0" name=""/>
        <dsp:cNvSpPr/>
      </dsp:nvSpPr>
      <dsp:spPr>
        <a:xfrm rot="178148">
          <a:off x="4735483" y="603850"/>
          <a:ext cx="369274" cy="56337"/>
        </a:xfrm>
        <a:custGeom>
          <a:avLst/>
          <a:gdLst/>
          <a:ahLst/>
          <a:cxnLst/>
          <a:rect l="0" t="0" r="0" b="0"/>
          <a:pathLst>
            <a:path>
              <a:moveTo>
                <a:pt x="0" y="28168"/>
              </a:moveTo>
              <a:lnTo>
                <a:pt x="369274" y="28168"/>
              </a:lnTo>
            </a:path>
          </a:pathLst>
        </a:custGeom>
        <a:noFill/>
        <a:ln w="9525" cap="flat" cmpd="sng" algn="ctr">
          <a:solidFill>
            <a:schemeClr val="accent3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>
        <a:off x="4910888" y="622787"/>
        <a:ext cx="18463" cy="18463"/>
      </dsp:txXfrm>
    </dsp:sp>
    <dsp:sp modelId="{203C02D2-E41E-FB40-8362-E43F2ABA1501}">
      <dsp:nvSpPr>
        <dsp:cNvPr id="0" name=""/>
        <dsp:cNvSpPr/>
      </dsp:nvSpPr>
      <dsp:spPr>
        <a:xfrm>
          <a:off x="5104509" y="238851"/>
          <a:ext cx="1649585" cy="805463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>
              <a:solidFill>
                <a:srgbClr val="000000"/>
              </a:solidFill>
            </a:rPr>
            <a:t>monikossa</a:t>
          </a:r>
        </a:p>
      </dsp:txBody>
      <dsp:txXfrm>
        <a:off x="5128100" y="262442"/>
        <a:ext cx="1602403" cy="758281"/>
      </dsp:txXfrm>
    </dsp:sp>
    <dsp:sp modelId="{26552CF9-81CE-0E41-828F-0DE7F8FC942B}">
      <dsp:nvSpPr>
        <dsp:cNvPr id="0" name=""/>
        <dsp:cNvSpPr/>
      </dsp:nvSpPr>
      <dsp:spPr>
        <a:xfrm rot="20660880">
          <a:off x="6746865" y="560814"/>
          <a:ext cx="389927" cy="56337"/>
        </a:xfrm>
        <a:custGeom>
          <a:avLst/>
          <a:gdLst/>
          <a:ahLst/>
          <a:cxnLst/>
          <a:rect l="0" t="0" r="0" b="0"/>
          <a:pathLst>
            <a:path>
              <a:moveTo>
                <a:pt x="0" y="28168"/>
              </a:moveTo>
              <a:lnTo>
                <a:pt x="389927" y="28168"/>
              </a:lnTo>
            </a:path>
          </a:pathLst>
        </a:custGeom>
        <a:noFill/>
        <a:ln w="9525" cap="flat" cmpd="sng" algn="ctr">
          <a:solidFill>
            <a:schemeClr val="accent3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>
        <a:off x="6932081" y="579234"/>
        <a:ext cx="19496" cy="19496"/>
      </dsp:txXfrm>
    </dsp:sp>
    <dsp:sp modelId="{2D0CDB5F-2615-1F4A-9302-EA03F6B5C6F3}">
      <dsp:nvSpPr>
        <dsp:cNvPr id="0" name=""/>
        <dsp:cNvSpPr/>
      </dsp:nvSpPr>
      <dsp:spPr>
        <a:xfrm>
          <a:off x="7129563" y="0"/>
          <a:ext cx="1834924" cy="1072766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1" kern="1200" dirty="0">
              <a:solidFill>
                <a:srgbClr val="000000"/>
              </a:solidFill>
            </a:rPr>
            <a:t>EI ARTIKKELIA</a:t>
          </a:r>
          <a:r>
            <a:rPr lang="fi-FI" sz="1700" b="1" kern="1200" dirty="0"/>
            <a:t> </a:t>
          </a:r>
          <a:r>
            <a:rPr lang="fi-FI" sz="1700" kern="1200" dirty="0"/>
            <a:t>yleisessä merkityksessä  ’jotkut’, ’eräät’</a:t>
          </a:r>
        </a:p>
      </dsp:txBody>
      <dsp:txXfrm>
        <a:off x="7160983" y="31420"/>
        <a:ext cx="1772084" cy="1009926"/>
      </dsp:txXfrm>
    </dsp:sp>
    <dsp:sp modelId="{4958F988-D608-EA47-A902-370ACE003388}">
      <dsp:nvSpPr>
        <dsp:cNvPr id="0" name=""/>
        <dsp:cNvSpPr/>
      </dsp:nvSpPr>
      <dsp:spPr>
        <a:xfrm rot="4099401">
          <a:off x="6485782" y="1008793"/>
          <a:ext cx="850934" cy="56337"/>
        </a:xfrm>
        <a:custGeom>
          <a:avLst/>
          <a:gdLst/>
          <a:ahLst/>
          <a:cxnLst/>
          <a:rect l="0" t="0" r="0" b="0"/>
          <a:pathLst>
            <a:path>
              <a:moveTo>
                <a:pt x="0" y="28168"/>
              </a:moveTo>
              <a:lnTo>
                <a:pt x="850934" y="28168"/>
              </a:lnTo>
            </a:path>
          </a:pathLst>
        </a:custGeom>
        <a:noFill/>
        <a:ln w="9525" cap="flat" cmpd="sng" algn="ctr">
          <a:solidFill>
            <a:schemeClr val="accent3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>
        <a:off x="6889976" y="1015689"/>
        <a:ext cx="42546" cy="42546"/>
      </dsp:txXfrm>
    </dsp:sp>
    <dsp:sp modelId="{035C70F8-17F7-A54F-B80D-D4FA2AC8F2AD}">
      <dsp:nvSpPr>
        <dsp:cNvPr id="0" name=""/>
        <dsp:cNvSpPr/>
      </dsp:nvSpPr>
      <dsp:spPr>
        <a:xfrm>
          <a:off x="7068403" y="1135115"/>
          <a:ext cx="1896084" cy="594452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1" kern="1200" dirty="0">
              <a:solidFill>
                <a:srgbClr val="000000"/>
              </a:solidFill>
            </a:rPr>
            <a:t>THE</a:t>
          </a:r>
          <a:r>
            <a:rPr lang="fi-FI" sz="1700" kern="1200" dirty="0">
              <a:solidFill>
                <a:srgbClr val="000000"/>
              </a:solidFill>
            </a:rPr>
            <a:t>  </a:t>
          </a:r>
          <a:r>
            <a:rPr lang="fi-FI" sz="1700" kern="1200" dirty="0"/>
            <a:t>                          ’ne tietyt’</a:t>
          </a:r>
        </a:p>
      </dsp:txBody>
      <dsp:txXfrm>
        <a:off x="7085814" y="1152526"/>
        <a:ext cx="1861262" cy="5596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8A4129-E2C8-7B46-8E81-5D9B03ABC711}">
      <dsp:nvSpPr>
        <dsp:cNvPr id="0" name=""/>
        <dsp:cNvSpPr/>
      </dsp:nvSpPr>
      <dsp:spPr>
        <a:xfrm>
          <a:off x="12" y="2304257"/>
          <a:ext cx="1714460" cy="1571739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 dirty="0">
              <a:solidFill>
                <a:srgbClr val="000000"/>
              </a:solidFill>
            </a:rPr>
            <a:t>Ei-laskettava</a:t>
          </a:r>
          <a:r>
            <a:rPr lang="fi-FI" sz="2400" kern="1200" dirty="0">
              <a:solidFill>
                <a:srgbClr val="000000"/>
              </a:solidFill>
            </a:rPr>
            <a:t>, abstrakti- tai ainesana</a:t>
          </a:r>
        </a:p>
      </dsp:txBody>
      <dsp:txXfrm>
        <a:off x="46047" y="2350292"/>
        <a:ext cx="1622390" cy="1479669"/>
      </dsp:txXfrm>
    </dsp:sp>
    <dsp:sp modelId="{01785847-C7EB-1748-A7F7-2B670501438D}">
      <dsp:nvSpPr>
        <dsp:cNvPr id="0" name=""/>
        <dsp:cNvSpPr/>
      </dsp:nvSpPr>
      <dsp:spPr>
        <a:xfrm rot="21492859">
          <a:off x="1714347" y="3063686"/>
          <a:ext cx="518024" cy="36738"/>
        </a:xfrm>
        <a:custGeom>
          <a:avLst/>
          <a:gdLst/>
          <a:ahLst/>
          <a:cxnLst/>
          <a:rect l="0" t="0" r="0" b="0"/>
          <a:pathLst>
            <a:path>
              <a:moveTo>
                <a:pt x="0" y="18369"/>
              </a:moveTo>
              <a:lnTo>
                <a:pt x="518024" y="18369"/>
              </a:lnTo>
            </a:path>
          </a:pathLst>
        </a:custGeom>
        <a:noFill/>
        <a:ln w="9525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>
        <a:off x="1960409" y="3069105"/>
        <a:ext cx="25901" cy="25901"/>
      </dsp:txXfrm>
    </dsp:sp>
    <dsp:sp modelId="{A1C88C27-B3A6-2044-8B2C-30843BFF7204}">
      <dsp:nvSpPr>
        <dsp:cNvPr id="0" name=""/>
        <dsp:cNvSpPr/>
      </dsp:nvSpPr>
      <dsp:spPr>
        <a:xfrm>
          <a:off x="2232246" y="2592290"/>
          <a:ext cx="1926804" cy="963389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>
              <a:solidFill>
                <a:srgbClr val="000000"/>
              </a:solidFill>
            </a:rPr>
            <a:t>aina yksiköllinen</a:t>
          </a:r>
        </a:p>
      </dsp:txBody>
      <dsp:txXfrm>
        <a:off x="2260463" y="2620507"/>
        <a:ext cx="1870370" cy="906955"/>
      </dsp:txXfrm>
    </dsp:sp>
    <dsp:sp modelId="{9D663CA5-A4CD-EC45-BC0D-F1CD7945ADDF}">
      <dsp:nvSpPr>
        <dsp:cNvPr id="0" name=""/>
        <dsp:cNvSpPr/>
      </dsp:nvSpPr>
      <dsp:spPr>
        <a:xfrm rot="18854158">
          <a:off x="3999214" y="2676897"/>
          <a:ext cx="1057174" cy="36738"/>
        </a:xfrm>
        <a:custGeom>
          <a:avLst/>
          <a:gdLst/>
          <a:ahLst/>
          <a:cxnLst/>
          <a:rect l="0" t="0" r="0" b="0"/>
          <a:pathLst>
            <a:path>
              <a:moveTo>
                <a:pt x="0" y="18369"/>
              </a:moveTo>
              <a:lnTo>
                <a:pt x="1057174" y="18369"/>
              </a:lnTo>
            </a:path>
          </a:pathLst>
        </a:custGeom>
        <a:noFill/>
        <a:ln w="9525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>
        <a:off x="4501371" y="2668837"/>
        <a:ext cx="52858" cy="52858"/>
      </dsp:txXfrm>
    </dsp:sp>
    <dsp:sp modelId="{759A8AAF-9F2B-B543-BCD1-CD49D2374D7D}">
      <dsp:nvSpPr>
        <dsp:cNvPr id="0" name=""/>
        <dsp:cNvSpPr/>
      </dsp:nvSpPr>
      <dsp:spPr>
        <a:xfrm>
          <a:off x="4896551" y="1680025"/>
          <a:ext cx="2546090" cy="12730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 dirty="0">
              <a:solidFill>
                <a:srgbClr val="000000"/>
              </a:solidFill>
            </a:rPr>
            <a:t>EI ARTIKKELIA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’yleisesti, ylipäätään’</a:t>
          </a:r>
        </a:p>
      </dsp:txBody>
      <dsp:txXfrm>
        <a:off x="4933837" y="1717311"/>
        <a:ext cx="2471518" cy="1198473"/>
      </dsp:txXfrm>
    </dsp:sp>
    <dsp:sp modelId="{45154E87-7DFA-1B4F-ABDB-595DF065D51E}">
      <dsp:nvSpPr>
        <dsp:cNvPr id="0" name=""/>
        <dsp:cNvSpPr/>
      </dsp:nvSpPr>
      <dsp:spPr>
        <a:xfrm rot="2567469">
          <a:off x="4025303" y="3396976"/>
          <a:ext cx="1004995" cy="36738"/>
        </a:xfrm>
        <a:custGeom>
          <a:avLst/>
          <a:gdLst/>
          <a:ahLst/>
          <a:cxnLst/>
          <a:rect l="0" t="0" r="0" b="0"/>
          <a:pathLst>
            <a:path>
              <a:moveTo>
                <a:pt x="0" y="18369"/>
              </a:moveTo>
              <a:lnTo>
                <a:pt x="1004995" y="18369"/>
              </a:lnTo>
            </a:path>
          </a:pathLst>
        </a:custGeom>
        <a:noFill/>
        <a:ln w="9525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500" kern="1200"/>
        </a:p>
      </dsp:txBody>
      <dsp:txXfrm>
        <a:off x="4502676" y="3390220"/>
        <a:ext cx="50249" cy="50249"/>
      </dsp:txXfrm>
    </dsp:sp>
    <dsp:sp modelId="{98C7EE6A-FFC2-7545-BFF3-23CB01FD29EB}">
      <dsp:nvSpPr>
        <dsp:cNvPr id="0" name=""/>
        <dsp:cNvSpPr/>
      </dsp:nvSpPr>
      <dsp:spPr>
        <a:xfrm>
          <a:off x="4896551" y="3120183"/>
          <a:ext cx="2546090" cy="12730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b="1" kern="1200" dirty="0">
              <a:solidFill>
                <a:schemeClr val="tx1"/>
              </a:solidFill>
            </a:rPr>
            <a:t>THE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’se tietty/tunnettu’</a:t>
          </a:r>
        </a:p>
      </dsp:txBody>
      <dsp:txXfrm>
        <a:off x="4933837" y="3157469"/>
        <a:ext cx="2471518" cy="11984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E3E02-AC97-42AB-B009-E9364F63CFD6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8CC5F-F668-47D7-8588-CEBF8E4AA6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9633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7DE51-5EFA-9B4E-98E0-2CEB9A718E90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A1853-4550-5C45-914E-2B3E13C2E8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2253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169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20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3715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sigths_kielioppidi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baseline="0"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Dian otsikko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 marL="914400" indent="-457200">
              <a:buFont typeface="Arial" panose="020B0604020202020204" pitchFamily="34" charset="0"/>
              <a:buChar char="•"/>
              <a:defRPr/>
            </a:lvl2pPr>
            <a:lvl3pPr>
              <a:defRPr i="1"/>
            </a:lvl3pPr>
          </a:lstStyle>
          <a:p>
            <a:pPr lvl="0"/>
            <a:r>
              <a:rPr lang="fi-FI" dirty="0"/>
              <a:t>Alaotsikko</a:t>
            </a:r>
          </a:p>
          <a:p>
            <a:pPr lvl="1"/>
            <a:r>
              <a:rPr lang="fi-FI" dirty="0"/>
              <a:t>Teoria ja esimerkkilause englanniksi</a:t>
            </a:r>
          </a:p>
          <a:p>
            <a:pPr lvl="2"/>
            <a:r>
              <a:rPr lang="fi-FI" dirty="0"/>
              <a:t>suomennos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0659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628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91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2370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71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178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46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2364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4486C-9C7B-45EB-917C-9C9BF5AC2523}" type="datetimeFigureOut">
              <a:rPr lang="fi-FI" smtClean="0"/>
              <a:t>6.3.2023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5583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i-FI" sz="4000" dirty="0"/>
              <a:t>Artikkelit</a:t>
            </a: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5176881"/>
              </p:ext>
            </p:extLst>
          </p:nvPr>
        </p:nvGraphicFramePr>
        <p:xfrm>
          <a:off x="349188" y="1268760"/>
          <a:ext cx="8445624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969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C8A4129-E2C8-7B46-8E81-5D9B03ABC7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1785847-C7EB-1748-A7F7-2B67050143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1C88C27-B3A6-2044-8B2C-30843BFF72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D663CA5-A4CD-EC45-BC0D-F1CD7945AD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59A8AAF-9F2B-B543-BCD1-CD49D2374D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5154E87-7DFA-1B4F-ABDB-595DF065D5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8C7EE6A-FFC2-7545-BFF3-23CB01FD29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CB4AFA8-6CBB-5A49-857B-FDCD3B6DA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03C02D2-E41E-FB40-8362-E43F2ABA15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6552CF9-81CE-0E41-828F-0DE7F8FC94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D0CDB5F-2615-1F4A-9302-EA03F6B5C6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958F988-D608-EA47-A902-370ACE0033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35C70F8-17F7-A54F-B80D-D4FA2AC8F2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i-FI" sz="4000" dirty="0"/>
              <a:t>Artikkelit</a:t>
            </a: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95071"/>
              </p:ext>
            </p:extLst>
          </p:nvPr>
        </p:nvGraphicFramePr>
        <p:xfrm>
          <a:off x="467544" y="404664"/>
          <a:ext cx="8229600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261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C8A4129-E2C8-7B46-8E81-5D9B03ABC7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1785847-C7EB-1748-A7F7-2B67050143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1C88C27-B3A6-2044-8B2C-30843BFF72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D663CA5-A4CD-EC45-BC0D-F1CD7945AD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59A8AAF-9F2B-B543-BCD1-CD49D2374D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5154E87-7DFA-1B4F-ABDB-595DF065D5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8C7EE6A-FFC2-7545-BFF3-23CB01FD29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1143000"/>
          </a:xfrm>
        </p:spPr>
        <p:txBody>
          <a:bodyPr>
            <a:normAutofit/>
          </a:bodyPr>
          <a:lstStyle/>
          <a:p>
            <a:r>
              <a:rPr lang="fi-FI" sz="4000" dirty="0"/>
              <a:t>Määräinen artikkeli </a:t>
            </a:r>
            <a:r>
              <a:rPr lang="fi-FI" sz="4000" b="0" dirty="0"/>
              <a:t>’</a:t>
            </a:r>
            <a:r>
              <a:rPr lang="fi-FI" sz="4000" dirty="0"/>
              <a:t>the</a:t>
            </a:r>
            <a:r>
              <a:rPr lang="fi-FI" sz="4000" b="0" dirty="0"/>
              <a:t>’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7768" y="1268760"/>
            <a:ext cx="8820472" cy="5328592"/>
          </a:xfrm>
        </p:spPr>
        <p:txBody>
          <a:bodyPr>
            <a:normAutofit/>
          </a:bodyPr>
          <a:lstStyle/>
          <a:p>
            <a:r>
              <a:rPr lang="fi-FI" sz="2800" dirty="0">
                <a:solidFill>
                  <a:srgbClr val="000000"/>
                </a:solidFill>
              </a:rPr>
              <a:t>Määräinen artikkeli  ’</a:t>
            </a:r>
            <a:r>
              <a:rPr lang="fi-FI" sz="2800" b="1" dirty="0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’ sekä yksikössä että monikossa</a:t>
            </a:r>
          </a:p>
          <a:p>
            <a:pPr marL="914400" lvl="2" indent="0">
              <a:buNone/>
            </a:pPr>
            <a:r>
              <a:rPr lang="fi-FI" sz="2800" b="1" dirty="0" err="1"/>
              <a:t>The</a:t>
            </a:r>
            <a:r>
              <a:rPr lang="fi-FI" sz="2800" b="1" dirty="0"/>
              <a:t> </a:t>
            </a:r>
            <a:r>
              <a:rPr lang="fi-FI" sz="2800" b="1" dirty="0" err="1"/>
              <a:t>boy</a:t>
            </a:r>
            <a:r>
              <a:rPr lang="fi-FI" sz="2800" b="1" dirty="0"/>
              <a:t> </a:t>
            </a:r>
            <a:r>
              <a:rPr lang="fi-FI" sz="2800" dirty="0" err="1"/>
              <a:t>over</a:t>
            </a:r>
            <a:r>
              <a:rPr lang="fi-FI" sz="2800" dirty="0"/>
              <a:t> </a:t>
            </a:r>
            <a:r>
              <a:rPr lang="fi-FI" sz="2800" dirty="0" err="1"/>
              <a:t>there</a:t>
            </a:r>
            <a:r>
              <a:rPr lang="fi-FI" sz="2800" dirty="0"/>
              <a:t>  -  </a:t>
            </a:r>
            <a:r>
              <a:rPr lang="fi-FI" sz="2800" b="1" dirty="0" err="1"/>
              <a:t>the</a:t>
            </a:r>
            <a:r>
              <a:rPr lang="fi-FI" sz="2800" b="1" dirty="0"/>
              <a:t> </a:t>
            </a:r>
            <a:r>
              <a:rPr lang="fi-FI" sz="2800" b="1" dirty="0" err="1"/>
              <a:t>boys</a:t>
            </a:r>
            <a:r>
              <a:rPr lang="fi-FI" sz="2800" b="1" dirty="0"/>
              <a:t> </a:t>
            </a:r>
            <a:r>
              <a:rPr lang="fi-FI" sz="2800" dirty="0" err="1"/>
              <a:t>over</a:t>
            </a:r>
            <a:r>
              <a:rPr lang="fi-FI" sz="2800" dirty="0"/>
              <a:t> </a:t>
            </a:r>
            <a:r>
              <a:rPr lang="fi-FI" sz="2800" dirty="0" err="1"/>
              <a:t>there</a:t>
            </a:r>
            <a:endParaRPr lang="fi-FI" sz="2800" dirty="0"/>
          </a:p>
          <a:p>
            <a:r>
              <a:rPr lang="fi-FI" sz="2800" dirty="0">
                <a:solidFill>
                  <a:srgbClr val="000000"/>
                </a:solidFill>
              </a:rPr>
              <a:t>Yksikössä käytettynä se merkitsee ’</a:t>
            </a:r>
            <a:r>
              <a:rPr lang="fi-FI" sz="2800" b="1" dirty="0">
                <a:solidFill>
                  <a:srgbClr val="000000"/>
                </a:solidFill>
              </a:rPr>
              <a:t>se</a:t>
            </a:r>
            <a:r>
              <a:rPr lang="fi-FI" sz="2800" dirty="0">
                <a:solidFill>
                  <a:srgbClr val="000000"/>
                </a:solidFill>
              </a:rPr>
              <a:t>’,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dirty="0">
                <a:solidFill>
                  <a:srgbClr val="000000"/>
                </a:solidFill>
              </a:rPr>
              <a:t>’</a:t>
            </a:r>
            <a:r>
              <a:rPr lang="fi-FI" sz="2800" b="1" dirty="0">
                <a:solidFill>
                  <a:srgbClr val="000000"/>
                </a:solidFill>
              </a:rPr>
              <a:t>se tietty</a:t>
            </a:r>
            <a:r>
              <a:rPr lang="fi-FI" sz="2800" dirty="0">
                <a:solidFill>
                  <a:srgbClr val="000000"/>
                </a:solidFill>
              </a:rPr>
              <a:t>’, monikossa ’</a:t>
            </a:r>
            <a:r>
              <a:rPr lang="fi-FI" sz="2800" b="1" dirty="0">
                <a:solidFill>
                  <a:srgbClr val="000000"/>
                </a:solidFill>
              </a:rPr>
              <a:t>ne</a:t>
            </a:r>
            <a:r>
              <a:rPr lang="fi-FI" sz="2800" dirty="0">
                <a:solidFill>
                  <a:srgbClr val="000000"/>
                </a:solidFill>
              </a:rPr>
              <a:t>’, ’</a:t>
            </a:r>
            <a:r>
              <a:rPr lang="fi-FI" sz="2800" b="1" dirty="0">
                <a:solidFill>
                  <a:srgbClr val="000000"/>
                </a:solidFill>
              </a:rPr>
              <a:t>ne tietyt</a:t>
            </a:r>
            <a:r>
              <a:rPr lang="fi-FI" sz="2800" dirty="0">
                <a:solidFill>
                  <a:srgbClr val="000000"/>
                </a:solidFill>
              </a:rPr>
              <a:t>’.</a:t>
            </a:r>
          </a:p>
          <a:p>
            <a:pPr marL="0" indent="-114300">
              <a:buNone/>
            </a:pPr>
            <a:r>
              <a:rPr lang="fi-FI" sz="2800" b="1" dirty="0">
                <a:solidFill>
                  <a:schemeClr val="accent1"/>
                </a:solidFill>
              </a:rPr>
              <a:t>	</a:t>
            </a:r>
            <a:r>
              <a:rPr lang="fi-FI" sz="2800" b="1" i="1" dirty="0" err="1">
                <a:solidFill>
                  <a:schemeClr val="tx1"/>
                </a:solidFill>
              </a:rPr>
              <a:t>The</a:t>
            </a:r>
            <a:r>
              <a:rPr lang="fi-FI" sz="2800" b="1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boy</a:t>
            </a:r>
            <a:r>
              <a:rPr lang="fi-FI" sz="2800" b="1" i="1" dirty="0">
                <a:solidFill>
                  <a:schemeClr val="tx1"/>
                </a:solidFill>
              </a:rPr>
              <a:t> </a:t>
            </a:r>
            <a:r>
              <a:rPr lang="fi-FI" sz="2800" i="1" dirty="0">
                <a:solidFill>
                  <a:schemeClr val="tx1"/>
                </a:solidFill>
              </a:rPr>
              <a:t>I </a:t>
            </a:r>
            <a:r>
              <a:rPr lang="fi-FI" sz="2800" i="1" dirty="0" err="1">
                <a:solidFill>
                  <a:schemeClr val="tx1"/>
                </a:solidFill>
              </a:rPr>
              <a:t>was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telling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you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about</a:t>
            </a:r>
            <a:r>
              <a:rPr lang="is-IS" sz="2800" i="1" dirty="0">
                <a:solidFill>
                  <a:schemeClr val="tx1"/>
                </a:solidFill>
              </a:rPr>
              <a:t>… </a:t>
            </a:r>
          </a:p>
          <a:p>
            <a:pPr marL="0" indent="-114300">
              <a:buNone/>
            </a:pPr>
            <a:r>
              <a:rPr lang="is-IS" sz="2800" b="1" i="1" dirty="0">
                <a:solidFill>
                  <a:schemeClr val="tx1"/>
                </a:solidFill>
              </a:rPr>
              <a:t>	The boys </a:t>
            </a:r>
            <a:r>
              <a:rPr lang="is-IS" sz="2800" i="1" dirty="0">
                <a:solidFill>
                  <a:schemeClr val="tx1"/>
                </a:solidFill>
              </a:rPr>
              <a:t>at our school...</a:t>
            </a:r>
            <a:endParaRPr lang="fi-FI" sz="2800" i="1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fi-FI" b="1" dirty="0">
              <a:solidFill>
                <a:srgbClr val="2DA2B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76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rgbClr val="2DA2BF"/>
                </a:solidFill>
              </a:rPr>
              <a:t>Määräinen artikkeli </a:t>
            </a:r>
            <a:r>
              <a:rPr lang="fi-FI" sz="4000" b="0" dirty="0">
                <a:solidFill>
                  <a:srgbClr val="2DA2BF"/>
                </a:solidFill>
              </a:rPr>
              <a:t>’</a:t>
            </a:r>
            <a:r>
              <a:rPr lang="fi-FI" sz="4000" dirty="0" err="1">
                <a:solidFill>
                  <a:srgbClr val="2DA2BF"/>
                </a:solidFill>
              </a:rPr>
              <a:t>the</a:t>
            </a:r>
            <a:r>
              <a:rPr lang="fi-FI" sz="4000" b="0" dirty="0">
                <a:solidFill>
                  <a:srgbClr val="2DA2BF"/>
                </a:solidFill>
              </a:rPr>
              <a:t>’</a:t>
            </a:r>
            <a:endParaRPr lang="fi-FI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>
                <a:solidFill>
                  <a:srgbClr val="000000"/>
                </a:solidFill>
              </a:rPr>
              <a:t>Sitä voidaan käyttää sekä laskettavien että ei-laskettavien substantiivien kanssa.</a:t>
            </a:r>
          </a:p>
          <a:p>
            <a:pPr marL="0" indent="0">
              <a:buNone/>
            </a:pPr>
            <a:r>
              <a:rPr lang="fi-FI" sz="2800" b="1" dirty="0">
                <a:solidFill>
                  <a:srgbClr val="000000"/>
                </a:solidFill>
              </a:rPr>
              <a:t>	</a:t>
            </a:r>
            <a:r>
              <a:rPr lang="fi-FI" sz="2800" i="1" dirty="0">
                <a:solidFill>
                  <a:schemeClr val="tx1"/>
                </a:solidFill>
              </a:rPr>
              <a:t>Listen to </a:t>
            </a:r>
            <a:r>
              <a:rPr lang="fi-FI" sz="2800" b="1" i="1" dirty="0" err="1">
                <a:solidFill>
                  <a:schemeClr val="tx1"/>
                </a:solidFill>
              </a:rPr>
              <a:t>the</a:t>
            </a:r>
            <a:r>
              <a:rPr lang="fi-FI" sz="2800" b="1" i="1" dirty="0">
                <a:solidFill>
                  <a:schemeClr val="tx1"/>
                </a:solidFill>
              </a:rPr>
              <a:t> music </a:t>
            </a:r>
            <a:r>
              <a:rPr lang="fi-FI" sz="2800" i="1" dirty="0">
                <a:solidFill>
                  <a:schemeClr val="tx1"/>
                </a:solidFill>
              </a:rPr>
              <a:t>of </a:t>
            </a:r>
            <a:r>
              <a:rPr lang="fi-FI" sz="2800" b="1" i="1" dirty="0" err="1">
                <a:solidFill>
                  <a:schemeClr val="tx1"/>
                </a:solidFill>
              </a:rPr>
              <a:t>the</a:t>
            </a:r>
            <a:r>
              <a:rPr lang="fi-FI" sz="2800" b="1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wind</a:t>
            </a:r>
            <a:r>
              <a:rPr lang="fi-FI" sz="2800" i="1" dirty="0">
                <a:solidFill>
                  <a:schemeClr val="tx1"/>
                </a:solidFill>
              </a:rPr>
              <a:t>!</a:t>
            </a:r>
          </a:p>
          <a:p>
            <a:pPr marL="0" indent="0">
              <a:buNone/>
            </a:pPr>
            <a:r>
              <a:rPr lang="fi-FI" sz="2800" i="1" dirty="0">
                <a:solidFill>
                  <a:schemeClr val="tx1"/>
                </a:solidFill>
              </a:rPr>
              <a:t>	</a:t>
            </a:r>
            <a:r>
              <a:rPr lang="fi-FI" sz="2800" i="1" dirty="0" err="1">
                <a:solidFill>
                  <a:schemeClr val="tx1"/>
                </a:solidFill>
              </a:rPr>
              <a:t>Where’s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the</a:t>
            </a:r>
            <a:r>
              <a:rPr lang="fi-FI" sz="2800" b="1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sugar</a:t>
            </a:r>
            <a:r>
              <a:rPr lang="fi-FI" sz="2800" b="1" i="1" dirty="0">
                <a:solidFill>
                  <a:schemeClr val="tx1"/>
                </a:solidFill>
              </a:rPr>
              <a:t> </a:t>
            </a:r>
            <a:r>
              <a:rPr lang="fi-FI" sz="2800" i="1" dirty="0">
                <a:solidFill>
                  <a:schemeClr val="tx1"/>
                </a:solidFill>
              </a:rPr>
              <a:t>I just </a:t>
            </a:r>
            <a:r>
              <a:rPr lang="fi-FI" sz="2800" i="1" dirty="0" err="1">
                <a:solidFill>
                  <a:schemeClr val="tx1"/>
                </a:solidFill>
              </a:rPr>
              <a:t>took</a:t>
            </a:r>
            <a:r>
              <a:rPr lang="fi-FI" sz="2800" i="1" dirty="0">
                <a:solidFill>
                  <a:schemeClr val="tx1"/>
                </a:solidFill>
              </a:rPr>
              <a:t> out </a:t>
            </a:r>
            <a:r>
              <a:rPr lang="fi-FI" sz="2800" i="1" dirty="0" err="1">
                <a:solidFill>
                  <a:schemeClr val="tx1"/>
                </a:solidFill>
              </a:rPr>
              <a:t>from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the</a:t>
            </a:r>
            <a:r>
              <a:rPr lang="fi-FI" sz="2800" b="1" i="1" dirty="0">
                <a:solidFill>
                  <a:schemeClr val="tx1"/>
                </a:solidFill>
              </a:rPr>
              <a:t> 	</a:t>
            </a:r>
            <a:r>
              <a:rPr lang="fi-FI" sz="2800" b="1" i="1" dirty="0" err="1">
                <a:solidFill>
                  <a:schemeClr val="tx1"/>
                </a:solidFill>
              </a:rPr>
              <a:t>cupboard</a:t>
            </a:r>
            <a:r>
              <a:rPr lang="fi-FI" sz="2800" i="1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1304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/>
          </a:bodyPr>
          <a:lstStyle/>
          <a:p>
            <a:r>
              <a:rPr lang="fi-FI" sz="4000" dirty="0"/>
              <a:t>Määräinen artikkeli </a:t>
            </a:r>
            <a:r>
              <a:rPr lang="fi-FI" sz="4000" b="0" dirty="0"/>
              <a:t>’</a:t>
            </a:r>
            <a:r>
              <a:rPr lang="fi-FI" sz="4000" dirty="0"/>
              <a:t>the</a:t>
            </a:r>
            <a:r>
              <a:rPr lang="fi-FI" sz="4000" b="0" dirty="0"/>
              <a:t>’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1520" y="1268760"/>
            <a:ext cx="889248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Määräistä artikkelia  ’</a:t>
            </a:r>
            <a:r>
              <a:rPr lang="fi-FI" sz="2800" b="1" dirty="0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’ käytetään</a:t>
            </a:r>
          </a:p>
          <a:p>
            <a:pPr lvl="1"/>
            <a:r>
              <a:rPr lang="fi-FI" dirty="0">
                <a:solidFill>
                  <a:srgbClr val="000000"/>
                </a:solidFill>
              </a:rPr>
              <a:t>S</a:t>
            </a:r>
            <a:r>
              <a:rPr lang="fi-FI" i="0" dirty="0">
                <a:solidFill>
                  <a:srgbClr val="000000"/>
                </a:solidFill>
              </a:rPr>
              <a:t>ubstantiivista, joka on jo </a:t>
            </a:r>
            <a:r>
              <a:rPr lang="fi-FI" b="1" i="0" dirty="0">
                <a:solidFill>
                  <a:srgbClr val="000000"/>
                </a:solidFill>
              </a:rPr>
              <a:t>aiemmin mainittu</a:t>
            </a:r>
            <a:r>
              <a:rPr lang="fi-FI" i="0" dirty="0">
                <a:solidFill>
                  <a:srgbClr val="000000"/>
                </a:solidFill>
              </a:rPr>
              <a:t>.</a:t>
            </a:r>
          </a:p>
          <a:p>
            <a:pPr marL="1371600" lvl="3" indent="0">
              <a:buNone/>
            </a:pPr>
            <a:r>
              <a:rPr lang="fi-FI" sz="2800" i="1" dirty="0"/>
              <a:t>I </a:t>
            </a:r>
            <a:r>
              <a:rPr lang="fi-FI" sz="2800" i="1" dirty="0" err="1"/>
              <a:t>bought</a:t>
            </a:r>
            <a:r>
              <a:rPr lang="fi-FI" sz="2800" i="1" dirty="0"/>
              <a:t> a new </a:t>
            </a:r>
            <a:r>
              <a:rPr lang="fi-FI" sz="2800" i="1" dirty="0" err="1"/>
              <a:t>jacket</a:t>
            </a:r>
            <a:r>
              <a:rPr lang="fi-FI" sz="2800" i="1" dirty="0"/>
              <a:t>. </a:t>
            </a:r>
            <a:r>
              <a:rPr lang="fi-FI" sz="2800" b="1" i="1" dirty="0"/>
              <a:t>The </a:t>
            </a:r>
            <a:r>
              <a:rPr lang="fi-FI" sz="2800" b="1" i="1" dirty="0" err="1"/>
              <a:t>jacket</a:t>
            </a:r>
            <a:r>
              <a:rPr lang="fi-FI" sz="2800" b="1" i="1" dirty="0"/>
              <a:t> </a:t>
            </a:r>
            <a:r>
              <a:rPr lang="fi-FI" sz="2800" i="1" dirty="0"/>
              <a:t>is </a:t>
            </a:r>
            <a:r>
              <a:rPr lang="fi-FI" sz="2800" i="1" dirty="0" err="1"/>
              <a:t>reddish</a:t>
            </a:r>
            <a:r>
              <a:rPr lang="fi-FI" sz="2800" i="1" dirty="0"/>
              <a:t> </a:t>
            </a:r>
            <a:r>
              <a:rPr lang="fi-FI" sz="2800" i="1" dirty="0" err="1"/>
              <a:t>brown</a:t>
            </a:r>
            <a:r>
              <a:rPr lang="fi-FI" sz="2800" i="1" dirty="0"/>
              <a:t>.</a:t>
            </a:r>
          </a:p>
          <a:p>
            <a:pPr lvl="1"/>
            <a:r>
              <a:rPr lang="fi-FI" dirty="0"/>
              <a:t>J</a:t>
            </a:r>
            <a:r>
              <a:rPr lang="fi-FI" dirty="0">
                <a:solidFill>
                  <a:srgbClr val="000000"/>
                </a:solidFill>
              </a:rPr>
              <a:t>os substantiivi on </a:t>
            </a:r>
            <a:r>
              <a:rPr lang="fi-FI" b="1" dirty="0">
                <a:solidFill>
                  <a:srgbClr val="000000"/>
                </a:solidFill>
              </a:rPr>
              <a:t>asiayhteydestä</a:t>
            </a:r>
            <a:r>
              <a:rPr lang="fi-FI" dirty="0">
                <a:solidFill>
                  <a:srgbClr val="000000"/>
                </a:solidFill>
              </a:rPr>
              <a:t> selvä.</a:t>
            </a:r>
          </a:p>
          <a:p>
            <a:pPr marL="1371600" lvl="3" indent="0">
              <a:buNone/>
            </a:pPr>
            <a:r>
              <a:rPr lang="fi-FI" sz="2800" i="1" dirty="0" err="1"/>
              <a:t>Put</a:t>
            </a:r>
            <a:r>
              <a:rPr lang="fi-FI" sz="2800" i="1" dirty="0"/>
              <a:t> it in </a:t>
            </a:r>
            <a:r>
              <a:rPr lang="fi-FI" sz="2800" b="1" i="1" dirty="0" err="1"/>
              <a:t>the</a:t>
            </a:r>
            <a:r>
              <a:rPr lang="fi-FI" sz="2800" b="1" i="1" dirty="0"/>
              <a:t> </a:t>
            </a:r>
            <a:r>
              <a:rPr lang="fi-FI" sz="2800" b="1" i="1" dirty="0" err="1"/>
              <a:t>fridge</a:t>
            </a:r>
            <a:r>
              <a:rPr lang="fi-FI" sz="2800" i="1" dirty="0"/>
              <a:t>, </a:t>
            </a:r>
            <a:r>
              <a:rPr lang="fi-FI" sz="2800" i="1" dirty="0" err="1"/>
              <a:t>please</a:t>
            </a:r>
            <a:r>
              <a:rPr lang="fi-FI" sz="2800" i="1" dirty="0"/>
              <a:t>.</a:t>
            </a:r>
          </a:p>
          <a:p>
            <a:pPr marL="1371600" lvl="3" indent="0">
              <a:buNone/>
            </a:pPr>
            <a:r>
              <a:rPr lang="fi-FI" sz="2800" i="1" dirty="0"/>
              <a:t>Annie is in </a:t>
            </a:r>
            <a:r>
              <a:rPr lang="fi-FI" sz="2800" b="1" i="1" dirty="0" err="1"/>
              <a:t>the</a:t>
            </a:r>
            <a:r>
              <a:rPr lang="fi-FI" sz="2800" b="1" i="1" dirty="0"/>
              <a:t> </a:t>
            </a:r>
            <a:r>
              <a:rPr lang="fi-FI" sz="2800" b="1" i="1" dirty="0" err="1"/>
              <a:t>garden</a:t>
            </a:r>
            <a:r>
              <a:rPr lang="fi-FI" sz="2800" i="1" dirty="0"/>
              <a:t>.</a:t>
            </a:r>
            <a:endParaRPr lang="fi-FI" i="1" dirty="0"/>
          </a:p>
          <a:p>
            <a:pPr marL="1371600" lvl="3" indent="0">
              <a:buNone/>
            </a:pPr>
            <a:endParaRPr lang="fi-FI" dirty="0">
              <a:solidFill>
                <a:srgbClr val="000000"/>
              </a:solidFill>
            </a:endParaRPr>
          </a:p>
          <a:p>
            <a:pPr lvl="2"/>
            <a:endParaRPr lang="fi-FI" dirty="0">
              <a:solidFill>
                <a:srgbClr val="000000"/>
              </a:solidFill>
            </a:endParaRPr>
          </a:p>
          <a:p>
            <a:pPr lvl="3"/>
            <a:endParaRPr lang="fi-FI" sz="1600" dirty="0">
              <a:solidFill>
                <a:srgbClr val="000000"/>
              </a:solidFill>
            </a:endParaRPr>
          </a:p>
          <a:p>
            <a:pPr lvl="1"/>
            <a:endParaRPr lang="fi-FI" sz="2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436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>
                <a:solidFill>
                  <a:srgbClr val="2DA2BF"/>
                </a:solidFill>
              </a:rPr>
              <a:t>Määräinen artikkeli </a:t>
            </a:r>
            <a:r>
              <a:rPr lang="fi-FI" sz="4000" b="0" dirty="0">
                <a:solidFill>
                  <a:srgbClr val="2DA2BF"/>
                </a:solidFill>
              </a:rPr>
              <a:t>’</a:t>
            </a:r>
            <a:r>
              <a:rPr lang="fi-FI" sz="4000" dirty="0" err="1">
                <a:solidFill>
                  <a:srgbClr val="2DA2BF"/>
                </a:solidFill>
              </a:rPr>
              <a:t>the</a:t>
            </a:r>
            <a:r>
              <a:rPr lang="fi-FI" sz="3600" b="0" dirty="0">
                <a:solidFill>
                  <a:srgbClr val="2DA2BF"/>
                </a:solidFill>
              </a:rPr>
              <a:t>’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pPr lvl="1"/>
            <a:r>
              <a:rPr lang="fi-FI" dirty="0">
                <a:solidFill>
                  <a:srgbClr val="000000"/>
                </a:solidFill>
              </a:rPr>
              <a:t>Mikäli substantiivi on </a:t>
            </a:r>
            <a:r>
              <a:rPr lang="fi-FI" b="1" dirty="0">
                <a:solidFill>
                  <a:srgbClr val="000000"/>
                </a:solidFill>
              </a:rPr>
              <a:t>ainoa lajissaan </a:t>
            </a:r>
            <a:r>
              <a:rPr lang="fi-FI" dirty="0">
                <a:solidFill>
                  <a:srgbClr val="000000"/>
                </a:solidFill>
              </a:rPr>
              <a:t>tai muuten </a:t>
            </a:r>
            <a:r>
              <a:rPr lang="fi-FI" b="1" dirty="0">
                <a:solidFill>
                  <a:srgbClr val="000000"/>
                </a:solidFill>
              </a:rPr>
              <a:t>yleisesti tunnettu</a:t>
            </a:r>
            <a:r>
              <a:rPr lang="fi-FI" dirty="0">
                <a:solidFill>
                  <a:srgbClr val="000000"/>
                </a:solidFill>
              </a:rPr>
              <a:t>.</a:t>
            </a:r>
          </a:p>
          <a:p>
            <a:pPr marL="1828800" lvl="4" indent="0">
              <a:buNone/>
            </a:pPr>
            <a:r>
              <a:rPr lang="fi-FI" sz="2800" i="1" dirty="0" err="1"/>
              <a:t>They</a:t>
            </a:r>
            <a:r>
              <a:rPr lang="fi-FI" sz="2800" i="1" dirty="0"/>
              <a:t> </a:t>
            </a:r>
            <a:r>
              <a:rPr lang="fi-FI" sz="2800" i="1" dirty="0" err="1"/>
              <a:t>travelled</a:t>
            </a:r>
            <a:r>
              <a:rPr lang="fi-FI" sz="2800" i="1" dirty="0"/>
              <a:t> to </a:t>
            </a:r>
            <a:r>
              <a:rPr lang="fi-FI" sz="2800" b="1" i="1" dirty="0" err="1"/>
              <a:t>the</a:t>
            </a:r>
            <a:r>
              <a:rPr lang="fi-FI" sz="2800" b="1" i="1" dirty="0"/>
              <a:t> </a:t>
            </a:r>
            <a:r>
              <a:rPr lang="fi-FI" sz="2800" b="1" i="1" dirty="0" err="1"/>
              <a:t>Arctic</a:t>
            </a:r>
            <a:r>
              <a:rPr lang="fi-FI" sz="2800" b="1" i="1" dirty="0"/>
              <a:t> </a:t>
            </a:r>
            <a:r>
              <a:rPr lang="fi-FI" sz="2800" b="1" i="1" dirty="0" err="1"/>
              <a:t>Circle</a:t>
            </a:r>
            <a:r>
              <a:rPr lang="fi-FI" sz="2800" i="1" dirty="0"/>
              <a:t>.</a:t>
            </a:r>
          </a:p>
          <a:p>
            <a:pPr marL="1828800" lvl="4" indent="0">
              <a:buNone/>
            </a:pPr>
            <a:r>
              <a:rPr lang="fi-FI" sz="2800" b="1" i="1" dirty="0" err="1"/>
              <a:t>The</a:t>
            </a:r>
            <a:r>
              <a:rPr lang="fi-FI" sz="2800" b="1" i="1" dirty="0"/>
              <a:t> </a:t>
            </a:r>
            <a:r>
              <a:rPr lang="fi-FI" sz="2800" b="1" i="1" dirty="0" err="1"/>
              <a:t>earth</a:t>
            </a:r>
            <a:r>
              <a:rPr lang="fi-FI" sz="2800" b="1" i="1" dirty="0"/>
              <a:t> </a:t>
            </a:r>
            <a:r>
              <a:rPr lang="fi-FI" sz="2800" i="1" dirty="0" err="1"/>
              <a:t>orbits</a:t>
            </a:r>
            <a:r>
              <a:rPr lang="fi-FI" sz="2800" i="1" dirty="0"/>
              <a:t> </a:t>
            </a:r>
            <a:r>
              <a:rPr lang="fi-FI" sz="2800" b="1" i="1" dirty="0" err="1"/>
              <a:t>the</a:t>
            </a:r>
            <a:r>
              <a:rPr lang="fi-FI" sz="2800" b="1" i="1" dirty="0"/>
              <a:t> </a:t>
            </a:r>
            <a:r>
              <a:rPr lang="fi-FI" sz="2800" b="1" i="1" dirty="0" err="1"/>
              <a:t>sun</a:t>
            </a:r>
            <a:r>
              <a:rPr lang="fi-FI" sz="2800" b="1" i="1" dirty="0"/>
              <a:t> </a:t>
            </a:r>
            <a:r>
              <a:rPr lang="fi-FI" sz="2800" i="1" dirty="0"/>
              <a:t>and </a:t>
            </a:r>
            <a:r>
              <a:rPr lang="fi-FI" sz="2800" b="1" i="1" dirty="0" err="1"/>
              <a:t>the</a:t>
            </a:r>
            <a:r>
              <a:rPr lang="fi-FI" sz="2800" b="1" i="1" dirty="0"/>
              <a:t> </a:t>
            </a:r>
            <a:r>
              <a:rPr lang="fi-FI" sz="2800" b="1" i="1" dirty="0" err="1"/>
              <a:t>moon</a:t>
            </a:r>
            <a:r>
              <a:rPr lang="fi-FI" sz="2800" b="1" i="1" dirty="0"/>
              <a:t> </a:t>
            </a:r>
            <a:r>
              <a:rPr lang="fi-FI" sz="2800" i="1" dirty="0" err="1"/>
              <a:t>orbits</a:t>
            </a:r>
            <a:r>
              <a:rPr lang="fi-FI" sz="2800" i="1" dirty="0"/>
              <a:t> </a:t>
            </a:r>
            <a:r>
              <a:rPr lang="fi-FI" sz="2800" b="1" i="1" dirty="0" err="1"/>
              <a:t>the</a:t>
            </a:r>
            <a:r>
              <a:rPr lang="fi-FI" sz="2800" b="1" i="1" dirty="0"/>
              <a:t> </a:t>
            </a:r>
            <a:r>
              <a:rPr lang="fi-FI" sz="2800" b="1" i="1" dirty="0" err="1"/>
              <a:t>earth</a:t>
            </a:r>
            <a:r>
              <a:rPr lang="fi-FI" sz="2800" i="1" dirty="0"/>
              <a:t>.</a:t>
            </a:r>
            <a:endParaRPr lang="fi-FI" i="1" dirty="0"/>
          </a:p>
          <a:p>
            <a:pPr lvl="1"/>
            <a:r>
              <a:rPr lang="fi-FI" dirty="0">
                <a:solidFill>
                  <a:srgbClr val="000000"/>
                </a:solidFill>
              </a:rPr>
              <a:t>Jos substantiivia rajoittaa </a:t>
            </a:r>
            <a:r>
              <a:rPr lang="fi-FI" b="1" dirty="0">
                <a:solidFill>
                  <a:srgbClr val="000000"/>
                </a:solidFill>
              </a:rPr>
              <a:t>relatiivilause</a:t>
            </a:r>
            <a:r>
              <a:rPr lang="fi-FI" dirty="0">
                <a:solidFill>
                  <a:srgbClr val="000000"/>
                </a:solidFill>
              </a:rPr>
              <a:t> tai                    </a:t>
            </a:r>
            <a:r>
              <a:rPr lang="fi-FI" b="1" dirty="0">
                <a:solidFill>
                  <a:srgbClr val="000000"/>
                </a:solidFill>
              </a:rPr>
              <a:t>prepositiorakenne</a:t>
            </a:r>
            <a:r>
              <a:rPr lang="fi-FI" dirty="0">
                <a:solidFill>
                  <a:srgbClr val="000000"/>
                </a:solidFill>
              </a:rPr>
              <a:t>.</a:t>
            </a:r>
          </a:p>
          <a:p>
            <a:pPr marL="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		</a:t>
            </a:r>
            <a:r>
              <a:rPr lang="fi-FI" sz="2800" i="1" dirty="0" err="1">
                <a:solidFill>
                  <a:schemeClr val="tx1"/>
                </a:solidFill>
              </a:rPr>
              <a:t>The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woman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who</a:t>
            </a:r>
            <a:r>
              <a:rPr lang="fi-FI" sz="2800" b="1" i="1" dirty="0">
                <a:solidFill>
                  <a:schemeClr val="tx1"/>
                </a:solidFill>
              </a:rPr>
              <a:t> is </a:t>
            </a:r>
            <a:r>
              <a:rPr lang="fi-FI" sz="2800" b="1" i="1" dirty="0" err="1">
                <a:solidFill>
                  <a:schemeClr val="tx1"/>
                </a:solidFill>
              </a:rPr>
              <a:t>standing</a:t>
            </a:r>
            <a:r>
              <a:rPr lang="fi-FI" sz="2800" b="1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over</a:t>
            </a:r>
            <a:r>
              <a:rPr lang="fi-FI" sz="2800" b="1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there</a:t>
            </a:r>
            <a:r>
              <a:rPr lang="fi-FI" sz="2800" i="1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fi-FI" sz="2800" i="1" dirty="0">
                <a:solidFill>
                  <a:schemeClr val="tx1"/>
                </a:solidFill>
              </a:rPr>
              <a:t>		</a:t>
            </a:r>
            <a:r>
              <a:rPr lang="fi-FI" sz="2800" i="1" dirty="0" err="1">
                <a:solidFill>
                  <a:schemeClr val="tx1"/>
                </a:solidFill>
              </a:rPr>
              <a:t>She</a:t>
            </a:r>
            <a:r>
              <a:rPr lang="fi-FI" sz="2800" i="1" dirty="0">
                <a:solidFill>
                  <a:schemeClr val="tx1"/>
                </a:solidFill>
              </a:rPr>
              <a:t> is </a:t>
            </a:r>
            <a:r>
              <a:rPr lang="fi-FI" sz="2800" i="1" dirty="0" err="1">
                <a:solidFill>
                  <a:schemeClr val="tx1"/>
                </a:solidFill>
              </a:rPr>
              <a:t>the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love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b="1" i="1" dirty="0">
                <a:solidFill>
                  <a:schemeClr val="tx1"/>
                </a:solidFill>
              </a:rPr>
              <a:t>of my life</a:t>
            </a:r>
            <a:r>
              <a:rPr lang="fi-FI" sz="2800" i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356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>
                <a:solidFill>
                  <a:srgbClr val="2DA2BF"/>
                </a:solidFill>
              </a:rPr>
              <a:t>Määräinen artikkeli </a:t>
            </a:r>
            <a:r>
              <a:rPr lang="fi-FI" sz="4000" b="0" dirty="0">
                <a:solidFill>
                  <a:srgbClr val="2DA2BF"/>
                </a:solidFill>
              </a:rPr>
              <a:t>’</a:t>
            </a:r>
            <a:r>
              <a:rPr lang="fi-FI" sz="4000" dirty="0" err="1">
                <a:solidFill>
                  <a:srgbClr val="2DA2BF"/>
                </a:solidFill>
              </a:rPr>
              <a:t>the</a:t>
            </a:r>
            <a:r>
              <a:rPr lang="fi-FI" sz="4000" b="0" dirty="0">
                <a:solidFill>
                  <a:srgbClr val="2DA2BF"/>
                </a:solidFill>
              </a:rPr>
              <a:t>’</a:t>
            </a:r>
            <a:endParaRPr lang="fi-FI" sz="4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dirty="0">
                <a:solidFill>
                  <a:srgbClr val="000000"/>
                </a:solidFill>
              </a:rPr>
              <a:t>Jos substantiivin edessä on </a:t>
            </a:r>
            <a:r>
              <a:rPr lang="fi-FI" b="1" dirty="0">
                <a:solidFill>
                  <a:srgbClr val="000000"/>
                </a:solidFill>
              </a:rPr>
              <a:t>järjestysluku</a:t>
            </a:r>
            <a:r>
              <a:rPr lang="fi-FI" dirty="0">
                <a:solidFill>
                  <a:srgbClr val="000000"/>
                </a:solidFill>
              </a:rPr>
              <a:t>, </a:t>
            </a:r>
            <a:r>
              <a:rPr lang="fi-FI" b="1" dirty="0">
                <a:solidFill>
                  <a:srgbClr val="000000"/>
                </a:solidFill>
              </a:rPr>
              <a:t>superlatiivi</a:t>
            </a:r>
            <a:r>
              <a:rPr lang="fi-FI" dirty="0">
                <a:solidFill>
                  <a:srgbClr val="000000"/>
                </a:solidFill>
              </a:rPr>
              <a:t> tai jokin sanoista ’</a:t>
            </a:r>
            <a:r>
              <a:rPr lang="fi-FI" b="1" dirty="0" err="1">
                <a:solidFill>
                  <a:srgbClr val="000000"/>
                </a:solidFill>
              </a:rPr>
              <a:t>only</a:t>
            </a:r>
            <a:r>
              <a:rPr lang="fi-FI" dirty="0">
                <a:solidFill>
                  <a:srgbClr val="000000"/>
                </a:solidFill>
              </a:rPr>
              <a:t>’, ’</a:t>
            </a:r>
            <a:r>
              <a:rPr lang="fi-FI" b="1" dirty="0" err="1">
                <a:solidFill>
                  <a:srgbClr val="000000"/>
                </a:solidFill>
              </a:rPr>
              <a:t>same</a:t>
            </a:r>
            <a:r>
              <a:rPr lang="fi-FI" dirty="0">
                <a:solidFill>
                  <a:srgbClr val="000000"/>
                </a:solidFill>
              </a:rPr>
              <a:t>’, ’</a:t>
            </a:r>
            <a:r>
              <a:rPr lang="fi-FI" b="1" dirty="0" err="1">
                <a:solidFill>
                  <a:srgbClr val="000000"/>
                </a:solidFill>
              </a:rPr>
              <a:t>right</a:t>
            </a:r>
            <a:r>
              <a:rPr lang="fi-FI" dirty="0">
                <a:solidFill>
                  <a:srgbClr val="000000"/>
                </a:solidFill>
              </a:rPr>
              <a:t>’, ’</a:t>
            </a:r>
            <a:r>
              <a:rPr lang="fi-FI" b="1" dirty="0" err="1">
                <a:solidFill>
                  <a:srgbClr val="000000"/>
                </a:solidFill>
              </a:rPr>
              <a:t>wrong</a:t>
            </a:r>
            <a:r>
              <a:rPr lang="fi-FI" dirty="0">
                <a:solidFill>
                  <a:srgbClr val="000000"/>
                </a:solidFill>
              </a:rPr>
              <a:t>’, jne.</a:t>
            </a:r>
          </a:p>
          <a:p>
            <a:pPr marL="0" lvl="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1" i="1" dirty="0" err="1">
                <a:solidFill>
                  <a:schemeClr val="tx1"/>
                </a:solidFill>
              </a:rPr>
              <a:t>The</a:t>
            </a:r>
            <a:r>
              <a:rPr lang="fi-FI" sz="2800" b="1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tallest</a:t>
            </a:r>
            <a:r>
              <a:rPr lang="fi-FI" sz="2800" b="1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building</a:t>
            </a:r>
            <a:r>
              <a:rPr lang="fi-FI" sz="2800" b="1" i="1" dirty="0">
                <a:solidFill>
                  <a:schemeClr val="tx1"/>
                </a:solidFill>
              </a:rPr>
              <a:t> </a:t>
            </a:r>
            <a:r>
              <a:rPr lang="fi-FI" sz="2800" i="1" dirty="0">
                <a:solidFill>
                  <a:schemeClr val="tx1"/>
                </a:solidFill>
              </a:rPr>
              <a:t>in </a:t>
            </a:r>
            <a:r>
              <a:rPr lang="fi-FI" sz="2800" i="1" dirty="0" err="1">
                <a:solidFill>
                  <a:schemeClr val="tx1"/>
                </a:solidFill>
              </a:rPr>
              <a:t>the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world</a:t>
            </a:r>
            <a:endParaRPr lang="fi-FI" sz="2800" i="1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fi-FI" sz="2800" i="1" dirty="0">
                <a:solidFill>
                  <a:schemeClr val="tx1"/>
                </a:solidFill>
              </a:rPr>
              <a:t>	</a:t>
            </a:r>
            <a:r>
              <a:rPr lang="fi-FI" sz="2800" i="1" dirty="0" err="1">
                <a:solidFill>
                  <a:schemeClr val="tx1"/>
                </a:solidFill>
              </a:rPr>
              <a:t>Who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was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the</a:t>
            </a:r>
            <a:r>
              <a:rPr lang="fi-FI" sz="2800" b="1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first</a:t>
            </a:r>
            <a:r>
              <a:rPr lang="fi-FI" sz="2800" b="1" i="1" dirty="0">
                <a:solidFill>
                  <a:schemeClr val="tx1"/>
                </a:solidFill>
              </a:rPr>
              <a:t> person </a:t>
            </a:r>
            <a:r>
              <a:rPr lang="fi-FI" sz="2800" i="1" dirty="0">
                <a:solidFill>
                  <a:schemeClr val="tx1"/>
                </a:solidFill>
              </a:rPr>
              <a:t>to </a:t>
            </a:r>
            <a:r>
              <a:rPr lang="fi-FI" sz="2800" i="1" dirty="0" err="1">
                <a:solidFill>
                  <a:schemeClr val="tx1"/>
                </a:solidFill>
              </a:rPr>
              <a:t>walk</a:t>
            </a:r>
            <a:r>
              <a:rPr lang="fi-FI" sz="2800" i="1" dirty="0">
                <a:solidFill>
                  <a:schemeClr val="tx1"/>
                </a:solidFill>
              </a:rPr>
              <a:t> on </a:t>
            </a:r>
            <a:r>
              <a:rPr lang="fi-FI" sz="2800" i="1" dirty="0" err="1">
                <a:solidFill>
                  <a:schemeClr val="tx1"/>
                </a:solidFill>
              </a:rPr>
              <a:t>the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Moon</a:t>
            </a:r>
            <a:r>
              <a:rPr lang="fi-FI" sz="2800" i="1" dirty="0">
                <a:solidFill>
                  <a:schemeClr val="tx1"/>
                </a:solidFill>
              </a:rPr>
              <a:t>? </a:t>
            </a:r>
          </a:p>
          <a:p>
            <a:pPr marL="0" lvl="0" indent="0">
              <a:buNone/>
            </a:pPr>
            <a:r>
              <a:rPr lang="fi-FI" sz="2800" i="1" dirty="0">
                <a:solidFill>
                  <a:schemeClr val="tx1"/>
                </a:solidFill>
              </a:rPr>
              <a:t>	</a:t>
            </a:r>
            <a:r>
              <a:rPr lang="fi-FI" sz="2800" b="1" i="1" dirty="0" err="1">
                <a:solidFill>
                  <a:schemeClr val="tx1"/>
                </a:solidFill>
              </a:rPr>
              <a:t>The</a:t>
            </a:r>
            <a:r>
              <a:rPr lang="fi-FI" sz="2800" b="1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only</a:t>
            </a:r>
            <a:r>
              <a:rPr lang="fi-FI" sz="2800" b="1" i="1" dirty="0">
                <a:solidFill>
                  <a:schemeClr val="tx1"/>
                </a:solidFill>
              </a:rPr>
              <a:t> person </a:t>
            </a:r>
            <a:r>
              <a:rPr lang="fi-FI" sz="2800" i="1" dirty="0">
                <a:solidFill>
                  <a:schemeClr val="tx1"/>
                </a:solidFill>
              </a:rPr>
              <a:t>I </a:t>
            </a:r>
            <a:r>
              <a:rPr lang="fi-FI" sz="2800" i="1" dirty="0" err="1">
                <a:solidFill>
                  <a:schemeClr val="tx1"/>
                </a:solidFill>
              </a:rPr>
              <a:t>can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trust</a:t>
            </a:r>
            <a:r>
              <a:rPr lang="fi-FI" sz="2800" i="1" dirty="0">
                <a:solidFill>
                  <a:schemeClr val="tx1"/>
                </a:solidFill>
              </a:rPr>
              <a:t> is </a:t>
            </a:r>
            <a:r>
              <a:rPr lang="fi-FI" sz="2800" i="1" dirty="0" err="1">
                <a:solidFill>
                  <a:schemeClr val="tx1"/>
                </a:solidFill>
              </a:rPr>
              <a:t>you</a:t>
            </a:r>
            <a:r>
              <a:rPr lang="fi-FI" sz="2800" i="1" dirty="0">
                <a:solidFill>
                  <a:schemeClr val="tx1"/>
                </a:solidFill>
              </a:rPr>
              <a:t>.</a:t>
            </a:r>
          </a:p>
          <a:p>
            <a:pPr marL="0" lvl="0" indent="0">
              <a:buNone/>
            </a:pPr>
            <a:r>
              <a:rPr lang="fi-FI" sz="2800" i="1" dirty="0">
                <a:solidFill>
                  <a:schemeClr val="tx1"/>
                </a:solidFill>
              </a:rPr>
              <a:t>	</a:t>
            </a:r>
            <a:r>
              <a:rPr lang="fi-FI" sz="2800" b="1" i="1" dirty="0" err="1">
                <a:solidFill>
                  <a:schemeClr val="tx1"/>
                </a:solidFill>
              </a:rPr>
              <a:t>The</a:t>
            </a:r>
            <a:r>
              <a:rPr lang="fi-FI" sz="2800" b="1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same</a:t>
            </a:r>
            <a:r>
              <a:rPr lang="fi-FI" sz="2800" b="1" i="1" dirty="0">
                <a:solidFill>
                  <a:schemeClr val="tx1"/>
                </a:solidFill>
              </a:rPr>
              <a:t> </a:t>
            </a:r>
            <a:r>
              <a:rPr lang="fi-FI" sz="2800" b="1" i="1" dirty="0" err="1">
                <a:solidFill>
                  <a:schemeClr val="tx1"/>
                </a:solidFill>
              </a:rPr>
              <a:t>thing</a:t>
            </a:r>
            <a:r>
              <a:rPr lang="fi-FI" sz="2800" b="1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happened</a:t>
            </a:r>
            <a:r>
              <a:rPr lang="fi-FI" sz="2800" i="1" dirty="0">
                <a:solidFill>
                  <a:schemeClr val="tx1"/>
                </a:solidFill>
              </a:rPr>
              <a:t> to me </a:t>
            </a:r>
            <a:r>
              <a:rPr lang="fi-FI" sz="2800" i="1" dirty="0" err="1">
                <a:solidFill>
                  <a:schemeClr val="tx1"/>
                </a:solidFill>
              </a:rPr>
              <a:t>once</a:t>
            </a:r>
            <a:r>
              <a:rPr lang="fi-FI" sz="2800" i="1" dirty="0">
                <a:solidFill>
                  <a:schemeClr val="tx1"/>
                </a:solidFill>
              </a:rPr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1789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Määräinen artikkeli </a:t>
            </a:r>
            <a:r>
              <a:rPr lang="fi-FI" b="0" dirty="0"/>
              <a:t>’</a:t>
            </a:r>
            <a:r>
              <a:rPr lang="fi-FI" dirty="0"/>
              <a:t>the</a:t>
            </a:r>
            <a:r>
              <a:rPr lang="fi-FI" b="0" dirty="0"/>
              <a:t>’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Määräistä artikkelia ’</a:t>
            </a:r>
            <a:r>
              <a:rPr lang="fi-FI" sz="2800" b="1" dirty="0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’ käytetään</a:t>
            </a:r>
          </a:p>
          <a:p>
            <a:pPr lvl="1"/>
            <a:r>
              <a:rPr lang="fi-FI" i="0" dirty="0">
                <a:solidFill>
                  <a:srgbClr val="000000"/>
                </a:solidFill>
              </a:rPr>
              <a:t>Jos substantiivina on </a:t>
            </a:r>
            <a:r>
              <a:rPr lang="fi-FI" b="1" i="0" dirty="0">
                <a:solidFill>
                  <a:srgbClr val="000000"/>
                </a:solidFill>
              </a:rPr>
              <a:t>adjektiivista muodostettu </a:t>
            </a:r>
            <a:r>
              <a:rPr lang="fi-FI" i="0" dirty="0">
                <a:solidFill>
                  <a:srgbClr val="000000"/>
                </a:solidFill>
              </a:rPr>
              <a:t>ihmisryhmää tai abstraktia asiaa tarkoittava sana.</a:t>
            </a:r>
          </a:p>
          <a:p>
            <a:pPr marL="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		</a:t>
            </a:r>
            <a:r>
              <a:rPr lang="fi-FI" sz="2600" i="1" dirty="0" err="1">
                <a:solidFill>
                  <a:schemeClr val="tx1"/>
                </a:solidFill>
              </a:rPr>
              <a:t>The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needs</a:t>
            </a:r>
            <a:r>
              <a:rPr lang="fi-FI" sz="2600" i="1" dirty="0">
                <a:solidFill>
                  <a:schemeClr val="tx1"/>
                </a:solidFill>
              </a:rPr>
              <a:t> of </a:t>
            </a:r>
            <a:r>
              <a:rPr lang="fi-FI" sz="2600" b="1" i="1" dirty="0">
                <a:solidFill>
                  <a:schemeClr val="tx1"/>
                </a:solidFill>
              </a:rPr>
              <a:t>the </a:t>
            </a:r>
            <a:r>
              <a:rPr lang="fi-FI" sz="2600" b="1" i="1" dirty="0" err="1">
                <a:solidFill>
                  <a:schemeClr val="tx1"/>
                </a:solidFill>
              </a:rPr>
              <a:t>disabled</a:t>
            </a:r>
            <a:endParaRPr lang="fi-FI" sz="2600" b="1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600" i="1" dirty="0">
                <a:solidFill>
                  <a:schemeClr val="tx1"/>
                </a:solidFill>
              </a:rPr>
              <a:t>		</a:t>
            </a:r>
            <a:r>
              <a:rPr lang="fi-FI" sz="2600" i="1" dirty="0" err="1">
                <a:solidFill>
                  <a:schemeClr val="tx1"/>
                </a:solidFill>
              </a:rPr>
              <a:t>The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dreams</a:t>
            </a:r>
            <a:r>
              <a:rPr lang="fi-FI" sz="2600" i="1" dirty="0">
                <a:solidFill>
                  <a:schemeClr val="tx1"/>
                </a:solidFill>
              </a:rPr>
              <a:t> of </a:t>
            </a:r>
            <a:r>
              <a:rPr lang="fi-FI" sz="2600" b="1" i="1" dirty="0">
                <a:solidFill>
                  <a:schemeClr val="tx1"/>
                </a:solidFill>
              </a:rPr>
              <a:t>the </a:t>
            </a:r>
            <a:r>
              <a:rPr lang="fi-FI" sz="2600" b="1" i="1" dirty="0" err="1">
                <a:solidFill>
                  <a:schemeClr val="tx1"/>
                </a:solidFill>
              </a:rPr>
              <a:t>young</a:t>
            </a:r>
            <a:endParaRPr lang="fi-FI" sz="2600" b="1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600" i="1" dirty="0">
                <a:solidFill>
                  <a:schemeClr val="tx1"/>
                </a:solidFill>
              </a:rPr>
              <a:t>		</a:t>
            </a:r>
            <a:r>
              <a:rPr lang="fi-FI" sz="2600" i="1" dirty="0" err="1">
                <a:solidFill>
                  <a:schemeClr val="tx1"/>
                </a:solidFill>
              </a:rPr>
              <a:t>We</a:t>
            </a:r>
            <a:r>
              <a:rPr lang="fi-FI" sz="2600" i="1" dirty="0">
                <a:solidFill>
                  <a:schemeClr val="tx1"/>
                </a:solidFill>
              </a:rPr>
              <a:t> all </a:t>
            </a:r>
            <a:r>
              <a:rPr lang="fi-FI" sz="2600" i="1" dirty="0" err="1">
                <a:solidFill>
                  <a:schemeClr val="tx1"/>
                </a:solidFill>
              </a:rPr>
              <a:t>fear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b="1" i="1" dirty="0">
                <a:solidFill>
                  <a:schemeClr val="tx1"/>
                </a:solidFill>
              </a:rPr>
              <a:t>the </a:t>
            </a:r>
            <a:r>
              <a:rPr lang="fi-FI" sz="2600" b="1" i="1" dirty="0" err="1">
                <a:solidFill>
                  <a:schemeClr val="tx1"/>
                </a:solidFill>
              </a:rPr>
              <a:t>unknown</a:t>
            </a:r>
            <a:r>
              <a:rPr lang="fi-FI" sz="2600" i="1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fi-FI" b="1" dirty="0">
                <a:solidFill>
                  <a:schemeClr val="tx1"/>
                </a:solidFill>
              </a:rPr>
              <a:t>(Ilman)suunnista puhuttaessa </a:t>
            </a:r>
            <a:r>
              <a:rPr lang="fi-FI" dirty="0">
                <a:solidFill>
                  <a:schemeClr val="tx1"/>
                </a:solidFill>
              </a:rPr>
              <a:t>prepositioiden kanssa.</a:t>
            </a:r>
          </a:p>
          <a:p>
            <a:pPr marL="0" indent="0">
              <a:buNone/>
            </a:pPr>
            <a:r>
              <a:rPr lang="fi-FI" sz="2800" dirty="0"/>
              <a:t>	</a:t>
            </a:r>
            <a:r>
              <a:rPr lang="fi-FI" sz="2800" i="1" dirty="0">
                <a:solidFill>
                  <a:schemeClr val="tx1"/>
                </a:solidFill>
              </a:rPr>
              <a:t>	</a:t>
            </a:r>
            <a:r>
              <a:rPr lang="fi-FI" sz="2600" i="1" dirty="0" err="1">
                <a:solidFill>
                  <a:schemeClr val="tx1"/>
                </a:solidFill>
              </a:rPr>
              <a:t>Let’s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move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b="1" i="1" dirty="0">
                <a:solidFill>
                  <a:schemeClr val="tx1"/>
                </a:solidFill>
              </a:rPr>
              <a:t>to </a:t>
            </a:r>
            <a:r>
              <a:rPr lang="fi-FI" sz="2600" b="1" i="1" dirty="0" err="1">
                <a:solidFill>
                  <a:schemeClr val="tx1"/>
                </a:solidFill>
              </a:rPr>
              <a:t>the</a:t>
            </a:r>
            <a:r>
              <a:rPr lang="fi-FI" sz="2600" b="1" i="1" dirty="0">
                <a:solidFill>
                  <a:schemeClr val="tx1"/>
                </a:solidFill>
              </a:rPr>
              <a:t> South</a:t>
            </a:r>
            <a:r>
              <a:rPr lang="fi-FI" sz="2600" i="1" dirty="0">
                <a:solidFill>
                  <a:schemeClr val="tx1"/>
                </a:solidFill>
              </a:rPr>
              <a:t>!</a:t>
            </a:r>
          </a:p>
          <a:p>
            <a:pPr marL="0" indent="0">
              <a:buNone/>
            </a:pPr>
            <a:r>
              <a:rPr lang="fi-FI" sz="2600" i="1" dirty="0">
                <a:solidFill>
                  <a:schemeClr val="tx1"/>
                </a:solidFill>
              </a:rPr>
              <a:t>		</a:t>
            </a:r>
            <a:r>
              <a:rPr lang="fi-FI" sz="2600" i="1" dirty="0" err="1">
                <a:solidFill>
                  <a:schemeClr val="tx1"/>
                </a:solidFill>
              </a:rPr>
              <a:t>Now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take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b="1" i="1" dirty="0">
                <a:solidFill>
                  <a:schemeClr val="tx1"/>
                </a:solidFill>
              </a:rPr>
              <a:t>to the </a:t>
            </a:r>
            <a:r>
              <a:rPr lang="fi-FI" sz="2600" b="1" i="1" dirty="0" err="1">
                <a:solidFill>
                  <a:schemeClr val="tx1"/>
                </a:solidFill>
              </a:rPr>
              <a:t>left</a:t>
            </a:r>
            <a:r>
              <a:rPr lang="fi-FI" sz="2600" i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0522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Määräinen artikkeli </a:t>
            </a:r>
            <a:r>
              <a:rPr lang="fi-FI" b="0" dirty="0"/>
              <a:t>’</a:t>
            </a:r>
            <a:r>
              <a:rPr lang="fi-FI" dirty="0"/>
              <a:t>the</a:t>
            </a:r>
            <a:r>
              <a:rPr lang="fi-FI" b="0" dirty="0"/>
              <a:t>’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Autofit/>
          </a:bodyPr>
          <a:lstStyle/>
          <a:p>
            <a:pPr lvl="1"/>
            <a:r>
              <a:rPr lang="fi-FI" dirty="0">
                <a:solidFill>
                  <a:srgbClr val="000000"/>
                </a:solidFill>
              </a:rPr>
              <a:t>K</a:t>
            </a:r>
            <a:r>
              <a:rPr lang="fi-FI" i="0" dirty="0">
                <a:solidFill>
                  <a:srgbClr val="000000"/>
                </a:solidFill>
              </a:rPr>
              <a:t>un puhutaan </a:t>
            </a:r>
            <a:r>
              <a:rPr lang="fi-FI" b="1" i="0" dirty="0">
                <a:solidFill>
                  <a:srgbClr val="000000"/>
                </a:solidFill>
              </a:rPr>
              <a:t>vuosikymmenistä, vuosisadoista </a:t>
            </a:r>
            <a:r>
              <a:rPr lang="fi-FI" i="0" dirty="0">
                <a:solidFill>
                  <a:srgbClr val="000000"/>
                </a:solidFill>
              </a:rPr>
              <a:t>tai</a:t>
            </a:r>
            <a:r>
              <a:rPr lang="fi-FI" b="1" i="0" dirty="0">
                <a:solidFill>
                  <a:srgbClr val="000000"/>
                </a:solidFill>
              </a:rPr>
              <a:t> aikakausista</a:t>
            </a:r>
            <a:r>
              <a:rPr lang="fi-FI" i="0" dirty="0">
                <a:solidFill>
                  <a:srgbClr val="000000"/>
                </a:solidFill>
              </a:rPr>
              <a:t>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fi-FI" sz="2800" dirty="0">
                <a:solidFill>
                  <a:srgbClr val="000000"/>
                </a:solidFill>
              </a:rPr>
              <a:t>		</a:t>
            </a:r>
            <a:r>
              <a:rPr lang="fi-FI" sz="2600" i="1" dirty="0" err="1">
                <a:solidFill>
                  <a:schemeClr val="tx1"/>
                </a:solidFill>
              </a:rPr>
              <a:t>The</a:t>
            </a:r>
            <a:r>
              <a:rPr lang="fi-FI" sz="2600" i="1" dirty="0">
                <a:solidFill>
                  <a:schemeClr val="tx1"/>
                </a:solidFill>
              </a:rPr>
              <a:t> 1950s</a:t>
            </a:r>
            <a:endParaRPr lang="fi-FI" sz="2600" b="1" i="1" dirty="0">
              <a:solidFill>
                <a:schemeClr val="tx1"/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fi-FI" sz="2600" i="1" dirty="0">
                <a:solidFill>
                  <a:schemeClr val="tx1"/>
                </a:solidFill>
              </a:rPr>
              <a:t>		</a:t>
            </a:r>
            <a:r>
              <a:rPr lang="fi-FI" sz="2600" i="1" dirty="0" err="1">
                <a:solidFill>
                  <a:schemeClr val="tx1"/>
                </a:solidFill>
              </a:rPr>
              <a:t>The</a:t>
            </a:r>
            <a:r>
              <a:rPr lang="fi-FI" sz="2600" i="1" dirty="0">
                <a:solidFill>
                  <a:schemeClr val="tx1"/>
                </a:solidFill>
              </a:rPr>
              <a:t> 17th </a:t>
            </a:r>
            <a:r>
              <a:rPr lang="fi-FI" sz="2600" i="1" dirty="0" err="1">
                <a:solidFill>
                  <a:schemeClr val="tx1"/>
                </a:solidFill>
              </a:rPr>
              <a:t>century</a:t>
            </a:r>
            <a:r>
              <a:rPr lang="fi-FI" sz="2600" i="1" dirty="0">
                <a:solidFill>
                  <a:schemeClr val="tx1"/>
                </a:solidFill>
              </a:rPr>
              <a:t> / the 1600s</a:t>
            </a:r>
            <a:endParaRPr lang="fi-FI" sz="2600" b="1" i="1" dirty="0">
              <a:solidFill>
                <a:schemeClr val="tx1"/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fi-FI" sz="2600" i="1" dirty="0">
                <a:solidFill>
                  <a:schemeClr val="tx1"/>
                </a:solidFill>
              </a:rPr>
              <a:t>		</a:t>
            </a:r>
            <a:r>
              <a:rPr lang="fi-FI" sz="2600" i="1" dirty="0" err="1">
                <a:solidFill>
                  <a:schemeClr val="tx1"/>
                </a:solidFill>
              </a:rPr>
              <a:t>The</a:t>
            </a:r>
            <a:r>
              <a:rPr lang="fi-FI" sz="2600" i="1" dirty="0">
                <a:solidFill>
                  <a:schemeClr val="tx1"/>
                </a:solidFill>
              </a:rPr>
              <a:t> Ice </a:t>
            </a:r>
            <a:r>
              <a:rPr lang="fi-FI" sz="2600" i="1" dirty="0" err="1">
                <a:solidFill>
                  <a:schemeClr val="tx1"/>
                </a:solidFill>
              </a:rPr>
              <a:t>Age</a:t>
            </a:r>
            <a:endParaRPr lang="fi-FI" sz="2600" i="1" dirty="0">
              <a:solidFill>
                <a:schemeClr val="tx1"/>
              </a:solidFill>
            </a:endParaRPr>
          </a:p>
          <a:p>
            <a:pPr lvl="1"/>
            <a:r>
              <a:rPr lang="fi-FI" dirty="0">
                <a:solidFill>
                  <a:srgbClr val="000000"/>
                </a:solidFill>
              </a:rPr>
              <a:t>Vuorokauden ajoista ’</a:t>
            </a:r>
            <a:r>
              <a:rPr lang="fi-FI" b="1" dirty="0">
                <a:solidFill>
                  <a:srgbClr val="000000"/>
                </a:solidFill>
              </a:rPr>
              <a:t>in the </a:t>
            </a:r>
            <a:r>
              <a:rPr lang="fi-FI" b="1" dirty="0" err="1">
                <a:solidFill>
                  <a:srgbClr val="000000"/>
                </a:solidFill>
              </a:rPr>
              <a:t>morning</a:t>
            </a:r>
            <a:r>
              <a:rPr lang="fi-FI" dirty="0">
                <a:solidFill>
                  <a:srgbClr val="000000"/>
                </a:solidFill>
              </a:rPr>
              <a:t>’,	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fi-FI" sz="2800" dirty="0">
                <a:solidFill>
                  <a:srgbClr val="000000"/>
                </a:solidFill>
              </a:rPr>
              <a:t>	’</a:t>
            </a:r>
            <a:r>
              <a:rPr lang="fi-FI" sz="2800" b="1" dirty="0">
                <a:solidFill>
                  <a:srgbClr val="000000"/>
                </a:solidFill>
              </a:rPr>
              <a:t>in the </a:t>
            </a:r>
            <a:r>
              <a:rPr lang="fi-FI" sz="2800" b="1" dirty="0" err="1">
                <a:solidFill>
                  <a:srgbClr val="000000"/>
                </a:solidFill>
              </a:rPr>
              <a:t>afternoon</a:t>
            </a:r>
            <a:r>
              <a:rPr lang="fi-FI" sz="2800" dirty="0">
                <a:solidFill>
                  <a:srgbClr val="000000"/>
                </a:solidFill>
              </a:rPr>
              <a:t>’, ’</a:t>
            </a:r>
            <a:r>
              <a:rPr lang="fi-FI" sz="2800" b="1" dirty="0">
                <a:solidFill>
                  <a:srgbClr val="000000"/>
                </a:solidFill>
              </a:rPr>
              <a:t>in </a:t>
            </a:r>
            <a:r>
              <a:rPr lang="fi-FI" sz="2800" b="1" dirty="0" err="1">
                <a:solidFill>
                  <a:srgbClr val="000000"/>
                </a:solidFill>
              </a:rPr>
              <a:t>the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evening</a:t>
            </a:r>
            <a:r>
              <a:rPr lang="fi-FI" sz="2800" dirty="0">
                <a:solidFill>
                  <a:srgbClr val="000000"/>
                </a:solidFill>
              </a:rPr>
              <a:t>’.</a:t>
            </a:r>
          </a:p>
          <a:p>
            <a:pPr marL="0" indent="0">
              <a:lnSpc>
                <a:spcPct val="60000"/>
              </a:lnSpc>
              <a:buNone/>
            </a:pPr>
            <a:endParaRPr lang="fi-FI" sz="2800" dirty="0">
              <a:solidFill>
                <a:srgbClr val="000000"/>
              </a:solidFill>
            </a:endParaRPr>
          </a:p>
          <a:p>
            <a:pPr lvl="1">
              <a:lnSpc>
                <a:spcPct val="60000"/>
              </a:lnSpc>
            </a:pPr>
            <a:r>
              <a:rPr lang="fi-FI" dirty="0"/>
              <a:t>Y</a:t>
            </a:r>
            <a:r>
              <a:rPr lang="fi-FI" dirty="0">
                <a:solidFill>
                  <a:schemeClr val="tx1"/>
                </a:solidFill>
              </a:rPr>
              <a:t>ksikkösanan toimiessa </a:t>
            </a:r>
            <a:r>
              <a:rPr lang="fi-FI" b="1" dirty="0">
                <a:solidFill>
                  <a:schemeClr val="tx1"/>
                </a:solidFill>
              </a:rPr>
              <a:t>lajinsa edustajana</a:t>
            </a:r>
            <a:r>
              <a:rPr lang="fi-FI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72"/>
              </a:spcBef>
              <a:buNone/>
            </a:pPr>
            <a:r>
              <a:rPr lang="fi-FI" sz="2600" dirty="0"/>
              <a:t>		</a:t>
            </a:r>
            <a:r>
              <a:rPr lang="fi-FI" sz="2600" b="1" i="1" dirty="0">
                <a:solidFill>
                  <a:schemeClr val="tx1"/>
                </a:solidFill>
              </a:rPr>
              <a:t>The </a:t>
            </a:r>
            <a:r>
              <a:rPr lang="fi-FI" sz="2600" b="1" i="1" dirty="0" err="1">
                <a:solidFill>
                  <a:schemeClr val="tx1"/>
                </a:solidFill>
              </a:rPr>
              <a:t>tiger</a:t>
            </a:r>
            <a:r>
              <a:rPr lang="fi-FI" sz="2600" b="1" i="1" dirty="0">
                <a:solidFill>
                  <a:schemeClr val="tx1"/>
                </a:solidFill>
              </a:rPr>
              <a:t> </a:t>
            </a:r>
            <a:r>
              <a:rPr lang="fi-FI" sz="2600" i="1" dirty="0">
                <a:solidFill>
                  <a:schemeClr val="tx1"/>
                </a:solidFill>
              </a:rPr>
              <a:t>is a </a:t>
            </a:r>
            <a:r>
              <a:rPr lang="fi-FI" sz="2600" i="1" dirty="0" err="1">
                <a:solidFill>
                  <a:schemeClr val="tx1"/>
                </a:solidFill>
              </a:rPr>
              <a:t>dangerous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animal</a:t>
            </a:r>
            <a:r>
              <a:rPr lang="fi-FI" sz="2600" i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5022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Ei artikkelia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800" dirty="0"/>
              <a:t>Miksi seuraavien sanojen kanssa ei käytetä artikkelia?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sz="2800" dirty="0"/>
              <a:t>	</a:t>
            </a:r>
            <a:r>
              <a:rPr lang="fi-FI" sz="2600" i="1" dirty="0" err="1">
                <a:solidFill>
                  <a:schemeClr val="tx1"/>
                </a:solidFill>
              </a:rPr>
              <a:t>What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marvellous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b="1" i="1" dirty="0" err="1">
                <a:solidFill>
                  <a:schemeClr val="tx1"/>
                </a:solidFill>
              </a:rPr>
              <a:t>lemonade</a:t>
            </a:r>
            <a:r>
              <a:rPr lang="fi-FI" sz="2600" i="1" dirty="0">
                <a:solidFill>
                  <a:schemeClr val="tx1"/>
                </a:solidFill>
              </a:rPr>
              <a:t>!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sz="2600" i="1" dirty="0">
                <a:solidFill>
                  <a:schemeClr val="tx1"/>
                </a:solidFill>
              </a:rPr>
              <a:t>	</a:t>
            </a:r>
            <a:r>
              <a:rPr lang="fi-FI" sz="2600" i="1" dirty="0" err="1">
                <a:solidFill>
                  <a:schemeClr val="tx1"/>
                </a:solidFill>
              </a:rPr>
              <a:t>They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say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that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drinking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b="1" i="1" dirty="0" err="1">
                <a:solidFill>
                  <a:schemeClr val="tx1"/>
                </a:solidFill>
              </a:rPr>
              <a:t>cold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b="1" i="1" dirty="0" err="1">
                <a:solidFill>
                  <a:schemeClr val="tx1"/>
                </a:solidFill>
              </a:rPr>
              <a:t>coffee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gives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you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b="1" i="1" dirty="0">
                <a:solidFill>
                  <a:schemeClr val="tx1"/>
                </a:solidFill>
              </a:rPr>
              <a:t>beauty</a:t>
            </a:r>
            <a:r>
              <a:rPr lang="fi-FI" sz="2600" i="1" dirty="0">
                <a:solidFill>
                  <a:schemeClr val="tx1"/>
                </a:solidFill>
              </a:rPr>
              <a:t>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i-FI" sz="2600" i="1" dirty="0">
                <a:solidFill>
                  <a:schemeClr val="tx1"/>
                </a:solidFill>
              </a:rPr>
              <a:t>	</a:t>
            </a:r>
            <a:r>
              <a:rPr lang="fi-FI" sz="2600" i="1" dirty="0" err="1">
                <a:solidFill>
                  <a:schemeClr val="tx1"/>
                </a:solidFill>
              </a:rPr>
              <a:t>You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need</a:t>
            </a:r>
            <a:r>
              <a:rPr lang="fi-FI" sz="2600" i="1" dirty="0">
                <a:solidFill>
                  <a:schemeClr val="tx1"/>
                </a:solidFill>
              </a:rPr>
              <a:t> to </a:t>
            </a:r>
            <a:r>
              <a:rPr lang="fi-FI" sz="2600" i="1" dirty="0" err="1">
                <a:solidFill>
                  <a:schemeClr val="tx1"/>
                </a:solidFill>
              </a:rPr>
              <a:t>have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b="1" i="1" dirty="0" err="1">
                <a:solidFill>
                  <a:schemeClr val="tx1"/>
                </a:solidFill>
              </a:rPr>
              <a:t>patience</a:t>
            </a:r>
            <a:r>
              <a:rPr lang="fi-FI" sz="2600" i="1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1872"/>
              </a:spcBef>
            </a:pPr>
            <a:r>
              <a:rPr lang="fi-FI" sz="2800" dirty="0">
                <a:solidFill>
                  <a:schemeClr val="tx1"/>
                </a:solidFill>
              </a:rPr>
              <a:t>Yleismerkityksessä olevien aine- ja abstraktisanojen kanssa ei käytetä artikkelia.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i-FI" sz="2800" dirty="0">
                <a:solidFill>
                  <a:schemeClr val="tx1"/>
                </a:solidFill>
              </a:rPr>
              <a:t>Vertaa edellisiä esimerkkilauseita seuraaviin.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fi-FI" sz="2800" dirty="0"/>
              <a:t>	</a:t>
            </a:r>
            <a:r>
              <a:rPr lang="fi-FI" sz="2600" i="1" dirty="0" err="1">
                <a:solidFill>
                  <a:schemeClr val="tx1"/>
                </a:solidFill>
              </a:rPr>
              <a:t>Can</a:t>
            </a:r>
            <a:r>
              <a:rPr lang="fi-FI" sz="2600" i="1" dirty="0">
                <a:solidFill>
                  <a:schemeClr val="tx1"/>
                </a:solidFill>
              </a:rPr>
              <a:t> I </a:t>
            </a:r>
            <a:r>
              <a:rPr lang="fi-FI" sz="2600" i="1" dirty="0" err="1">
                <a:solidFill>
                  <a:schemeClr val="tx1"/>
                </a:solidFill>
              </a:rPr>
              <a:t>have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b="1" i="1" dirty="0">
                <a:solidFill>
                  <a:schemeClr val="tx1"/>
                </a:solidFill>
              </a:rPr>
              <a:t>a </a:t>
            </a:r>
            <a:r>
              <a:rPr lang="fi-FI" sz="2600" b="1" i="1" dirty="0" err="1">
                <a:solidFill>
                  <a:schemeClr val="tx1"/>
                </a:solidFill>
              </a:rPr>
              <a:t>lemonade</a:t>
            </a:r>
            <a:r>
              <a:rPr lang="fi-FI" sz="2600" i="1" dirty="0">
                <a:solidFill>
                  <a:schemeClr val="tx1"/>
                </a:solidFill>
              </a:rPr>
              <a:t>?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fi-FI" sz="2600" i="1" dirty="0">
                <a:solidFill>
                  <a:schemeClr val="tx1"/>
                </a:solidFill>
              </a:rPr>
              <a:t>	</a:t>
            </a:r>
            <a:r>
              <a:rPr lang="fi-FI" sz="2600" b="1" i="1" dirty="0">
                <a:solidFill>
                  <a:schemeClr val="tx1"/>
                </a:solidFill>
              </a:rPr>
              <a:t>The </a:t>
            </a:r>
            <a:r>
              <a:rPr lang="fi-FI" sz="2600" b="1" i="1" dirty="0" err="1">
                <a:solidFill>
                  <a:schemeClr val="tx1"/>
                </a:solidFill>
              </a:rPr>
              <a:t>cold</a:t>
            </a:r>
            <a:r>
              <a:rPr lang="fi-FI" sz="2600" b="1" i="1" dirty="0">
                <a:solidFill>
                  <a:schemeClr val="tx1"/>
                </a:solidFill>
              </a:rPr>
              <a:t> </a:t>
            </a:r>
            <a:r>
              <a:rPr lang="fi-FI" sz="2600" b="1" i="1" dirty="0" err="1">
                <a:solidFill>
                  <a:schemeClr val="tx1"/>
                </a:solidFill>
              </a:rPr>
              <a:t>coffee</a:t>
            </a:r>
            <a:r>
              <a:rPr lang="fi-FI" sz="2600" b="1" i="1" dirty="0">
                <a:solidFill>
                  <a:schemeClr val="tx1"/>
                </a:solidFill>
              </a:rPr>
              <a:t> </a:t>
            </a:r>
            <a:r>
              <a:rPr lang="fi-FI" sz="2600" i="1" dirty="0">
                <a:solidFill>
                  <a:schemeClr val="tx1"/>
                </a:solidFill>
              </a:rPr>
              <a:t>I </a:t>
            </a:r>
            <a:r>
              <a:rPr lang="fi-FI" sz="2600" i="1" dirty="0" err="1">
                <a:solidFill>
                  <a:schemeClr val="tx1"/>
                </a:solidFill>
              </a:rPr>
              <a:t>drank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tasted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awful</a:t>
            </a:r>
            <a:r>
              <a:rPr lang="fi-FI" sz="2600" i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898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Ei artikkelia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fi-FI" sz="2800" dirty="0">
                <a:solidFill>
                  <a:schemeClr val="tx1"/>
                </a:solidFill>
              </a:rPr>
              <a:t>Käytettäessä esim. sanoja ’</a:t>
            </a:r>
            <a:r>
              <a:rPr lang="fi-FI" sz="2800" dirty="0" err="1">
                <a:solidFill>
                  <a:schemeClr val="tx1"/>
                </a:solidFill>
              </a:rPr>
              <a:t>school</a:t>
            </a:r>
            <a:r>
              <a:rPr lang="fi-FI" sz="2800" dirty="0">
                <a:solidFill>
                  <a:schemeClr val="tx1"/>
                </a:solidFill>
              </a:rPr>
              <a:t>’, ’</a:t>
            </a:r>
            <a:r>
              <a:rPr lang="fi-FI" sz="2800" dirty="0" err="1">
                <a:solidFill>
                  <a:schemeClr val="tx1"/>
                </a:solidFill>
              </a:rPr>
              <a:t>hospital</a:t>
            </a:r>
            <a:r>
              <a:rPr lang="fi-FI" sz="2800" dirty="0">
                <a:solidFill>
                  <a:schemeClr val="tx1"/>
                </a:solidFill>
              </a:rPr>
              <a:t>’, ’</a:t>
            </a:r>
            <a:r>
              <a:rPr lang="fi-FI" sz="2800" dirty="0" err="1">
                <a:solidFill>
                  <a:schemeClr val="tx1"/>
                </a:solidFill>
              </a:rPr>
              <a:t>church</a:t>
            </a:r>
            <a:r>
              <a:rPr lang="fi-FI" sz="2800" dirty="0">
                <a:solidFill>
                  <a:schemeClr val="tx1"/>
                </a:solidFill>
              </a:rPr>
              <a:t>’, ’</a:t>
            </a:r>
            <a:r>
              <a:rPr lang="fi-FI" sz="2800" dirty="0" err="1">
                <a:solidFill>
                  <a:schemeClr val="tx1"/>
                </a:solidFill>
              </a:rPr>
              <a:t>prison</a:t>
            </a:r>
            <a:r>
              <a:rPr lang="fi-FI" sz="2800" dirty="0">
                <a:solidFill>
                  <a:schemeClr val="tx1"/>
                </a:solidFill>
              </a:rPr>
              <a:t>’ ajatellen sitä toimintaa, joka niissä on tavanomaista, ei artikkelia käytetä.</a:t>
            </a:r>
          </a:p>
          <a:p>
            <a:pPr marL="0" indent="0">
              <a:buNone/>
            </a:pPr>
            <a:r>
              <a:rPr lang="fi-FI" sz="2800" dirty="0">
                <a:solidFill>
                  <a:schemeClr val="tx1"/>
                </a:solidFill>
              </a:rPr>
              <a:t>Käännä.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fi-FI" sz="2800" dirty="0">
                <a:solidFill>
                  <a:schemeClr val="tx1"/>
                </a:solidFill>
              </a:rPr>
              <a:t>	</a:t>
            </a:r>
            <a:r>
              <a:rPr lang="fi-FI" sz="2400" dirty="0">
                <a:solidFill>
                  <a:schemeClr val="tx1"/>
                </a:solidFill>
              </a:rPr>
              <a:t>Hänet vapautettiin vankilasta. =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fi-FI" sz="2400" dirty="0">
                <a:solidFill>
                  <a:schemeClr val="tx1"/>
                </a:solidFill>
              </a:rPr>
              <a:t>	</a:t>
            </a:r>
            <a:r>
              <a:rPr lang="fi-FI" sz="2400" i="1" dirty="0">
                <a:solidFill>
                  <a:schemeClr val="tx1"/>
                </a:solidFill>
              </a:rPr>
              <a:t>He </a:t>
            </a:r>
            <a:r>
              <a:rPr lang="fi-FI" sz="2400" i="1" dirty="0" err="1">
                <a:solidFill>
                  <a:schemeClr val="tx1"/>
                </a:solidFill>
              </a:rPr>
              <a:t>was</a:t>
            </a:r>
            <a:r>
              <a:rPr lang="fi-FI" sz="2400" i="1" dirty="0">
                <a:solidFill>
                  <a:schemeClr val="tx1"/>
                </a:solidFill>
              </a:rPr>
              <a:t> </a:t>
            </a:r>
            <a:r>
              <a:rPr lang="fi-FI" sz="2400" i="1" dirty="0" err="1">
                <a:solidFill>
                  <a:schemeClr val="tx1"/>
                </a:solidFill>
              </a:rPr>
              <a:t>released</a:t>
            </a:r>
            <a:r>
              <a:rPr lang="fi-FI" sz="2400" i="1" dirty="0">
                <a:solidFill>
                  <a:schemeClr val="tx1"/>
                </a:solidFill>
              </a:rPr>
              <a:t> </a:t>
            </a:r>
            <a:r>
              <a:rPr lang="fi-FI" sz="2400" b="1" i="1" dirty="0" err="1">
                <a:solidFill>
                  <a:schemeClr val="tx1"/>
                </a:solidFill>
              </a:rPr>
              <a:t>from</a:t>
            </a:r>
            <a:r>
              <a:rPr lang="fi-FI" sz="2400" b="1" i="1" dirty="0">
                <a:solidFill>
                  <a:schemeClr val="tx1"/>
                </a:solidFill>
              </a:rPr>
              <a:t> </a:t>
            </a:r>
            <a:r>
              <a:rPr lang="fi-FI" sz="2400" b="1" i="1" dirty="0" err="1">
                <a:solidFill>
                  <a:schemeClr val="tx1"/>
                </a:solidFill>
              </a:rPr>
              <a:t>prison</a:t>
            </a:r>
            <a:r>
              <a:rPr lang="fi-FI" sz="2400" dirty="0">
                <a:solidFill>
                  <a:schemeClr val="tx1"/>
                </a:solidFill>
              </a:rPr>
              <a:t>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fi-FI" sz="2400" dirty="0">
                <a:solidFill>
                  <a:schemeClr val="tx1"/>
                </a:solidFill>
              </a:rPr>
              <a:t>	Käyn koulua joka päivä. =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fi-FI" sz="2400" dirty="0">
                <a:solidFill>
                  <a:schemeClr val="tx1"/>
                </a:solidFill>
              </a:rPr>
              <a:t>	</a:t>
            </a:r>
            <a:r>
              <a:rPr lang="fi-FI" sz="2400" i="1" dirty="0">
                <a:solidFill>
                  <a:schemeClr val="tx1"/>
                </a:solidFill>
              </a:rPr>
              <a:t>I go </a:t>
            </a:r>
            <a:r>
              <a:rPr lang="fi-FI" sz="2400" b="1" i="1" dirty="0">
                <a:solidFill>
                  <a:schemeClr val="tx1"/>
                </a:solidFill>
              </a:rPr>
              <a:t>to </a:t>
            </a:r>
            <a:r>
              <a:rPr lang="fi-FI" sz="2400" b="1" i="1" dirty="0" err="1">
                <a:solidFill>
                  <a:schemeClr val="tx1"/>
                </a:solidFill>
              </a:rPr>
              <a:t>school</a:t>
            </a:r>
            <a:r>
              <a:rPr lang="fi-FI" sz="2400" b="1" i="1" dirty="0">
                <a:solidFill>
                  <a:schemeClr val="tx1"/>
                </a:solidFill>
              </a:rPr>
              <a:t> </a:t>
            </a:r>
            <a:r>
              <a:rPr lang="fi-FI" sz="2400" i="1" dirty="0" err="1">
                <a:solidFill>
                  <a:schemeClr val="tx1"/>
                </a:solidFill>
              </a:rPr>
              <a:t>every</a:t>
            </a:r>
            <a:r>
              <a:rPr lang="fi-FI" sz="2400" i="1" dirty="0">
                <a:solidFill>
                  <a:schemeClr val="tx1"/>
                </a:solidFill>
              </a:rPr>
              <a:t> </a:t>
            </a:r>
            <a:r>
              <a:rPr lang="fi-FI" sz="2400" i="1" dirty="0" err="1">
                <a:solidFill>
                  <a:schemeClr val="tx1"/>
                </a:solidFill>
              </a:rPr>
              <a:t>day</a:t>
            </a:r>
            <a:r>
              <a:rPr lang="fi-FI" sz="2400" i="1" dirty="0">
                <a:solidFill>
                  <a:schemeClr val="tx1"/>
                </a:solidFill>
              </a:rPr>
              <a:t>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fi-FI" sz="2400" dirty="0">
                <a:solidFill>
                  <a:schemeClr val="tx1"/>
                </a:solidFill>
              </a:rPr>
              <a:t>	Bill meni aikaisin vuoteeseen. =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fi-FI" sz="2400" dirty="0">
                <a:solidFill>
                  <a:schemeClr val="tx1"/>
                </a:solidFill>
              </a:rPr>
              <a:t>	</a:t>
            </a:r>
            <a:r>
              <a:rPr lang="fi-FI" sz="2400" i="1" dirty="0">
                <a:solidFill>
                  <a:schemeClr val="tx1"/>
                </a:solidFill>
              </a:rPr>
              <a:t>Bill </a:t>
            </a:r>
            <a:r>
              <a:rPr lang="fi-FI" sz="2400" i="1" dirty="0" err="1">
                <a:solidFill>
                  <a:schemeClr val="tx1"/>
                </a:solidFill>
              </a:rPr>
              <a:t>went</a:t>
            </a:r>
            <a:r>
              <a:rPr lang="fi-FI" sz="2400" i="1" dirty="0">
                <a:solidFill>
                  <a:schemeClr val="tx1"/>
                </a:solidFill>
              </a:rPr>
              <a:t> </a:t>
            </a:r>
            <a:r>
              <a:rPr lang="fi-FI" sz="2400" b="1" i="1" dirty="0">
                <a:solidFill>
                  <a:schemeClr val="tx1"/>
                </a:solidFill>
              </a:rPr>
              <a:t>to bed </a:t>
            </a:r>
            <a:r>
              <a:rPr lang="fi-FI" sz="2400" i="1" dirty="0" err="1">
                <a:solidFill>
                  <a:schemeClr val="tx1"/>
                </a:solidFill>
              </a:rPr>
              <a:t>early</a:t>
            </a:r>
            <a:r>
              <a:rPr lang="fi-FI" sz="2400" i="1" dirty="0">
                <a:solidFill>
                  <a:schemeClr val="tx1"/>
                </a:solidFill>
              </a:rPr>
              <a:t>.</a:t>
            </a:r>
          </a:p>
          <a:p>
            <a:pPr marL="0" indent="0">
              <a:lnSpc>
                <a:spcPct val="70000"/>
              </a:lnSpc>
              <a:buNone/>
            </a:pPr>
            <a:endParaRPr lang="fi-FI" sz="2400" dirty="0">
              <a:solidFill>
                <a:schemeClr val="tx1"/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fi-FI" sz="2400" dirty="0" err="1">
                <a:solidFill>
                  <a:schemeClr val="tx1"/>
                </a:solidFill>
              </a:rPr>
              <a:t>Huom</a:t>
            </a:r>
            <a:r>
              <a:rPr lang="fi-FI" sz="2400" dirty="0">
                <a:solidFill>
                  <a:schemeClr val="tx1"/>
                </a:solidFill>
              </a:rPr>
              <a:t>! Istuin sängyllä kuunnellen musiikkia. =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fi-FI" sz="2400" dirty="0">
                <a:solidFill>
                  <a:schemeClr val="tx1"/>
                </a:solidFill>
              </a:rPr>
              <a:t>	</a:t>
            </a:r>
            <a:r>
              <a:rPr lang="fi-FI" sz="2400" i="1" dirty="0">
                <a:solidFill>
                  <a:schemeClr val="tx1"/>
                </a:solidFill>
              </a:rPr>
              <a:t>I </a:t>
            </a:r>
            <a:r>
              <a:rPr lang="fi-FI" sz="2400" i="1" dirty="0" err="1">
                <a:solidFill>
                  <a:schemeClr val="tx1"/>
                </a:solidFill>
              </a:rPr>
              <a:t>was</a:t>
            </a:r>
            <a:r>
              <a:rPr lang="fi-FI" sz="2400" i="1" dirty="0">
                <a:solidFill>
                  <a:schemeClr val="tx1"/>
                </a:solidFill>
              </a:rPr>
              <a:t> </a:t>
            </a:r>
            <a:r>
              <a:rPr lang="fi-FI" sz="2400" i="1" dirty="0" err="1">
                <a:solidFill>
                  <a:schemeClr val="tx1"/>
                </a:solidFill>
              </a:rPr>
              <a:t>sitting</a:t>
            </a:r>
            <a:r>
              <a:rPr lang="fi-FI" sz="2400" i="1" dirty="0">
                <a:solidFill>
                  <a:schemeClr val="tx1"/>
                </a:solidFill>
              </a:rPr>
              <a:t> </a:t>
            </a:r>
            <a:r>
              <a:rPr lang="fi-FI" sz="2400" b="1" i="1" dirty="0">
                <a:solidFill>
                  <a:schemeClr val="tx1"/>
                </a:solidFill>
              </a:rPr>
              <a:t>on </a:t>
            </a:r>
            <a:r>
              <a:rPr lang="fi-FI" sz="2400" b="1" i="1" dirty="0" err="1">
                <a:solidFill>
                  <a:schemeClr val="tx1"/>
                </a:solidFill>
              </a:rPr>
              <a:t>the</a:t>
            </a:r>
            <a:r>
              <a:rPr lang="fi-FI" sz="2400" b="1" i="1" dirty="0">
                <a:solidFill>
                  <a:schemeClr val="tx1"/>
                </a:solidFill>
              </a:rPr>
              <a:t> bed </a:t>
            </a:r>
            <a:r>
              <a:rPr lang="fi-FI" sz="2400" i="1" dirty="0" err="1">
                <a:solidFill>
                  <a:schemeClr val="tx1"/>
                </a:solidFill>
              </a:rPr>
              <a:t>listening</a:t>
            </a:r>
            <a:r>
              <a:rPr lang="fi-FI" sz="2400" i="1" dirty="0">
                <a:solidFill>
                  <a:schemeClr val="tx1"/>
                </a:solidFill>
              </a:rPr>
              <a:t> to music.</a:t>
            </a:r>
          </a:p>
          <a:p>
            <a:pPr marL="0" indent="0">
              <a:buNone/>
            </a:pPr>
            <a:endParaRPr lang="fi-FI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452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Laskettavien sanojen vaihtoehdot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 marL="0" indent="0">
              <a:buNone/>
            </a:pPr>
            <a:r>
              <a:rPr lang="fi-FI" b="1" dirty="0">
                <a:solidFill>
                  <a:schemeClr val="tx1"/>
                </a:solidFill>
              </a:rPr>
              <a:t>	YKSIKKÖ			MONIKKO</a:t>
            </a:r>
          </a:p>
          <a:p>
            <a:pPr marL="514350" indent="-514350">
              <a:buAutoNum type="arabicPeriod"/>
            </a:pPr>
            <a:endParaRPr lang="fi-FI" dirty="0"/>
          </a:p>
          <a:p>
            <a:pPr marL="0" indent="0">
              <a:buNone/>
            </a:pPr>
            <a:r>
              <a:rPr lang="fi-FI" dirty="0">
                <a:solidFill>
                  <a:schemeClr val="tx1"/>
                </a:solidFill>
              </a:rPr>
              <a:t>A </a:t>
            </a:r>
            <a:r>
              <a:rPr lang="fi-FI" dirty="0" err="1">
                <a:solidFill>
                  <a:schemeClr val="tx1"/>
                </a:solidFill>
              </a:rPr>
              <a:t>book</a:t>
            </a:r>
            <a:r>
              <a:rPr lang="fi-FI" dirty="0">
                <a:solidFill>
                  <a:schemeClr val="tx1"/>
                </a:solidFill>
              </a:rPr>
              <a:t>	      </a:t>
            </a:r>
            <a:r>
              <a:rPr lang="fi-FI" dirty="0" err="1">
                <a:solidFill>
                  <a:schemeClr val="tx1"/>
                </a:solidFill>
              </a:rPr>
              <a:t>the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book</a:t>
            </a:r>
            <a:r>
              <a:rPr lang="fi-FI" dirty="0">
                <a:solidFill>
                  <a:schemeClr val="tx1"/>
                </a:solidFill>
              </a:rPr>
              <a:t>        </a:t>
            </a:r>
            <a:r>
              <a:rPr lang="fi-FI" dirty="0" err="1">
                <a:solidFill>
                  <a:schemeClr val="tx1"/>
                </a:solidFill>
              </a:rPr>
              <a:t>books</a:t>
            </a:r>
            <a:r>
              <a:rPr lang="fi-FI" dirty="0">
                <a:solidFill>
                  <a:schemeClr val="tx1"/>
                </a:solidFill>
              </a:rPr>
              <a:t>	   </a:t>
            </a:r>
            <a:r>
              <a:rPr lang="fi-FI" dirty="0" err="1">
                <a:solidFill>
                  <a:schemeClr val="tx1"/>
                </a:solidFill>
              </a:rPr>
              <a:t>the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books</a:t>
            </a:r>
            <a:endParaRPr lang="fi-FI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600" dirty="0">
                <a:solidFill>
                  <a:schemeClr val="tx1"/>
                </a:solidFill>
              </a:rPr>
              <a:t>En </a:t>
            </a:r>
            <a:r>
              <a:rPr lang="fi-FI" sz="2600" dirty="0" err="1">
                <a:solidFill>
                  <a:schemeClr val="tx1"/>
                </a:solidFill>
              </a:rPr>
              <a:t>bok</a:t>
            </a:r>
            <a:r>
              <a:rPr lang="fi-FI" sz="2600" dirty="0">
                <a:solidFill>
                  <a:schemeClr val="tx1"/>
                </a:solidFill>
              </a:rPr>
              <a:t>	                    </a:t>
            </a:r>
            <a:r>
              <a:rPr lang="fi-FI" sz="2600" dirty="0" err="1">
                <a:solidFill>
                  <a:schemeClr val="tx1"/>
                </a:solidFill>
              </a:rPr>
              <a:t>boken</a:t>
            </a:r>
            <a:r>
              <a:rPr lang="fi-FI" sz="2600" dirty="0">
                <a:solidFill>
                  <a:schemeClr val="tx1"/>
                </a:solidFill>
              </a:rPr>
              <a:t>		</a:t>
            </a:r>
            <a:r>
              <a:rPr lang="fi-FI" sz="2600" dirty="0" err="1">
                <a:solidFill>
                  <a:schemeClr val="tx1"/>
                </a:solidFill>
              </a:rPr>
              <a:t>böcker</a:t>
            </a:r>
            <a:r>
              <a:rPr lang="fi-FI" sz="2600" dirty="0">
                <a:solidFill>
                  <a:schemeClr val="tx1"/>
                </a:solidFill>
              </a:rPr>
              <a:t>	                 </a:t>
            </a:r>
            <a:r>
              <a:rPr lang="fi-FI" sz="2600" dirty="0" err="1">
                <a:solidFill>
                  <a:schemeClr val="tx1"/>
                </a:solidFill>
              </a:rPr>
              <a:t>böckerna</a:t>
            </a:r>
            <a:endParaRPr lang="fi-FI" sz="2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i-FI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b="1" dirty="0">
                <a:solidFill>
                  <a:schemeClr val="tx1"/>
                </a:solidFill>
              </a:rPr>
              <a:t>1. kerta            tuttu asia     1. kerta           tuttu asia</a:t>
            </a: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025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Ei artikkelia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Autofit/>
          </a:bodyPr>
          <a:lstStyle/>
          <a:p>
            <a:r>
              <a:rPr lang="fi-FI" sz="2800" dirty="0">
                <a:solidFill>
                  <a:schemeClr val="tx1"/>
                </a:solidFill>
              </a:rPr>
              <a:t>Kulkutapaa ilmaistaessa ei artikkelia käytetä rakenteessa ’</a:t>
            </a:r>
            <a:r>
              <a:rPr lang="fi-FI" sz="2800" b="1" dirty="0" err="1">
                <a:solidFill>
                  <a:schemeClr val="tx1"/>
                </a:solidFill>
              </a:rPr>
              <a:t>by</a:t>
            </a:r>
            <a:r>
              <a:rPr lang="fi-FI" sz="2800" dirty="0">
                <a:solidFill>
                  <a:schemeClr val="tx1"/>
                </a:solidFill>
              </a:rPr>
              <a:t>’ + </a:t>
            </a:r>
            <a:r>
              <a:rPr lang="fi-FI" sz="2800" b="1" dirty="0">
                <a:solidFill>
                  <a:schemeClr val="tx1"/>
                </a:solidFill>
              </a:rPr>
              <a:t>kulkuneuvo/-tapa</a:t>
            </a:r>
            <a:r>
              <a:rPr lang="fi-FI" sz="2800" dirty="0">
                <a:solidFill>
                  <a:schemeClr val="tx1"/>
                </a:solidFill>
              </a:rPr>
              <a:t>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fi-FI" sz="2800" dirty="0"/>
              <a:t>	</a:t>
            </a:r>
            <a:r>
              <a:rPr lang="fi-FI" sz="2800" i="1" dirty="0" err="1">
                <a:solidFill>
                  <a:schemeClr val="tx1"/>
                </a:solidFill>
              </a:rPr>
              <a:t>We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went</a:t>
            </a:r>
            <a:r>
              <a:rPr lang="fi-FI" sz="2800" i="1" dirty="0">
                <a:solidFill>
                  <a:schemeClr val="tx1"/>
                </a:solidFill>
              </a:rPr>
              <a:t> </a:t>
            </a:r>
            <a:r>
              <a:rPr lang="fi-FI" sz="2800" i="1" dirty="0" err="1">
                <a:solidFill>
                  <a:schemeClr val="tx1"/>
                </a:solidFill>
              </a:rPr>
              <a:t>there</a:t>
            </a:r>
            <a:r>
              <a:rPr lang="is-IS" sz="2800" i="1" dirty="0">
                <a:solidFill>
                  <a:schemeClr val="tx1"/>
                </a:solidFill>
              </a:rPr>
              <a:t>…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s-IS" sz="2800" i="1" dirty="0">
                <a:solidFill>
                  <a:schemeClr val="tx1"/>
                </a:solidFill>
              </a:rPr>
              <a:t>		by car.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s-IS" sz="2800" i="1" dirty="0">
                <a:solidFill>
                  <a:schemeClr val="tx1"/>
                </a:solidFill>
              </a:rPr>
              <a:t>		by train.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s-IS" sz="2800" i="1" dirty="0">
                <a:solidFill>
                  <a:schemeClr val="tx1"/>
                </a:solidFill>
              </a:rPr>
              <a:t>		by bus.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s-IS" sz="2800" i="1" dirty="0">
                <a:solidFill>
                  <a:schemeClr val="tx1"/>
                </a:solidFill>
              </a:rPr>
              <a:t>		by taxi.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s-IS" sz="2800" i="1" dirty="0">
                <a:solidFill>
                  <a:schemeClr val="tx1"/>
                </a:solidFill>
              </a:rPr>
              <a:t>		by plane.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s-IS" sz="2800" i="1" dirty="0">
                <a:solidFill>
                  <a:schemeClr val="tx1"/>
                </a:solidFill>
              </a:rPr>
              <a:t>		by land.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s-IS" sz="2800" i="1" dirty="0">
                <a:solidFill>
                  <a:schemeClr val="tx1"/>
                </a:solidFill>
              </a:rPr>
              <a:t>		by air.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s-IS" sz="2800" i="1" dirty="0">
                <a:solidFill>
                  <a:schemeClr val="tx1"/>
                </a:solidFill>
              </a:rPr>
              <a:t>		by/on foot.</a:t>
            </a:r>
          </a:p>
        </p:txBody>
      </p:sp>
    </p:spTree>
    <p:extLst>
      <p:ext uri="{BB962C8B-B14F-4D97-AF65-F5344CB8AC3E}">
        <p14:creationId xmlns:p14="http://schemas.microsoft.com/office/powerpoint/2010/main" val="216859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Ei artikkelia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453955"/>
          </a:xfrm>
        </p:spPr>
        <p:txBody>
          <a:bodyPr>
            <a:noAutofit/>
          </a:bodyPr>
          <a:lstStyle/>
          <a:p>
            <a:r>
              <a:rPr lang="fi-FI" sz="2800" dirty="0">
                <a:solidFill>
                  <a:schemeClr val="tx1"/>
                </a:solidFill>
              </a:rPr>
              <a:t>Aterioiden nimien yhteydessä.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800" dirty="0"/>
              <a:t>	</a:t>
            </a:r>
            <a:r>
              <a:rPr lang="fi-FI" sz="2600" i="1" dirty="0" err="1">
                <a:solidFill>
                  <a:schemeClr val="tx1"/>
                </a:solidFill>
              </a:rPr>
              <a:t>We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have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b="1" i="1" dirty="0">
                <a:solidFill>
                  <a:schemeClr val="tx1"/>
                </a:solidFill>
              </a:rPr>
              <a:t>breakfast</a:t>
            </a:r>
            <a:r>
              <a:rPr lang="fi-FI" sz="2600" i="1" dirty="0">
                <a:solidFill>
                  <a:schemeClr val="tx1"/>
                </a:solidFill>
              </a:rPr>
              <a:t> at </a:t>
            </a:r>
            <a:r>
              <a:rPr lang="fi-FI" sz="2600" i="1" dirty="0" err="1">
                <a:solidFill>
                  <a:schemeClr val="tx1"/>
                </a:solidFill>
              </a:rPr>
              <a:t>seven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every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morning</a:t>
            </a:r>
            <a:r>
              <a:rPr lang="fi-FI" sz="2600" i="1" dirty="0">
                <a:solidFill>
                  <a:schemeClr val="tx1"/>
                </a:solidFill>
              </a:rPr>
              <a:t>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600" i="1" dirty="0">
                <a:solidFill>
                  <a:schemeClr val="tx1"/>
                </a:solidFill>
              </a:rPr>
              <a:t>	</a:t>
            </a:r>
            <a:r>
              <a:rPr lang="fi-FI" sz="2600" i="1" dirty="0" err="1">
                <a:solidFill>
                  <a:schemeClr val="tx1"/>
                </a:solidFill>
              </a:rPr>
              <a:t>Let’s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do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b="1" i="1" dirty="0" err="1">
                <a:solidFill>
                  <a:schemeClr val="tx1"/>
                </a:solidFill>
              </a:rPr>
              <a:t>lunch</a:t>
            </a:r>
            <a:r>
              <a:rPr lang="fi-FI" sz="2600" i="1" dirty="0">
                <a:solidFill>
                  <a:schemeClr val="tx1"/>
                </a:solidFill>
              </a:rPr>
              <a:t>!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600" i="1" dirty="0">
                <a:solidFill>
                  <a:schemeClr val="tx1"/>
                </a:solidFill>
              </a:rPr>
              <a:t>	</a:t>
            </a:r>
            <a:r>
              <a:rPr lang="fi-FI" sz="2600" i="1" dirty="0" err="1">
                <a:solidFill>
                  <a:schemeClr val="tx1"/>
                </a:solidFill>
              </a:rPr>
              <a:t>What’s</a:t>
            </a:r>
            <a:r>
              <a:rPr lang="fi-FI" sz="2600" i="1" dirty="0">
                <a:solidFill>
                  <a:schemeClr val="tx1"/>
                </a:solidFill>
              </a:rPr>
              <a:t> for </a:t>
            </a:r>
            <a:r>
              <a:rPr lang="fi-FI" sz="2600" b="1" i="1" dirty="0" err="1">
                <a:solidFill>
                  <a:schemeClr val="tx1"/>
                </a:solidFill>
              </a:rPr>
              <a:t>dinner</a:t>
            </a:r>
            <a:r>
              <a:rPr lang="fi-FI" sz="2600" i="1" dirty="0">
                <a:solidFill>
                  <a:schemeClr val="tx1"/>
                </a:solidFill>
              </a:rPr>
              <a:t>?</a:t>
            </a:r>
          </a:p>
          <a:p>
            <a:pPr marL="0" indent="0">
              <a:lnSpc>
                <a:spcPct val="90000"/>
              </a:lnSpc>
              <a:buNone/>
            </a:pPr>
            <a:endParaRPr lang="fi-FI" sz="2800" dirty="0"/>
          </a:p>
          <a:p>
            <a:pPr marL="0" indent="0">
              <a:lnSpc>
                <a:spcPct val="90000"/>
              </a:lnSpc>
              <a:buNone/>
            </a:pPr>
            <a:r>
              <a:rPr lang="fi-FI" sz="2800" dirty="0" err="1">
                <a:solidFill>
                  <a:schemeClr val="tx1"/>
                </a:solidFill>
              </a:rPr>
              <a:t>Huom</a:t>
            </a:r>
            <a:r>
              <a:rPr lang="fi-FI" sz="2800" dirty="0">
                <a:solidFill>
                  <a:schemeClr val="tx1"/>
                </a:solidFill>
              </a:rPr>
              <a:t>! Jos aterian nimen edessä on adjektiivi tai on kyse juhlatilaisuudesta, artikkelia käytetään.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800" i="1" dirty="0">
                <a:solidFill>
                  <a:schemeClr val="tx1"/>
                </a:solidFill>
              </a:rPr>
              <a:t>	</a:t>
            </a:r>
            <a:r>
              <a:rPr lang="fi-FI" sz="2600" i="1" dirty="0" err="1">
                <a:solidFill>
                  <a:schemeClr val="tx1"/>
                </a:solidFill>
              </a:rPr>
              <a:t>We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had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b="1" i="1" dirty="0">
                <a:solidFill>
                  <a:schemeClr val="tx1"/>
                </a:solidFill>
              </a:rPr>
              <a:t>a </a:t>
            </a:r>
            <a:r>
              <a:rPr lang="fi-FI" sz="2600" b="1" i="1" dirty="0" err="1">
                <a:solidFill>
                  <a:schemeClr val="tx1"/>
                </a:solidFill>
              </a:rPr>
              <a:t>really</a:t>
            </a:r>
            <a:r>
              <a:rPr lang="fi-FI" sz="2600" b="1" i="1" dirty="0">
                <a:solidFill>
                  <a:schemeClr val="tx1"/>
                </a:solidFill>
              </a:rPr>
              <a:t> </a:t>
            </a:r>
            <a:r>
              <a:rPr lang="fi-FI" sz="2600" b="1" i="1" dirty="0" err="1">
                <a:solidFill>
                  <a:schemeClr val="tx1"/>
                </a:solidFill>
              </a:rPr>
              <a:t>good</a:t>
            </a:r>
            <a:r>
              <a:rPr lang="fi-FI" sz="2600" b="1" i="1" dirty="0">
                <a:solidFill>
                  <a:schemeClr val="tx1"/>
                </a:solidFill>
              </a:rPr>
              <a:t> breakfast</a:t>
            </a:r>
            <a:r>
              <a:rPr lang="fi-FI" sz="2600" i="1" dirty="0">
                <a:solidFill>
                  <a:schemeClr val="tx1"/>
                </a:solidFill>
              </a:rPr>
              <a:t>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600" i="1" dirty="0">
                <a:solidFill>
                  <a:schemeClr val="tx1"/>
                </a:solidFill>
              </a:rPr>
              <a:t>	</a:t>
            </a:r>
            <a:r>
              <a:rPr lang="fi-FI" sz="2600" i="1" dirty="0" err="1">
                <a:solidFill>
                  <a:schemeClr val="tx1"/>
                </a:solidFill>
              </a:rPr>
              <a:t>That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i="1" dirty="0" err="1">
                <a:solidFill>
                  <a:schemeClr val="tx1"/>
                </a:solidFill>
              </a:rPr>
              <a:t>was</a:t>
            </a:r>
            <a:r>
              <a:rPr lang="fi-FI" sz="2600" i="1" dirty="0">
                <a:solidFill>
                  <a:schemeClr val="tx1"/>
                </a:solidFill>
              </a:rPr>
              <a:t> </a:t>
            </a:r>
            <a:r>
              <a:rPr lang="fi-FI" sz="2600" b="1" i="1" dirty="0">
                <a:solidFill>
                  <a:schemeClr val="tx1"/>
                </a:solidFill>
              </a:rPr>
              <a:t>a </a:t>
            </a:r>
            <a:r>
              <a:rPr lang="fi-FI" sz="2600" b="1" i="1" dirty="0" err="1">
                <a:solidFill>
                  <a:schemeClr val="tx1"/>
                </a:solidFill>
              </a:rPr>
              <a:t>nice</a:t>
            </a:r>
            <a:r>
              <a:rPr lang="fi-FI" sz="2600" b="1" i="1" dirty="0">
                <a:solidFill>
                  <a:schemeClr val="tx1"/>
                </a:solidFill>
              </a:rPr>
              <a:t> </a:t>
            </a:r>
            <a:r>
              <a:rPr lang="fi-FI" sz="2600" b="1" i="1" dirty="0" err="1">
                <a:solidFill>
                  <a:schemeClr val="tx1"/>
                </a:solidFill>
              </a:rPr>
              <a:t>lunch</a:t>
            </a:r>
            <a:r>
              <a:rPr lang="fi-FI" sz="2600" i="1" dirty="0">
                <a:solidFill>
                  <a:schemeClr val="tx1"/>
                </a:solidFill>
              </a:rPr>
              <a:t>!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600" i="1" dirty="0">
                <a:solidFill>
                  <a:schemeClr val="tx1"/>
                </a:solidFill>
              </a:rPr>
              <a:t>	</a:t>
            </a:r>
            <a:r>
              <a:rPr lang="fi-FI" sz="2600" b="1" i="1" dirty="0">
                <a:solidFill>
                  <a:schemeClr val="tx1"/>
                </a:solidFill>
              </a:rPr>
              <a:t>The </a:t>
            </a:r>
            <a:r>
              <a:rPr lang="fi-FI" sz="2600" b="1" i="1" dirty="0" err="1">
                <a:solidFill>
                  <a:schemeClr val="tx1"/>
                </a:solidFill>
              </a:rPr>
              <a:t>wedding</a:t>
            </a:r>
            <a:r>
              <a:rPr lang="fi-FI" sz="2600" b="1" i="1" dirty="0">
                <a:solidFill>
                  <a:schemeClr val="tx1"/>
                </a:solidFill>
              </a:rPr>
              <a:t> </a:t>
            </a:r>
            <a:r>
              <a:rPr lang="fi-FI" sz="2600" b="1" i="1" dirty="0" err="1">
                <a:solidFill>
                  <a:schemeClr val="tx1"/>
                </a:solidFill>
              </a:rPr>
              <a:t>dinner</a:t>
            </a:r>
            <a:r>
              <a:rPr lang="fi-FI" sz="2600" b="1" i="1" dirty="0">
                <a:solidFill>
                  <a:schemeClr val="tx1"/>
                </a:solidFill>
              </a:rPr>
              <a:t> </a:t>
            </a:r>
            <a:r>
              <a:rPr lang="fi-FI" sz="2600" i="1" dirty="0">
                <a:solidFill>
                  <a:schemeClr val="tx1"/>
                </a:solidFill>
              </a:rPr>
              <a:t>is at </a:t>
            </a:r>
            <a:r>
              <a:rPr lang="fi-FI" sz="2600" i="1" dirty="0" err="1">
                <a:solidFill>
                  <a:schemeClr val="tx1"/>
                </a:solidFill>
              </a:rPr>
              <a:t>six</a:t>
            </a:r>
            <a:r>
              <a:rPr lang="fi-FI" sz="2600" i="1" dirty="0">
                <a:solidFill>
                  <a:schemeClr val="tx1"/>
                </a:solidFill>
              </a:rPr>
              <a:t>.</a:t>
            </a:r>
          </a:p>
          <a:p>
            <a:pPr marL="0" indent="0">
              <a:lnSpc>
                <a:spcPct val="70000"/>
              </a:lnSpc>
              <a:buNone/>
            </a:pPr>
            <a:endParaRPr lang="is-IS" sz="2800" dirty="0"/>
          </a:p>
        </p:txBody>
      </p:sp>
    </p:spTree>
    <p:extLst>
      <p:ext uri="{BB962C8B-B14F-4D97-AF65-F5344CB8AC3E}">
        <p14:creationId xmlns:p14="http://schemas.microsoft.com/office/powerpoint/2010/main" val="354425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Ei artikkelia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752528"/>
          </a:xfrm>
        </p:spPr>
        <p:txBody>
          <a:bodyPr>
            <a:noAutofit/>
          </a:bodyPr>
          <a:lstStyle/>
          <a:p>
            <a:r>
              <a:rPr lang="fi-FI" sz="2800" dirty="0">
                <a:solidFill>
                  <a:schemeClr val="tx1"/>
                </a:solidFill>
              </a:rPr>
              <a:t>Ilman artikkelia käytetään myös vakiintuneita sanapareja, </a:t>
            </a:r>
            <a:r>
              <a:rPr lang="fi-FI" sz="2800" dirty="0" err="1">
                <a:solidFill>
                  <a:schemeClr val="tx1"/>
                </a:solidFill>
              </a:rPr>
              <a:t>esim</a:t>
            </a:r>
            <a:r>
              <a:rPr lang="fi-FI" sz="2800" dirty="0">
                <a:solidFill>
                  <a:schemeClr val="tx1"/>
                </a:solidFill>
              </a:rPr>
              <a:t>:</a:t>
            </a:r>
          </a:p>
          <a:p>
            <a:pPr marL="457200" lvl="1" indent="0">
              <a:buNone/>
            </a:pPr>
            <a:r>
              <a:rPr lang="fi-FI" sz="2400" dirty="0"/>
              <a:t>	</a:t>
            </a:r>
            <a:r>
              <a:rPr lang="fi-FI" sz="2400" i="1" dirty="0"/>
              <a:t>’</a:t>
            </a:r>
            <a:r>
              <a:rPr lang="fi-FI" i="1" dirty="0" err="1"/>
              <a:t>face</a:t>
            </a:r>
            <a:r>
              <a:rPr lang="fi-FI" i="1" dirty="0"/>
              <a:t> to </a:t>
            </a:r>
            <a:r>
              <a:rPr lang="fi-FI" i="1" dirty="0" err="1"/>
              <a:t>face</a:t>
            </a:r>
            <a:r>
              <a:rPr lang="fi-FI" i="1" dirty="0"/>
              <a:t>’, ’</a:t>
            </a:r>
            <a:r>
              <a:rPr lang="fi-FI" i="1" dirty="0" err="1"/>
              <a:t>eye</a:t>
            </a:r>
            <a:r>
              <a:rPr lang="fi-FI" i="1" dirty="0"/>
              <a:t> to </a:t>
            </a:r>
            <a:r>
              <a:rPr lang="fi-FI" i="1" dirty="0" err="1"/>
              <a:t>eye</a:t>
            </a:r>
            <a:r>
              <a:rPr lang="fi-FI" i="1" dirty="0"/>
              <a:t>’, ’</a:t>
            </a:r>
            <a:r>
              <a:rPr lang="fi-FI" i="1" dirty="0" err="1"/>
              <a:t>hand</a:t>
            </a:r>
            <a:r>
              <a:rPr lang="fi-FI" i="1" dirty="0"/>
              <a:t> in </a:t>
            </a:r>
            <a:r>
              <a:rPr lang="fi-FI" i="1" dirty="0" err="1"/>
              <a:t>hand</a:t>
            </a:r>
            <a:r>
              <a:rPr lang="fi-FI" i="1" dirty="0"/>
              <a:t>’, </a:t>
            </a:r>
          </a:p>
          <a:p>
            <a:pPr marL="457200" lvl="1" indent="0">
              <a:buNone/>
            </a:pPr>
            <a:r>
              <a:rPr lang="fi-FI" i="1" dirty="0"/>
              <a:t>	’top to </a:t>
            </a:r>
            <a:r>
              <a:rPr lang="fi-FI" i="1" dirty="0" err="1"/>
              <a:t>bottom</a:t>
            </a:r>
            <a:r>
              <a:rPr lang="fi-FI" i="1" dirty="0"/>
              <a:t>’, ’on </a:t>
            </a:r>
            <a:r>
              <a:rPr lang="fi-FI" i="1" dirty="0" err="1"/>
              <a:t>land</a:t>
            </a:r>
            <a:r>
              <a:rPr lang="fi-FI" i="1" dirty="0"/>
              <a:t> and </a:t>
            </a:r>
            <a:r>
              <a:rPr lang="fi-FI" i="1" dirty="0" err="1"/>
              <a:t>sea</a:t>
            </a:r>
            <a:r>
              <a:rPr lang="fi-FI" i="1" dirty="0"/>
              <a:t>’, etc.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800" dirty="0"/>
              <a:t>	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800" dirty="0">
                <a:solidFill>
                  <a:schemeClr val="tx1"/>
                </a:solidFill>
              </a:rPr>
              <a:t>MUISTA myös sanat: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800" dirty="0"/>
              <a:t>	</a:t>
            </a:r>
            <a:r>
              <a:rPr lang="fi-FI" sz="2800" i="1" dirty="0">
                <a:solidFill>
                  <a:schemeClr val="tx1"/>
                </a:solidFill>
              </a:rPr>
              <a:t>’</a:t>
            </a:r>
            <a:r>
              <a:rPr lang="fi-FI" sz="2800" i="1" dirty="0" err="1">
                <a:solidFill>
                  <a:schemeClr val="tx1"/>
                </a:solidFill>
              </a:rPr>
              <a:t>humanity</a:t>
            </a:r>
            <a:r>
              <a:rPr lang="fi-FI" sz="2800" i="1" dirty="0">
                <a:solidFill>
                  <a:schemeClr val="tx1"/>
                </a:solidFill>
              </a:rPr>
              <a:t>’, ’</a:t>
            </a:r>
            <a:r>
              <a:rPr lang="fi-FI" sz="2800" i="1" dirty="0" err="1">
                <a:solidFill>
                  <a:schemeClr val="tx1"/>
                </a:solidFill>
              </a:rPr>
              <a:t>humankind</a:t>
            </a:r>
            <a:r>
              <a:rPr lang="fi-FI" sz="2800" i="1" dirty="0">
                <a:solidFill>
                  <a:schemeClr val="tx1"/>
                </a:solidFill>
              </a:rPr>
              <a:t>’, ’</a:t>
            </a:r>
            <a:r>
              <a:rPr lang="fi-FI" sz="2800" i="1" dirty="0" err="1">
                <a:solidFill>
                  <a:schemeClr val="tx1"/>
                </a:solidFill>
              </a:rPr>
              <a:t>nature</a:t>
            </a:r>
            <a:r>
              <a:rPr lang="fi-FI" sz="2800" i="1" dirty="0">
                <a:solidFill>
                  <a:schemeClr val="tx1"/>
                </a:solidFill>
              </a:rPr>
              <a:t>’, ’</a:t>
            </a:r>
            <a:r>
              <a:rPr lang="fi-FI" sz="2800" i="1" dirty="0" err="1">
                <a:solidFill>
                  <a:schemeClr val="tx1"/>
                </a:solidFill>
              </a:rPr>
              <a:t>space</a:t>
            </a:r>
            <a:r>
              <a:rPr lang="fi-FI" sz="2800" i="1" dirty="0">
                <a:solidFill>
                  <a:schemeClr val="tx1"/>
                </a:solidFill>
              </a:rPr>
              <a:t>’, 	’</a:t>
            </a:r>
            <a:r>
              <a:rPr lang="fi-FI" sz="2800" i="1" dirty="0" err="1">
                <a:solidFill>
                  <a:schemeClr val="tx1"/>
                </a:solidFill>
              </a:rPr>
              <a:t>Parliament</a:t>
            </a:r>
            <a:r>
              <a:rPr lang="fi-FI" sz="2800" i="1" dirty="0">
                <a:solidFill>
                  <a:schemeClr val="tx1"/>
                </a:solidFill>
              </a:rPr>
              <a:t>’, ’</a:t>
            </a:r>
            <a:r>
              <a:rPr lang="fi-FI" sz="2800" i="1" dirty="0" err="1">
                <a:solidFill>
                  <a:schemeClr val="tx1"/>
                </a:solidFill>
              </a:rPr>
              <a:t>society</a:t>
            </a:r>
            <a:r>
              <a:rPr lang="fi-FI" sz="2800" i="1" dirty="0">
                <a:solidFill>
                  <a:schemeClr val="tx1"/>
                </a:solidFill>
              </a:rPr>
              <a:t>’ </a:t>
            </a:r>
            <a:r>
              <a:rPr lang="fi-FI" sz="2400" i="1" dirty="0">
                <a:solidFill>
                  <a:schemeClr val="tx1"/>
                </a:solidFill>
              </a:rPr>
              <a:t>(=yhteiskunta)</a:t>
            </a:r>
            <a:r>
              <a:rPr lang="fi-FI" sz="2800" i="1" dirty="0">
                <a:solidFill>
                  <a:schemeClr val="tx1"/>
                </a:solidFill>
              </a:rPr>
              <a:t>, ’</a:t>
            </a:r>
            <a:r>
              <a:rPr lang="fi-FI" sz="2800" i="1" dirty="0" err="1">
                <a:solidFill>
                  <a:schemeClr val="tx1"/>
                </a:solidFill>
              </a:rPr>
              <a:t>Congress</a:t>
            </a:r>
            <a:r>
              <a:rPr lang="fi-FI" sz="2800" i="1" dirty="0">
                <a:solidFill>
                  <a:schemeClr val="tx1"/>
                </a:solidFill>
              </a:rPr>
              <a:t>’, 	’</a:t>
            </a:r>
            <a:r>
              <a:rPr lang="fi-FI" sz="2800" i="1" dirty="0" err="1">
                <a:solidFill>
                  <a:schemeClr val="tx1"/>
                </a:solidFill>
              </a:rPr>
              <a:t>Heaven</a:t>
            </a:r>
            <a:r>
              <a:rPr lang="fi-FI" sz="2800" i="1" dirty="0">
                <a:solidFill>
                  <a:schemeClr val="tx1"/>
                </a:solidFill>
              </a:rPr>
              <a:t>’, ’Hell’, ’</a:t>
            </a:r>
            <a:r>
              <a:rPr lang="fi-FI" sz="2800" i="1" dirty="0" err="1">
                <a:solidFill>
                  <a:schemeClr val="tx1"/>
                </a:solidFill>
              </a:rPr>
              <a:t>Paradise</a:t>
            </a:r>
            <a:r>
              <a:rPr lang="fi-FI" sz="2800" i="1" dirty="0">
                <a:solidFill>
                  <a:schemeClr val="tx1"/>
                </a:solidFill>
              </a:rPr>
              <a:t>’, ’</a:t>
            </a:r>
            <a:r>
              <a:rPr lang="fi-FI" sz="2800" i="1" dirty="0" err="1">
                <a:solidFill>
                  <a:schemeClr val="tx1"/>
                </a:solidFill>
              </a:rPr>
              <a:t>man</a:t>
            </a:r>
            <a:r>
              <a:rPr lang="fi-FI" sz="2800" i="1" dirty="0">
                <a:solidFill>
                  <a:schemeClr val="tx1"/>
                </a:solidFill>
              </a:rPr>
              <a:t>’ </a:t>
            </a:r>
            <a:r>
              <a:rPr lang="fi-FI" sz="2400" i="1" dirty="0">
                <a:solidFill>
                  <a:schemeClr val="tx1"/>
                </a:solidFill>
              </a:rPr>
              <a:t>(=ihminen)</a:t>
            </a:r>
            <a:r>
              <a:rPr lang="fi-FI" sz="2800" i="1" dirty="0">
                <a:solidFill>
                  <a:schemeClr val="tx1"/>
                </a:solidFill>
              </a:rPr>
              <a:t>,             	’in the </a:t>
            </a:r>
            <a:r>
              <a:rPr lang="fi-FI" sz="2800" i="1" dirty="0" err="1">
                <a:solidFill>
                  <a:schemeClr val="tx1"/>
                </a:solidFill>
              </a:rPr>
              <a:t>country(side</a:t>
            </a:r>
            <a:r>
              <a:rPr lang="fi-FI" sz="2800" i="1" dirty="0">
                <a:solidFill>
                  <a:schemeClr val="tx1"/>
                </a:solidFill>
              </a:rPr>
              <a:t>)’</a:t>
            </a:r>
          </a:p>
          <a:p>
            <a:pPr marL="0" indent="0">
              <a:lnSpc>
                <a:spcPct val="70000"/>
              </a:lnSpc>
              <a:buNone/>
            </a:pPr>
            <a:endParaRPr lang="is-IS" sz="2800" dirty="0"/>
          </a:p>
        </p:txBody>
      </p:sp>
    </p:spTree>
    <p:extLst>
      <p:ext uri="{BB962C8B-B14F-4D97-AF65-F5344CB8AC3E}">
        <p14:creationId xmlns:p14="http://schemas.microsoft.com/office/powerpoint/2010/main" val="715039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Artikkelin paikka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453955"/>
          </a:xfrm>
        </p:spPr>
        <p:txBody>
          <a:bodyPr>
            <a:no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is-IS" sz="2800" dirty="0"/>
              <a:t>Mitä huomaat artikkelin sijainnista substantiivin edellä?</a:t>
            </a:r>
          </a:p>
          <a:p>
            <a:pPr marL="0" indent="0">
              <a:lnSpc>
                <a:spcPct val="70000"/>
              </a:lnSpc>
              <a:buNone/>
            </a:pPr>
            <a:endParaRPr lang="is-IS" sz="2800" i="1" dirty="0"/>
          </a:p>
          <a:p>
            <a:pPr marL="0" indent="0">
              <a:lnSpc>
                <a:spcPct val="70000"/>
              </a:lnSpc>
              <a:buNone/>
            </a:pPr>
            <a:r>
              <a:rPr lang="is-IS" sz="2800" i="1" dirty="0">
                <a:solidFill>
                  <a:srgbClr val="000000"/>
                </a:solidFill>
              </a:rPr>
              <a:t>This is...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s-IS" sz="2800" i="1" dirty="0">
                <a:solidFill>
                  <a:srgbClr val="000000"/>
                </a:solidFill>
              </a:rPr>
              <a:t>	a book.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s-IS" sz="2800" i="1" dirty="0">
                <a:solidFill>
                  <a:srgbClr val="000000"/>
                </a:solidFill>
              </a:rPr>
              <a:t>	an interesting book.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s-IS" sz="2800" i="1" dirty="0">
                <a:solidFill>
                  <a:srgbClr val="000000"/>
                </a:solidFill>
              </a:rPr>
              <a:t>	an extremely interesting book.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is-IS" sz="2800" i="1" dirty="0">
                <a:solidFill>
                  <a:srgbClr val="000000"/>
                </a:solidFill>
              </a:rPr>
              <a:t>	an extremely interesting and exciting book.</a:t>
            </a:r>
          </a:p>
          <a:p>
            <a:pPr marL="0" indent="0">
              <a:lnSpc>
                <a:spcPct val="70000"/>
              </a:lnSpc>
              <a:buNone/>
            </a:pPr>
            <a:endParaRPr lang="is-IS" sz="2800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is-IS" sz="2800" dirty="0">
                <a:solidFill>
                  <a:srgbClr val="000000"/>
                </a:solidFill>
              </a:rPr>
              <a:t>Substantiiviin liittyvä artikkeli on tavallisesti substantiivin ja kaikkien siihen liittyvien määreiden edessä.</a:t>
            </a:r>
          </a:p>
        </p:txBody>
      </p:sp>
    </p:spTree>
    <p:extLst>
      <p:ext uri="{BB962C8B-B14F-4D97-AF65-F5344CB8AC3E}">
        <p14:creationId xmlns:p14="http://schemas.microsoft.com/office/powerpoint/2010/main" val="3842311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Artikkelin paikka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237931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is-IS" sz="2800" dirty="0">
                <a:solidFill>
                  <a:srgbClr val="000000"/>
                </a:solidFill>
              </a:rPr>
              <a:t>All, both, half, double, quite, twice: ennen määräistä artikkelia ja substantiivia.</a:t>
            </a:r>
          </a:p>
          <a:p>
            <a:pPr marL="0" indent="0">
              <a:lnSpc>
                <a:spcPct val="70000"/>
              </a:lnSpc>
              <a:buNone/>
            </a:pPr>
            <a:endParaRPr lang="is-IS" sz="2800" dirty="0"/>
          </a:p>
          <a:p>
            <a:pPr marL="0" indent="0">
              <a:lnSpc>
                <a:spcPct val="70000"/>
              </a:lnSpc>
              <a:buNone/>
            </a:pPr>
            <a:r>
              <a:rPr lang="is-IS" sz="2800" dirty="0">
                <a:solidFill>
                  <a:srgbClr val="000000"/>
                </a:solidFill>
              </a:rPr>
              <a:t>	</a:t>
            </a:r>
            <a:r>
              <a:rPr lang="is-IS" sz="2800" b="1" i="1" dirty="0">
                <a:solidFill>
                  <a:srgbClr val="000000"/>
                </a:solidFill>
              </a:rPr>
              <a:t>Both</a:t>
            </a:r>
            <a:r>
              <a:rPr lang="is-IS" sz="2800" i="1" dirty="0">
                <a:solidFill>
                  <a:srgbClr val="000000"/>
                </a:solidFill>
              </a:rPr>
              <a:t> the thieves kept lying </a:t>
            </a:r>
            <a:r>
              <a:rPr lang="is-IS" sz="2800" b="1" i="1" dirty="0">
                <a:solidFill>
                  <a:srgbClr val="000000"/>
                </a:solidFill>
              </a:rPr>
              <a:t>all</a:t>
            </a:r>
            <a:r>
              <a:rPr lang="is-IS" sz="2800" i="1" dirty="0">
                <a:solidFill>
                  <a:srgbClr val="000000"/>
                </a:solidFill>
              </a:rPr>
              <a:t> the time.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is-IS" sz="2800" i="1" dirty="0">
                <a:solidFill>
                  <a:srgbClr val="000000"/>
                </a:solidFill>
              </a:rPr>
              <a:t>	We did </a:t>
            </a:r>
            <a:r>
              <a:rPr lang="is-IS" sz="2800" b="1" i="1" dirty="0">
                <a:solidFill>
                  <a:srgbClr val="000000"/>
                </a:solidFill>
              </a:rPr>
              <a:t>double</a:t>
            </a:r>
            <a:r>
              <a:rPr lang="is-IS" sz="2800" i="1" dirty="0">
                <a:solidFill>
                  <a:srgbClr val="000000"/>
                </a:solidFill>
              </a:rPr>
              <a:t> the work in </a:t>
            </a:r>
            <a:r>
              <a:rPr lang="is-IS" sz="2800" b="1" i="1" dirty="0">
                <a:solidFill>
                  <a:srgbClr val="000000"/>
                </a:solidFill>
              </a:rPr>
              <a:t>half</a:t>
            </a:r>
            <a:r>
              <a:rPr lang="is-IS" sz="2800" i="1" dirty="0">
                <a:solidFill>
                  <a:srgbClr val="000000"/>
                </a:solidFill>
              </a:rPr>
              <a:t> the time.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is-IS" sz="2800" i="1" dirty="0">
                <a:solidFill>
                  <a:srgbClr val="000000"/>
                </a:solidFill>
              </a:rPr>
              <a:t>	Luckily we had </a:t>
            </a:r>
            <a:r>
              <a:rPr lang="is-IS" sz="2800" b="1" i="1" dirty="0">
                <a:solidFill>
                  <a:srgbClr val="000000"/>
                </a:solidFill>
              </a:rPr>
              <a:t>twice</a:t>
            </a:r>
            <a:r>
              <a:rPr lang="is-IS" sz="2800" i="1" dirty="0">
                <a:solidFill>
                  <a:srgbClr val="000000"/>
                </a:solidFill>
              </a:rPr>
              <a:t> the time to spend on it.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is-IS" sz="2800" i="1" dirty="0">
                <a:solidFill>
                  <a:srgbClr val="000000"/>
                </a:solidFill>
              </a:rPr>
              <a:t>	It was still </a:t>
            </a:r>
            <a:r>
              <a:rPr lang="is-IS" sz="2800" b="1" i="1" dirty="0">
                <a:solidFill>
                  <a:srgbClr val="000000"/>
                </a:solidFill>
              </a:rPr>
              <a:t>quite</a:t>
            </a:r>
            <a:r>
              <a:rPr lang="is-IS" sz="2800" i="1" dirty="0">
                <a:solidFill>
                  <a:srgbClr val="000000"/>
                </a:solidFill>
              </a:rPr>
              <a:t> the achievement!</a:t>
            </a:r>
          </a:p>
          <a:p>
            <a:pPr marL="0" indent="0">
              <a:lnSpc>
                <a:spcPct val="70000"/>
              </a:lnSpc>
              <a:buNone/>
            </a:pPr>
            <a:endParaRPr lang="is-I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26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Artikkelin paikka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4237931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is-IS" sz="2800" dirty="0">
                <a:solidFill>
                  <a:srgbClr val="000000"/>
                </a:solidFill>
              </a:rPr>
              <a:t>Kun epämääräistä artikkelia käytetään sanojen ‘</a:t>
            </a:r>
            <a:r>
              <a:rPr lang="is-IS" sz="2800" b="1" dirty="0">
                <a:solidFill>
                  <a:srgbClr val="000000"/>
                </a:solidFill>
              </a:rPr>
              <a:t>half</a:t>
            </a:r>
            <a:r>
              <a:rPr lang="is-IS" sz="2800" dirty="0">
                <a:solidFill>
                  <a:srgbClr val="000000"/>
                </a:solidFill>
              </a:rPr>
              <a:t>’, ‘</a:t>
            </a:r>
            <a:r>
              <a:rPr lang="is-IS" sz="2800" b="1" dirty="0">
                <a:solidFill>
                  <a:srgbClr val="000000"/>
                </a:solidFill>
              </a:rPr>
              <a:t>many</a:t>
            </a:r>
            <a:r>
              <a:rPr lang="is-IS" sz="2800" dirty="0">
                <a:solidFill>
                  <a:srgbClr val="000000"/>
                </a:solidFill>
              </a:rPr>
              <a:t>’, ‘</a:t>
            </a:r>
            <a:r>
              <a:rPr lang="is-IS" sz="2800" b="1" dirty="0">
                <a:solidFill>
                  <a:srgbClr val="000000"/>
                </a:solidFill>
              </a:rPr>
              <a:t>such</a:t>
            </a:r>
            <a:r>
              <a:rPr lang="is-IS" sz="2800" dirty="0">
                <a:solidFill>
                  <a:srgbClr val="000000"/>
                </a:solidFill>
              </a:rPr>
              <a:t>’, ‘</a:t>
            </a:r>
            <a:r>
              <a:rPr lang="is-IS" sz="2800" b="1" dirty="0">
                <a:solidFill>
                  <a:srgbClr val="000000"/>
                </a:solidFill>
              </a:rPr>
              <a:t>quite</a:t>
            </a:r>
            <a:r>
              <a:rPr lang="is-IS" sz="2800" dirty="0">
                <a:solidFill>
                  <a:srgbClr val="000000"/>
                </a:solidFill>
              </a:rPr>
              <a:t>’ ja ‘</a:t>
            </a:r>
            <a:r>
              <a:rPr lang="is-IS" sz="2800" b="1" dirty="0">
                <a:solidFill>
                  <a:srgbClr val="000000"/>
                </a:solidFill>
              </a:rPr>
              <a:t>what</a:t>
            </a:r>
            <a:r>
              <a:rPr lang="is-IS" sz="2800" dirty="0">
                <a:solidFill>
                  <a:srgbClr val="000000"/>
                </a:solidFill>
              </a:rPr>
              <a:t>’ yhteydessä, on järjestys seuraavanlainen: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is-IS" sz="2400" dirty="0">
                <a:solidFill>
                  <a:srgbClr val="000000"/>
                </a:solidFill>
              </a:rPr>
              <a:t>		half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is-IS" sz="2400" dirty="0">
                <a:solidFill>
                  <a:srgbClr val="000000"/>
                </a:solidFill>
              </a:rPr>
              <a:t>		many		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is-IS" sz="2400" dirty="0">
                <a:solidFill>
                  <a:srgbClr val="000000"/>
                </a:solidFill>
              </a:rPr>
              <a:t>		such	   +  </a:t>
            </a:r>
            <a:r>
              <a:rPr lang="is-IS" sz="2400" b="1" dirty="0">
                <a:solidFill>
                  <a:srgbClr val="000000"/>
                </a:solidFill>
              </a:rPr>
              <a:t>a/an</a:t>
            </a:r>
            <a:r>
              <a:rPr lang="is-IS" sz="2400" dirty="0">
                <a:solidFill>
                  <a:srgbClr val="000000"/>
                </a:solidFill>
              </a:rPr>
              <a:t>  +  (adj.)  +  subst. 			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is-IS" sz="2400" dirty="0">
                <a:solidFill>
                  <a:srgbClr val="000000"/>
                </a:solidFill>
              </a:rPr>
              <a:t>		quite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is-IS" sz="2400" dirty="0">
                <a:solidFill>
                  <a:srgbClr val="000000"/>
                </a:solidFill>
              </a:rPr>
              <a:t>		what</a:t>
            </a:r>
          </a:p>
          <a:p>
            <a:pPr marL="0" indent="0">
              <a:lnSpc>
                <a:spcPct val="80000"/>
              </a:lnSpc>
              <a:spcBef>
                <a:spcPts val="1872"/>
              </a:spcBef>
              <a:buNone/>
            </a:pPr>
            <a:r>
              <a:rPr lang="is-IS" sz="2800" i="1" dirty="0">
                <a:solidFill>
                  <a:schemeClr val="tx1"/>
                </a:solidFill>
              </a:rPr>
              <a:t>     </a:t>
            </a:r>
            <a:r>
              <a:rPr lang="is-IS" sz="2600" i="1" dirty="0">
                <a:solidFill>
                  <a:schemeClr val="tx1"/>
                </a:solidFill>
              </a:rPr>
              <a:t>Let’s wait another </a:t>
            </a:r>
            <a:r>
              <a:rPr lang="is-IS" sz="2600" b="1" i="1" dirty="0">
                <a:solidFill>
                  <a:schemeClr val="tx1"/>
                </a:solidFill>
              </a:rPr>
              <a:t>half an hour</a:t>
            </a:r>
            <a:r>
              <a:rPr lang="is-IS" sz="2600" i="1" dirty="0">
                <a:solidFill>
                  <a:schemeClr val="tx1"/>
                </a:solidFill>
              </a:rPr>
              <a:t>!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is-IS" sz="2600" i="1" dirty="0">
                <a:solidFill>
                  <a:schemeClr val="tx1"/>
                </a:solidFill>
              </a:rPr>
              <a:t>     You are </a:t>
            </a:r>
            <a:r>
              <a:rPr lang="is-IS" sz="2600" b="1" i="1" dirty="0">
                <a:solidFill>
                  <a:schemeClr val="tx1"/>
                </a:solidFill>
              </a:rPr>
              <a:t>such a loyal friend</a:t>
            </a:r>
            <a:r>
              <a:rPr lang="is-IS" sz="2600" i="1" dirty="0">
                <a:solidFill>
                  <a:schemeClr val="tx1"/>
                </a:solidFill>
              </a:rPr>
              <a:t>!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is-IS" sz="2600" b="1" i="1" dirty="0">
                <a:solidFill>
                  <a:schemeClr val="tx1"/>
                </a:solidFill>
              </a:rPr>
              <a:t>     Many a girl </a:t>
            </a:r>
            <a:r>
              <a:rPr lang="is-IS" sz="2600" i="1" dirty="0">
                <a:solidFill>
                  <a:schemeClr val="tx1"/>
                </a:solidFill>
              </a:rPr>
              <a:t>wouldn’t have stood by me in this situation.</a:t>
            </a:r>
          </a:p>
        </p:txBody>
      </p:sp>
      <p:sp>
        <p:nvSpPr>
          <p:cNvPr id="5" name="Oikea aaltosulje 4"/>
          <p:cNvSpPr/>
          <p:nvPr/>
        </p:nvSpPr>
        <p:spPr>
          <a:xfrm>
            <a:off x="2987824" y="2708920"/>
            <a:ext cx="144016" cy="18002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484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/>
              <a:t>Artikkelin paikka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7504" y="1124744"/>
            <a:ext cx="8928992" cy="4896544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  <a:spcBef>
                <a:spcPts val="1824"/>
              </a:spcBef>
            </a:pPr>
            <a:r>
              <a:rPr lang="is-IS" sz="2800" dirty="0">
                <a:solidFill>
                  <a:srgbClr val="000000"/>
                </a:solidFill>
              </a:rPr>
              <a:t>So, as, too, how, however, no(t) : ‘</a:t>
            </a:r>
            <a:r>
              <a:rPr lang="is-IS" sz="2800" b="1" dirty="0">
                <a:solidFill>
                  <a:srgbClr val="000000"/>
                </a:solidFill>
              </a:rPr>
              <a:t>a</a:t>
            </a:r>
            <a:r>
              <a:rPr lang="is-IS" sz="2800" dirty="0">
                <a:solidFill>
                  <a:srgbClr val="000000"/>
                </a:solidFill>
              </a:rPr>
              <a:t>’/’</a:t>
            </a:r>
            <a:r>
              <a:rPr lang="is-IS" sz="2800" b="1" dirty="0">
                <a:solidFill>
                  <a:srgbClr val="000000"/>
                </a:solidFill>
              </a:rPr>
              <a:t>an</a:t>
            </a:r>
            <a:r>
              <a:rPr lang="is-IS" sz="2800" dirty="0">
                <a:solidFill>
                  <a:srgbClr val="000000"/>
                </a:solidFill>
              </a:rPr>
              <a:t>’ tulee adjektiivin ja substantiivin väliin!</a:t>
            </a:r>
          </a:p>
          <a:p>
            <a:pPr marL="0" indent="0">
              <a:lnSpc>
                <a:spcPct val="90000"/>
              </a:lnSpc>
              <a:spcBef>
                <a:spcPts val="1824"/>
              </a:spcBef>
              <a:buNone/>
            </a:pPr>
            <a:r>
              <a:rPr lang="fi-FI" sz="2600" i="1" dirty="0">
                <a:solidFill>
                  <a:schemeClr val="tx1"/>
                </a:solidFill>
              </a:rPr>
              <a:t>a</a:t>
            </a:r>
            <a:r>
              <a:rPr lang="is-IS" sz="2600" i="1" dirty="0">
                <a:solidFill>
                  <a:schemeClr val="tx1"/>
                </a:solidFill>
              </a:rPr>
              <a:t> lovely day</a:t>
            </a:r>
            <a:r>
              <a:rPr lang="is-IS" sz="2600" i="1" dirty="0">
                <a:solidFill>
                  <a:srgbClr val="000000"/>
                </a:solidFill>
              </a:rPr>
              <a:t>		So lovely </a:t>
            </a:r>
            <a:r>
              <a:rPr lang="is-IS" sz="2600" b="1" i="1" dirty="0">
                <a:solidFill>
                  <a:srgbClr val="000000"/>
                </a:solidFill>
              </a:rPr>
              <a:t>a</a:t>
            </a:r>
            <a:r>
              <a:rPr lang="is-IS" sz="2600" i="1" dirty="0">
                <a:solidFill>
                  <a:srgbClr val="000000"/>
                </a:solidFill>
              </a:rPr>
              <a:t> day!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is-IS" sz="2600" i="1" dirty="0">
                <a:solidFill>
                  <a:srgbClr val="000000"/>
                </a:solidFill>
              </a:rPr>
              <a:t>			We rarely have as lovely </a:t>
            </a:r>
            <a:r>
              <a:rPr lang="is-IS" sz="2600" b="1" i="1" dirty="0">
                <a:solidFill>
                  <a:srgbClr val="000000"/>
                </a:solidFill>
              </a:rPr>
              <a:t>a</a:t>
            </a:r>
            <a:r>
              <a:rPr lang="is-IS" sz="2600" i="1" dirty="0">
                <a:solidFill>
                  <a:srgbClr val="000000"/>
                </a:solidFill>
              </a:rPr>
              <a:t> day as this.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is-IS" sz="2600" i="1" dirty="0">
                <a:solidFill>
                  <a:srgbClr val="000000"/>
                </a:solidFill>
              </a:rPr>
              <a:t>			Perhaps it was too lovely a day, eh?	</a:t>
            </a:r>
          </a:p>
          <a:p>
            <a:pPr marL="0" lvl="0" indent="0">
              <a:lnSpc>
                <a:spcPct val="90000"/>
              </a:lnSpc>
              <a:spcBef>
                <a:spcPts val="1776"/>
              </a:spcBef>
              <a:buNone/>
            </a:pPr>
            <a:r>
              <a:rPr lang="fi-FI" sz="2600" i="1" dirty="0">
                <a:solidFill>
                  <a:srgbClr val="000000"/>
                </a:solidFill>
              </a:rPr>
              <a:t>a</a:t>
            </a:r>
            <a:r>
              <a:rPr lang="is-IS" sz="2600" i="1" dirty="0">
                <a:solidFill>
                  <a:srgbClr val="000000"/>
                </a:solidFill>
              </a:rPr>
              <a:t>n exotic island  	How exotic </a:t>
            </a:r>
            <a:r>
              <a:rPr lang="is-IS" sz="2600" b="1" i="1" dirty="0">
                <a:solidFill>
                  <a:srgbClr val="000000"/>
                </a:solidFill>
              </a:rPr>
              <a:t>an</a:t>
            </a:r>
            <a:r>
              <a:rPr lang="is-IS" sz="2600" i="1" dirty="0">
                <a:solidFill>
                  <a:srgbClr val="000000"/>
                </a:solidFill>
              </a:rPr>
              <a:t> island is Tahiti?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is-IS" sz="2600" i="1" dirty="0">
                <a:solidFill>
                  <a:srgbClr val="000000"/>
                </a:solidFill>
              </a:rPr>
              <a:t>			However exotic </a:t>
            </a:r>
            <a:r>
              <a:rPr lang="is-IS" sz="2600" b="1" i="1" dirty="0">
                <a:solidFill>
                  <a:srgbClr val="000000"/>
                </a:solidFill>
              </a:rPr>
              <a:t>an</a:t>
            </a:r>
            <a:r>
              <a:rPr lang="is-IS" sz="2600" i="1" dirty="0">
                <a:solidFill>
                  <a:srgbClr val="000000"/>
                </a:solidFill>
              </a:rPr>
              <a:t> island it is, I’m 	not going.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is-IS" sz="2600" i="1" dirty="0">
                <a:solidFill>
                  <a:srgbClr val="000000"/>
                </a:solidFill>
              </a:rPr>
              <a:t>			After all, it’s not that exotic </a:t>
            </a:r>
            <a:r>
              <a:rPr lang="is-IS" sz="2600" b="1" i="1" dirty="0">
                <a:solidFill>
                  <a:srgbClr val="000000"/>
                </a:solidFill>
              </a:rPr>
              <a:t>an</a:t>
            </a:r>
            <a:r>
              <a:rPr lang="is-IS" sz="2600" i="1" dirty="0">
                <a:solidFill>
                  <a:srgbClr val="000000"/>
                </a:solidFill>
              </a:rPr>
              <a:t> island, is it?</a:t>
            </a:r>
          </a:p>
          <a:p>
            <a:pPr lvl="0">
              <a:lnSpc>
                <a:spcPct val="90000"/>
              </a:lnSpc>
              <a:spcBef>
                <a:spcPts val="1824"/>
              </a:spcBef>
            </a:pPr>
            <a:endParaRPr lang="is-IS" sz="2400" dirty="0">
              <a:solidFill>
                <a:srgbClr val="000000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776"/>
              </a:spcBef>
              <a:buNone/>
            </a:pPr>
            <a:r>
              <a:rPr lang="is-IS" sz="2400" dirty="0">
                <a:solidFill>
                  <a:srgbClr val="000000"/>
                </a:solidFill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397718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i-FI" sz="4000" dirty="0"/>
              <a:t>Artikkelit</a:t>
            </a: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3289736"/>
              </p:ext>
            </p:extLst>
          </p:nvPr>
        </p:nvGraphicFramePr>
        <p:xfrm>
          <a:off x="323528" y="188640"/>
          <a:ext cx="8373616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iruutu 3"/>
          <p:cNvSpPr txBox="1"/>
          <p:nvPr/>
        </p:nvSpPr>
        <p:spPr>
          <a:xfrm>
            <a:off x="539552" y="2060848"/>
            <a:ext cx="8496944" cy="4510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buFont typeface="Arial"/>
              <a:buChar char="•"/>
            </a:pPr>
            <a:r>
              <a:rPr lang="fi-FI" sz="2800" dirty="0"/>
              <a:t>Epämääräinen artikkeli ’</a:t>
            </a:r>
            <a:r>
              <a:rPr lang="fi-FI" sz="2800" b="1" dirty="0"/>
              <a:t>a</a:t>
            </a:r>
            <a:r>
              <a:rPr lang="fi-FI" sz="2800" dirty="0"/>
              <a:t>’/’</a:t>
            </a:r>
            <a:r>
              <a:rPr lang="fi-FI" sz="2800" b="1" dirty="0"/>
              <a:t>an</a:t>
            </a:r>
            <a:r>
              <a:rPr lang="fi-FI" sz="2800" dirty="0"/>
              <a:t>’</a:t>
            </a:r>
            <a:r>
              <a:rPr lang="fi-FI" sz="2800" b="1" dirty="0"/>
              <a:t>: </a:t>
            </a:r>
            <a:r>
              <a:rPr lang="fi-FI" sz="2800" dirty="0"/>
              <a:t>yksikössä, kun asia mainitaan </a:t>
            </a:r>
            <a:r>
              <a:rPr lang="fi-FI" sz="2800" b="1" dirty="0"/>
              <a:t>ensimmäistä</a:t>
            </a:r>
            <a:r>
              <a:rPr lang="fi-FI" sz="2800" dirty="0"/>
              <a:t> </a:t>
            </a:r>
            <a:r>
              <a:rPr lang="fi-FI" sz="2800" b="1" dirty="0"/>
              <a:t>kertaa</a:t>
            </a:r>
            <a:r>
              <a:rPr lang="fi-FI" sz="2800" dirty="0"/>
              <a:t> tai puhuttaessa yleisesti.</a:t>
            </a:r>
          </a:p>
          <a:p>
            <a:pPr marL="285750" indent="-285750">
              <a:lnSpc>
                <a:spcPct val="90000"/>
              </a:lnSpc>
              <a:buFont typeface="Arial"/>
              <a:buChar char="•"/>
            </a:pPr>
            <a:r>
              <a:rPr lang="fi-FI" sz="2800" dirty="0"/>
              <a:t>Määräinen artikkeli ’</a:t>
            </a:r>
            <a:r>
              <a:rPr lang="fi-FI" sz="2800" b="1" dirty="0" err="1"/>
              <a:t>the</a:t>
            </a:r>
            <a:r>
              <a:rPr lang="fi-FI" sz="2800" dirty="0"/>
              <a:t>’: yksikössä tai monikossa, kun asia on jo </a:t>
            </a:r>
            <a:r>
              <a:rPr lang="fi-FI" sz="2800" b="1" dirty="0"/>
              <a:t>mainittu aiemmin </a:t>
            </a:r>
            <a:r>
              <a:rPr lang="fi-FI" sz="2800" dirty="0"/>
              <a:t>tai se on </a:t>
            </a:r>
            <a:r>
              <a:rPr lang="fi-FI" sz="2800" b="1" dirty="0"/>
              <a:t>yleisesti tai asiayhteydestä tunnettu</a:t>
            </a:r>
            <a:r>
              <a:rPr lang="fi-FI" sz="2800" dirty="0"/>
              <a:t>.</a:t>
            </a:r>
          </a:p>
          <a:p>
            <a:pPr>
              <a:lnSpc>
                <a:spcPct val="90000"/>
              </a:lnSpc>
            </a:pPr>
            <a:endParaRPr lang="fi-FI" sz="1100" dirty="0"/>
          </a:p>
          <a:p>
            <a:pPr>
              <a:lnSpc>
                <a:spcPct val="90000"/>
              </a:lnSpc>
            </a:pPr>
            <a:r>
              <a:rPr lang="fi-FI" sz="2800" i="1" dirty="0"/>
              <a:t>    </a:t>
            </a:r>
            <a:r>
              <a:rPr lang="fi-FI" sz="2800" i="1" dirty="0" err="1"/>
              <a:t>They</a:t>
            </a:r>
            <a:r>
              <a:rPr lang="fi-FI" sz="2800" i="1" dirty="0"/>
              <a:t> live in </a:t>
            </a:r>
            <a:r>
              <a:rPr lang="fi-FI" sz="2800" b="1" i="1" dirty="0"/>
              <a:t>a </a:t>
            </a:r>
            <a:r>
              <a:rPr lang="fi-FI" sz="2800" b="1" i="1" dirty="0" err="1"/>
              <a:t>flat</a:t>
            </a:r>
            <a:r>
              <a:rPr lang="fi-FI" sz="2800" i="1" dirty="0"/>
              <a:t>. </a:t>
            </a:r>
            <a:r>
              <a:rPr lang="fi-FI" sz="2800" b="1" i="1" dirty="0" err="1"/>
              <a:t>The</a:t>
            </a:r>
            <a:r>
              <a:rPr lang="fi-FI" sz="2800" b="1" i="1" dirty="0"/>
              <a:t> </a:t>
            </a:r>
            <a:r>
              <a:rPr lang="fi-FI" sz="2800" b="1" i="1" dirty="0" err="1"/>
              <a:t>flat</a:t>
            </a:r>
            <a:r>
              <a:rPr lang="fi-FI" sz="2800" b="1" i="1" dirty="0"/>
              <a:t> </a:t>
            </a:r>
            <a:r>
              <a:rPr lang="fi-FI" sz="2800" i="1" dirty="0"/>
              <a:t>is </a:t>
            </a:r>
            <a:r>
              <a:rPr lang="fi-FI" sz="2800" i="1" dirty="0" err="1"/>
              <a:t>very</a:t>
            </a:r>
            <a:r>
              <a:rPr lang="fi-FI" sz="2800" i="1" dirty="0"/>
              <a:t> </a:t>
            </a:r>
            <a:r>
              <a:rPr lang="fi-FI" sz="2800" i="1" dirty="0" err="1"/>
              <a:t>nice</a:t>
            </a:r>
            <a:r>
              <a:rPr lang="fi-FI" sz="2800" i="1" dirty="0"/>
              <a:t>. </a:t>
            </a:r>
            <a:r>
              <a:rPr lang="fi-FI" sz="2800" dirty="0"/>
              <a:t>(1. vs. 2. kerta)</a:t>
            </a:r>
          </a:p>
          <a:p>
            <a:pPr>
              <a:lnSpc>
                <a:spcPct val="90000"/>
              </a:lnSpc>
            </a:pPr>
            <a:r>
              <a:rPr lang="fi-FI" sz="2800" i="1" dirty="0"/>
              <a:t>    In </a:t>
            </a:r>
            <a:r>
              <a:rPr lang="fi-FI" sz="2800" b="1" i="1" dirty="0" err="1"/>
              <a:t>the</a:t>
            </a:r>
            <a:r>
              <a:rPr lang="fi-FI" sz="2800" b="1" i="1" dirty="0"/>
              <a:t> </a:t>
            </a:r>
            <a:r>
              <a:rPr lang="fi-FI" sz="2800" b="1" i="1" dirty="0" err="1"/>
              <a:t>flat</a:t>
            </a:r>
            <a:r>
              <a:rPr lang="fi-FI" sz="2800" b="1" i="1" dirty="0"/>
              <a:t> </a:t>
            </a:r>
            <a:r>
              <a:rPr lang="fi-FI" sz="2800" i="1" dirty="0" err="1"/>
              <a:t>there</a:t>
            </a:r>
            <a:r>
              <a:rPr lang="fi-FI" sz="2800" i="1" dirty="0"/>
              <a:t> is </a:t>
            </a:r>
            <a:r>
              <a:rPr lang="fi-FI" sz="2800" b="1" i="1" dirty="0"/>
              <a:t>a </a:t>
            </a:r>
            <a:r>
              <a:rPr lang="fi-FI" sz="2800" b="1" i="1" dirty="0" err="1"/>
              <a:t>balcony</a:t>
            </a:r>
            <a:r>
              <a:rPr lang="fi-FI" sz="2800" dirty="0"/>
              <a:t>. (2. kerta + 1. kerta)</a:t>
            </a:r>
          </a:p>
          <a:p>
            <a:pPr>
              <a:lnSpc>
                <a:spcPct val="90000"/>
              </a:lnSpc>
            </a:pPr>
            <a:r>
              <a:rPr lang="fi-FI" sz="2800" i="1" dirty="0"/>
              <a:t>    </a:t>
            </a:r>
            <a:r>
              <a:rPr lang="fi-FI" sz="2800" i="1" dirty="0" err="1"/>
              <a:t>They</a:t>
            </a:r>
            <a:r>
              <a:rPr lang="fi-FI" sz="2800" i="1" dirty="0"/>
              <a:t> </a:t>
            </a:r>
            <a:r>
              <a:rPr lang="fi-FI" sz="2800" i="1" dirty="0" err="1"/>
              <a:t>grow</a:t>
            </a:r>
            <a:r>
              <a:rPr lang="fi-FI" sz="2800" i="1" dirty="0"/>
              <a:t> </a:t>
            </a:r>
            <a:r>
              <a:rPr lang="fi-FI" sz="2800" b="1" i="1" dirty="0"/>
              <a:t>a </a:t>
            </a:r>
            <a:r>
              <a:rPr lang="fi-FI" sz="2800" b="1" i="1" dirty="0" err="1"/>
              <a:t>rose</a:t>
            </a:r>
            <a:r>
              <a:rPr lang="fi-FI" sz="2800" b="1" i="1" dirty="0"/>
              <a:t> </a:t>
            </a:r>
            <a:r>
              <a:rPr lang="fi-FI" sz="2800" b="1" i="1" dirty="0" err="1"/>
              <a:t>bush</a:t>
            </a:r>
            <a:r>
              <a:rPr lang="fi-FI" sz="2800" b="1" i="1" dirty="0"/>
              <a:t> </a:t>
            </a:r>
            <a:r>
              <a:rPr lang="fi-FI" sz="2800" i="1" dirty="0"/>
              <a:t>on </a:t>
            </a:r>
            <a:r>
              <a:rPr lang="fi-FI" sz="2800" b="1" i="1" dirty="0" err="1"/>
              <a:t>the</a:t>
            </a:r>
            <a:r>
              <a:rPr lang="fi-FI" sz="2800" b="1" i="1" dirty="0"/>
              <a:t> </a:t>
            </a:r>
            <a:r>
              <a:rPr lang="fi-FI" sz="2800" b="1" i="1" dirty="0" err="1"/>
              <a:t>balcony</a:t>
            </a:r>
            <a:r>
              <a:rPr lang="fi-FI" sz="2800" i="1" dirty="0"/>
              <a:t>. </a:t>
            </a:r>
            <a:r>
              <a:rPr lang="fi-FI" sz="2800" dirty="0"/>
              <a:t>(1. krt. + 2. krt.)</a:t>
            </a:r>
          </a:p>
          <a:p>
            <a:pPr>
              <a:lnSpc>
                <a:spcPct val="90000"/>
              </a:lnSpc>
            </a:pPr>
            <a:r>
              <a:rPr lang="fi-FI" sz="2800" dirty="0"/>
              <a:t>    </a:t>
            </a:r>
            <a:r>
              <a:rPr lang="fi-FI" sz="2800" b="1" i="1" dirty="0" err="1"/>
              <a:t>The</a:t>
            </a:r>
            <a:r>
              <a:rPr lang="fi-FI" sz="2800" b="1" i="1" dirty="0"/>
              <a:t> </a:t>
            </a:r>
            <a:r>
              <a:rPr lang="fi-FI" sz="2800" b="1" i="1" dirty="0" err="1"/>
              <a:t>sun</a:t>
            </a:r>
            <a:r>
              <a:rPr lang="fi-FI" sz="2800" b="1" i="1" dirty="0"/>
              <a:t> </a:t>
            </a:r>
            <a:r>
              <a:rPr lang="fi-FI" sz="2800" i="1" dirty="0" err="1"/>
              <a:t>shines</a:t>
            </a:r>
            <a:r>
              <a:rPr lang="fi-FI" sz="2800" i="1" dirty="0"/>
              <a:t> </a:t>
            </a:r>
            <a:r>
              <a:rPr lang="fi-FI" sz="2800" i="1" dirty="0" err="1"/>
              <a:t>there</a:t>
            </a:r>
            <a:r>
              <a:rPr lang="fi-FI" sz="2800" i="1" dirty="0"/>
              <a:t> </a:t>
            </a:r>
            <a:r>
              <a:rPr lang="fi-FI" sz="2800" i="1" dirty="0" err="1"/>
              <a:t>several</a:t>
            </a:r>
            <a:r>
              <a:rPr lang="fi-FI" sz="2800" i="1" dirty="0"/>
              <a:t> </a:t>
            </a:r>
            <a:r>
              <a:rPr lang="fi-FI" sz="2800" i="1" dirty="0" err="1"/>
              <a:t>hours</a:t>
            </a:r>
            <a:r>
              <a:rPr lang="fi-FI" sz="2800" i="1" dirty="0"/>
              <a:t> a </a:t>
            </a:r>
            <a:r>
              <a:rPr lang="fi-FI" sz="2800" i="1" dirty="0" err="1"/>
              <a:t>day</a:t>
            </a:r>
            <a:r>
              <a:rPr lang="fi-FI" sz="2800" i="1" dirty="0"/>
              <a:t>. </a:t>
            </a:r>
            <a:r>
              <a:rPr lang="fi-FI" sz="2800" dirty="0"/>
              <a:t>(tunnettu)</a:t>
            </a:r>
          </a:p>
          <a:p>
            <a:pPr marL="285750" indent="-285750">
              <a:lnSpc>
                <a:spcPct val="90000"/>
              </a:lnSpc>
              <a:buFont typeface="Arial"/>
              <a:buChar char="•"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525264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C8A4129-E2C8-7B46-8E81-5D9B03ABC7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1785847-C7EB-1748-A7F7-2B67050143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1C88C27-B3A6-2044-8B2C-30843BFF72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D663CA5-A4CD-EC45-BC0D-F1CD7945AD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59A8AAF-9F2B-B543-BCD1-CD49D2374D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5154E87-7DFA-1B4F-ABDB-595DF065D5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8C7EE6A-FFC2-7545-BFF3-23CB01FD29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fi-FI" sz="4000" dirty="0"/>
              <a:t>Artikkelit</a:t>
            </a: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4881992"/>
              </p:ext>
            </p:extLst>
          </p:nvPr>
        </p:nvGraphicFramePr>
        <p:xfrm>
          <a:off x="179512" y="188640"/>
          <a:ext cx="8964488" cy="6453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iruutu 4"/>
          <p:cNvSpPr txBox="1"/>
          <p:nvPr/>
        </p:nvSpPr>
        <p:spPr>
          <a:xfrm>
            <a:off x="323528" y="1988840"/>
            <a:ext cx="8712968" cy="4450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fi-FI" sz="2800" dirty="0"/>
              <a:t>Monikon epämääräisen muodon yhteydessä </a:t>
            </a:r>
            <a:r>
              <a:rPr lang="fi-FI" sz="2800" b="1" dirty="0"/>
              <a:t>ei käytetä artikkelia</a:t>
            </a:r>
            <a:r>
              <a:rPr lang="fi-FI" sz="2800" dirty="0"/>
              <a:t>. Silloin puhutaan asioista yleisesti eivätkä ne ole asiayhteydestä tai yleisesti tunnettuja.</a:t>
            </a:r>
          </a:p>
          <a:p>
            <a:pPr marL="285750" indent="-285750">
              <a:buFont typeface="Arial"/>
              <a:buChar char="•"/>
            </a:pPr>
            <a:r>
              <a:rPr lang="fi-FI" sz="2800" dirty="0"/>
              <a:t>Määräistä artikkelia ’</a:t>
            </a:r>
            <a:r>
              <a:rPr lang="fi-FI" sz="2800" b="1" dirty="0"/>
              <a:t>the</a:t>
            </a:r>
            <a:r>
              <a:rPr lang="fi-FI" sz="2800" dirty="0"/>
              <a:t>’ käytetään, kun asiat ovat jo </a:t>
            </a:r>
            <a:r>
              <a:rPr lang="fi-FI" sz="2800" b="1" dirty="0"/>
              <a:t>mainittu aiemmin </a:t>
            </a:r>
            <a:r>
              <a:rPr lang="fi-FI" sz="2800" dirty="0"/>
              <a:t>tai ne ovat yleisesti </a:t>
            </a:r>
            <a:r>
              <a:rPr lang="fi-FI" sz="2800" b="1" dirty="0"/>
              <a:t>tunnettuja</a:t>
            </a:r>
            <a:r>
              <a:rPr lang="fi-FI" sz="2800" dirty="0"/>
              <a:t>.</a:t>
            </a:r>
          </a:p>
          <a:p>
            <a:pPr>
              <a:lnSpc>
                <a:spcPct val="80000"/>
              </a:lnSpc>
            </a:pPr>
            <a:r>
              <a:rPr lang="fi-FI" sz="3200" dirty="0"/>
              <a:t>	</a:t>
            </a:r>
            <a:r>
              <a:rPr lang="fi-FI" sz="2800" i="1" dirty="0" err="1"/>
              <a:t>There</a:t>
            </a:r>
            <a:r>
              <a:rPr lang="fi-FI" sz="2800" i="1" dirty="0"/>
              <a:t> </a:t>
            </a:r>
            <a:r>
              <a:rPr lang="fi-FI" sz="2800" i="1" dirty="0" err="1"/>
              <a:t>are</a:t>
            </a:r>
            <a:r>
              <a:rPr lang="fi-FI" sz="2800" i="1" dirty="0"/>
              <a:t> </a:t>
            </a:r>
            <a:r>
              <a:rPr lang="fi-FI" sz="2800" b="1" i="1" dirty="0" err="1"/>
              <a:t>flats</a:t>
            </a:r>
            <a:r>
              <a:rPr lang="fi-FI" sz="2800" b="1" i="1" dirty="0"/>
              <a:t> and </a:t>
            </a:r>
            <a:r>
              <a:rPr lang="fi-FI" sz="2800" b="1" i="1" dirty="0" err="1"/>
              <a:t>shops</a:t>
            </a:r>
            <a:r>
              <a:rPr lang="fi-FI" sz="2800" i="1" dirty="0"/>
              <a:t> in </a:t>
            </a:r>
            <a:r>
              <a:rPr lang="fi-FI" sz="2800" i="1" dirty="0" err="1"/>
              <a:t>this</a:t>
            </a:r>
            <a:r>
              <a:rPr lang="fi-FI" sz="2800" i="1" dirty="0"/>
              <a:t> </a:t>
            </a:r>
            <a:r>
              <a:rPr lang="fi-FI" sz="2800" i="1" dirty="0" err="1"/>
              <a:t>building</a:t>
            </a:r>
            <a:r>
              <a:rPr lang="fi-FI" sz="2800" dirty="0"/>
              <a:t>.</a:t>
            </a:r>
          </a:p>
          <a:p>
            <a:pPr>
              <a:lnSpc>
                <a:spcPct val="80000"/>
              </a:lnSpc>
            </a:pPr>
            <a:r>
              <a:rPr lang="fi-FI" sz="2800" dirty="0"/>
              <a:t>	</a:t>
            </a:r>
            <a:r>
              <a:rPr lang="fi-FI" sz="2800" b="1" i="1" dirty="0" err="1"/>
              <a:t>The</a:t>
            </a:r>
            <a:r>
              <a:rPr lang="fi-FI" sz="2800" b="1" i="1" dirty="0"/>
              <a:t> </a:t>
            </a:r>
            <a:r>
              <a:rPr lang="fi-FI" sz="2800" b="1" i="1" dirty="0" err="1"/>
              <a:t>flats</a:t>
            </a:r>
            <a:r>
              <a:rPr lang="fi-FI" sz="2800" b="1" i="1" dirty="0"/>
              <a:t> </a:t>
            </a:r>
            <a:r>
              <a:rPr lang="fi-FI" sz="2800" i="1" dirty="0" err="1"/>
              <a:t>are</a:t>
            </a:r>
            <a:r>
              <a:rPr lang="fi-FI" sz="2800" i="1" dirty="0"/>
              <a:t> </a:t>
            </a:r>
            <a:r>
              <a:rPr lang="fi-FI" sz="2800" i="1" dirty="0" err="1"/>
              <a:t>well-equipped</a:t>
            </a:r>
            <a:r>
              <a:rPr lang="fi-FI" sz="2800" dirty="0"/>
              <a:t>. ( 2. kerta)</a:t>
            </a:r>
          </a:p>
          <a:p>
            <a:pPr>
              <a:lnSpc>
                <a:spcPct val="80000"/>
              </a:lnSpc>
            </a:pPr>
            <a:r>
              <a:rPr lang="fi-FI" sz="2800" dirty="0"/>
              <a:t>	</a:t>
            </a:r>
            <a:r>
              <a:rPr lang="fi-FI" sz="2800" b="1" i="1" dirty="0" err="1"/>
              <a:t>The</a:t>
            </a:r>
            <a:r>
              <a:rPr lang="fi-FI" sz="2800" i="1" dirty="0"/>
              <a:t> </a:t>
            </a:r>
            <a:r>
              <a:rPr lang="fi-FI" sz="2800" b="1" i="1" dirty="0" err="1"/>
              <a:t>balconies</a:t>
            </a:r>
            <a:r>
              <a:rPr lang="fi-FI" sz="2800" b="1" i="1" dirty="0"/>
              <a:t> </a:t>
            </a:r>
            <a:r>
              <a:rPr lang="fi-FI" sz="2800" i="1" dirty="0"/>
              <a:t>of</a:t>
            </a:r>
            <a:r>
              <a:rPr lang="fi-FI" sz="2800" b="1" i="1" dirty="0"/>
              <a:t> </a:t>
            </a:r>
            <a:r>
              <a:rPr lang="fi-FI" sz="2800" b="1" i="1" dirty="0" err="1"/>
              <a:t>the</a:t>
            </a:r>
            <a:r>
              <a:rPr lang="fi-FI" sz="2800" b="1" i="1" dirty="0"/>
              <a:t> </a:t>
            </a:r>
            <a:r>
              <a:rPr lang="fi-FI" sz="2800" b="1" i="1" dirty="0" err="1"/>
              <a:t>flats</a:t>
            </a:r>
            <a:r>
              <a:rPr lang="fi-FI" sz="2800" b="1" i="1" dirty="0"/>
              <a:t> </a:t>
            </a:r>
            <a:r>
              <a:rPr lang="fi-FI" sz="2800" i="1" dirty="0"/>
              <a:t>look </a:t>
            </a:r>
            <a:r>
              <a:rPr lang="fi-FI" sz="2800" i="1" dirty="0" err="1"/>
              <a:t>south</a:t>
            </a:r>
            <a:r>
              <a:rPr lang="fi-FI" sz="2800" i="1" dirty="0"/>
              <a:t>. </a:t>
            </a:r>
            <a:r>
              <a:rPr lang="fi-FI" sz="2800" dirty="0"/>
              <a:t>(asiayhteys)</a:t>
            </a:r>
          </a:p>
          <a:p>
            <a:pPr>
              <a:lnSpc>
                <a:spcPct val="80000"/>
              </a:lnSpc>
            </a:pPr>
            <a:r>
              <a:rPr lang="fi-FI" sz="2800" dirty="0"/>
              <a:t>	</a:t>
            </a:r>
            <a:r>
              <a:rPr lang="fi-FI" sz="2800" b="1" i="1" dirty="0"/>
              <a:t>Oranges</a:t>
            </a:r>
            <a:r>
              <a:rPr lang="fi-FI" sz="2800" i="1" dirty="0"/>
              <a:t> </a:t>
            </a:r>
            <a:r>
              <a:rPr lang="fi-FI" sz="2800" i="1" dirty="0" err="1"/>
              <a:t>are</a:t>
            </a:r>
            <a:r>
              <a:rPr lang="fi-FI" sz="2800" i="1" dirty="0"/>
              <a:t> </a:t>
            </a:r>
            <a:r>
              <a:rPr lang="fi-FI" sz="2800" i="1" dirty="0" err="1"/>
              <a:t>good</a:t>
            </a:r>
            <a:r>
              <a:rPr lang="fi-FI" sz="2800" i="1" dirty="0"/>
              <a:t> for </a:t>
            </a:r>
            <a:r>
              <a:rPr lang="fi-FI" sz="2800" i="1" dirty="0" err="1"/>
              <a:t>you</a:t>
            </a:r>
            <a:r>
              <a:rPr lang="fi-FI" sz="2800" i="1" dirty="0"/>
              <a:t>. </a:t>
            </a:r>
            <a:r>
              <a:rPr lang="fi-FI" sz="2800" dirty="0"/>
              <a:t>(yleensä)</a:t>
            </a:r>
          </a:p>
          <a:p>
            <a:pPr>
              <a:lnSpc>
                <a:spcPct val="80000"/>
              </a:lnSpc>
            </a:pPr>
            <a:r>
              <a:rPr lang="fi-FI" sz="2800" dirty="0"/>
              <a:t>	</a:t>
            </a:r>
            <a:r>
              <a:rPr lang="fi-FI" sz="2800" b="1" i="1" dirty="0" err="1"/>
              <a:t>The</a:t>
            </a:r>
            <a:r>
              <a:rPr lang="fi-FI" sz="2800" b="1" i="1" dirty="0"/>
              <a:t> oranges </a:t>
            </a:r>
            <a:r>
              <a:rPr lang="fi-FI" sz="2800" i="1" dirty="0"/>
              <a:t>I </a:t>
            </a:r>
            <a:r>
              <a:rPr lang="fi-FI" sz="2800" i="1" dirty="0" err="1"/>
              <a:t>bought</a:t>
            </a:r>
            <a:r>
              <a:rPr lang="fi-FI" sz="2800" i="1" dirty="0"/>
              <a:t> </a:t>
            </a:r>
            <a:r>
              <a:rPr lang="fi-FI" sz="2800" i="1" dirty="0" err="1"/>
              <a:t>today</a:t>
            </a:r>
            <a:r>
              <a:rPr lang="fi-FI" sz="2800" i="1" dirty="0"/>
              <a:t> </a:t>
            </a:r>
            <a:r>
              <a:rPr lang="fi-FI" sz="2800" i="1" dirty="0" err="1"/>
              <a:t>are</a:t>
            </a:r>
            <a:r>
              <a:rPr lang="fi-FI" sz="2800" i="1" dirty="0"/>
              <a:t> on </a:t>
            </a:r>
            <a:r>
              <a:rPr lang="fi-FI" sz="2800" i="1" dirty="0" err="1"/>
              <a:t>the</a:t>
            </a:r>
            <a:r>
              <a:rPr lang="fi-FI" sz="2800" i="1" dirty="0"/>
              <a:t> </a:t>
            </a:r>
            <a:r>
              <a:rPr lang="fi-FI" sz="2800" i="1" dirty="0" err="1"/>
              <a:t>table</a:t>
            </a:r>
            <a:r>
              <a:rPr lang="fi-FI" sz="2800" dirty="0"/>
              <a:t>. (</a:t>
            </a:r>
            <a:r>
              <a:rPr lang="fi-FI" sz="2800" dirty="0" err="1"/>
              <a:t>tietyt</a:t>
            </a:r>
            <a:r>
              <a:rPr lang="fi-FI" sz="2800" dirty="0"/>
              <a:t>)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56758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C8A4129-E2C8-7B46-8E81-5D9B03ABC7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CB4AFA8-6CBB-5A49-857B-FDCD3B6DA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03C02D2-E41E-FB40-8362-E43F2ABA15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6552CF9-81CE-0E41-828F-0DE7F8FC94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D0CDB5F-2615-1F4A-9302-EA03F6B5C6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958F988-D608-EA47-A902-370ACE0033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35C70F8-17F7-A54F-B80D-D4FA2AC8F2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28992" cy="1143000"/>
          </a:xfrm>
        </p:spPr>
        <p:txBody>
          <a:bodyPr>
            <a:noAutofit/>
          </a:bodyPr>
          <a:lstStyle/>
          <a:p>
            <a:r>
              <a:rPr lang="fi-FI" sz="4000" dirty="0"/>
              <a:t>Artikkelit: Epämääräinen artikkeli </a:t>
            </a:r>
            <a:r>
              <a:rPr lang="fi-FI" sz="4000" b="0" dirty="0"/>
              <a:t>’</a:t>
            </a:r>
            <a:r>
              <a:rPr lang="fi-FI" sz="4000" dirty="0"/>
              <a:t>a</a:t>
            </a:r>
            <a:r>
              <a:rPr lang="fi-FI" sz="4000" b="0" dirty="0"/>
              <a:t>’/’</a:t>
            </a:r>
            <a:r>
              <a:rPr lang="fi-FI" sz="4000" dirty="0"/>
              <a:t>an</a:t>
            </a:r>
            <a:r>
              <a:rPr lang="fi-FI" sz="4000" b="0" dirty="0"/>
              <a:t>’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9512" y="1196752"/>
            <a:ext cx="8928992" cy="50405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    Artikkeli ’</a:t>
            </a:r>
            <a:r>
              <a:rPr lang="fi-FI" sz="2800" b="1" dirty="0">
                <a:solidFill>
                  <a:srgbClr val="000000"/>
                </a:solidFill>
              </a:rPr>
              <a:t>a</a:t>
            </a:r>
            <a:r>
              <a:rPr lang="fi-FI" sz="2800" dirty="0">
                <a:solidFill>
                  <a:srgbClr val="000000"/>
                </a:solidFill>
              </a:rPr>
              <a:t>’ tai ’</a:t>
            </a:r>
            <a:r>
              <a:rPr lang="fi-FI" sz="2800" b="1" dirty="0">
                <a:solidFill>
                  <a:srgbClr val="000000"/>
                </a:solidFill>
              </a:rPr>
              <a:t>an</a:t>
            </a:r>
            <a:r>
              <a:rPr lang="fi-FI" sz="2800" dirty="0">
                <a:solidFill>
                  <a:srgbClr val="000000"/>
                </a:solidFill>
              </a:rPr>
              <a:t>’ valitaan sen mukaan, </a:t>
            </a:r>
            <a:br>
              <a:rPr lang="fi-FI" sz="2800" dirty="0">
                <a:solidFill>
                  <a:srgbClr val="000000"/>
                </a:solidFill>
              </a:rPr>
            </a:br>
            <a:r>
              <a:rPr lang="fi-FI" sz="2800" dirty="0">
                <a:solidFill>
                  <a:srgbClr val="000000"/>
                </a:solidFill>
              </a:rPr>
              <a:t>    millä </a:t>
            </a:r>
            <a:r>
              <a:rPr lang="fi-FI" sz="2800" b="1" dirty="0">
                <a:solidFill>
                  <a:srgbClr val="000000"/>
                </a:solidFill>
              </a:rPr>
              <a:t>äänteellä</a:t>
            </a:r>
            <a:r>
              <a:rPr lang="fi-FI" sz="2800" dirty="0">
                <a:solidFill>
                  <a:srgbClr val="000000"/>
                </a:solidFill>
              </a:rPr>
              <a:t> seuraava sana alkaa.</a:t>
            </a:r>
          </a:p>
          <a:p>
            <a:pPr lvl="2"/>
            <a:r>
              <a:rPr lang="fi-FI" sz="2800" i="0" dirty="0">
                <a:solidFill>
                  <a:srgbClr val="000000"/>
                </a:solidFill>
              </a:rPr>
              <a:t>Jos sana alkaa konsonanttiäänteellä, valitaan ’</a:t>
            </a:r>
            <a:r>
              <a:rPr lang="fi-FI" sz="2800" b="1" i="0" dirty="0">
                <a:solidFill>
                  <a:srgbClr val="000000"/>
                </a:solidFill>
              </a:rPr>
              <a:t>a</a:t>
            </a:r>
            <a:r>
              <a:rPr lang="fi-FI" sz="2800" i="0" dirty="0">
                <a:solidFill>
                  <a:srgbClr val="000000"/>
                </a:solidFill>
              </a:rPr>
              <a:t>’.</a:t>
            </a:r>
          </a:p>
          <a:p>
            <a:pPr lvl="2"/>
            <a:r>
              <a:rPr lang="fi-FI" sz="2800" i="0" dirty="0">
                <a:solidFill>
                  <a:srgbClr val="000000"/>
                </a:solidFill>
              </a:rPr>
              <a:t>Jos sana alkaa vokaaliäänteellä, valitaan ’</a:t>
            </a:r>
            <a:r>
              <a:rPr lang="fi-FI" sz="2800" b="1" i="0" dirty="0">
                <a:solidFill>
                  <a:srgbClr val="000000"/>
                </a:solidFill>
              </a:rPr>
              <a:t>an</a:t>
            </a:r>
            <a:r>
              <a:rPr lang="fi-FI" sz="2800" i="0" dirty="0">
                <a:solidFill>
                  <a:srgbClr val="000000"/>
                </a:solidFill>
              </a:rPr>
              <a:t>’.</a:t>
            </a:r>
          </a:p>
          <a:p>
            <a:pPr marL="457200" lvl="1" indent="0">
              <a:buNone/>
            </a:pPr>
            <a:endParaRPr lang="fi-FI" i="0" dirty="0">
              <a:solidFill>
                <a:srgbClr val="000000"/>
              </a:solidFill>
            </a:endParaRPr>
          </a:p>
          <a:p>
            <a:pPr marL="0" indent="-114300">
              <a:buNone/>
            </a:pPr>
            <a:r>
              <a:rPr lang="fi-FI" i="0" dirty="0">
                <a:solidFill>
                  <a:srgbClr val="000000"/>
                </a:solidFill>
              </a:rPr>
              <a:t>Ratkaiseva tekijä on seuraavan sanan alun </a:t>
            </a:r>
            <a:r>
              <a:rPr lang="fi-FI" b="1" i="0" dirty="0">
                <a:solidFill>
                  <a:srgbClr val="000000"/>
                </a:solidFill>
              </a:rPr>
              <a:t>ääntäminen</a:t>
            </a:r>
            <a:r>
              <a:rPr lang="fi-FI" i="0" dirty="0">
                <a:solidFill>
                  <a:srgbClr val="000000"/>
                </a:solidFill>
              </a:rPr>
              <a:t>.</a:t>
            </a:r>
          </a:p>
          <a:p>
            <a:pPr marL="457200" lvl="1" indent="0">
              <a:buNone/>
            </a:pPr>
            <a:r>
              <a:rPr lang="fi-FI" dirty="0">
                <a:solidFill>
                  <a:srgbClr val="000000"/>
                </a:solidFill>
              </a:rPr>
              <a:t>	vokaali: </a:t>
            </a:r>
            <a:r>
              <a:rPr lang="fi-FI" b="1" i="1" dirty="0"/>
              <a:t>an </a:t>
            </a:r>
            <a:r>
              <a:rPr lang="fi-FI" b="1" i="1" dirty="0" err="1"/>
              <a:t>e</a:t>
            </a:r>
            <a:r>
              <a:rPr lang="fi-FI" i="1" dirty="0" err="1"/>
              <a:t>gg</a:t>
            </a:r>
            <a:r>
              <a:rPr lang="fi-FI" i="1" dirty="0"/>
              <a:t>, </a:t>
            </a:r>
            <a:r>
              <a:rPr lang="fi-FI" b="1" i="1" dirty="0"/>
              <a:t>an i</a:t>
            </a:r>
            <a:r>
              <a:rPr lang="fi-FI" i="1" dirty="0"/>
              <a:t>dea, </a:t>
            </a:r>
            <a:r>
              <a:rPr lang="fi-FI" b="1" i="1" dirty="0"/>
              <a:t>an </a:t>
            </a:r>
            <a:r>
              <a:rPr lang="fi-FI" b="1" i="1" dirty="0" err="1"/>
              <a:t>o</a:t>
            </a:r>
            <a:r>
              <a:rPr lang="fi-FI" i="1" dirty="0" err="1"/>
              <a:t>range</a:t>
            </a:r>
            <a:endParaRPr lang="fi-FI" i="1" dirty="0"/>
          </a:p>
          <a:p>
            <a:pPr marL="457200" lvl="1" indent="0">
              <a:buNone/>
            </a:pPr>
            <a:r>
              <a:rPr lang="fi-FI" dirty="0"/>
              <a:t>      konsonantti:</a:t>
            </a:r>
            <a:r>
              <a:rPr lang="fi-FI" i="1" dirty="0"/>
              <a:t> a </a:t>
            </a:r>
            <a:r>
              <a:rPr lang="fi-FI" i="1" dirty="0" err="1"/>
              <a:t>book</a:t>
            </a:r>
            <a:r>
              <a:rPr lang="fi-FI" i="1" dirty="0"/>
              <a:t>, a </a:t>
            </a:r>
            <a:r>
              <a:rPr lang="fi-FI" i="1" dirty="0" err="1"/>
              <a:t>sword</a:t>
            </a:r>
            <a:r>
              <a:rPr lang="fi-FI" i="1" dirty="0"/>
              <a:t>, a </a:t>
            </a:r>
            <a:r>
              <a:rPr lang="fi-FI" i="1" dirty="0" err="1"/>
              <a:t>memory</a:t>
            </a:r>
            <a:endParaRPr lang="fi-FI" i="1" dirty="0"/>
          </a:p>
          <a:p>
            <a:pPr marL="457200" lvl="1" indent="0">
              <a:buNone/>
            </a:pPr>
            <a:r>
              <a:rPr lang="fi-FI" i="0" dirty="0"/>
              <a:t>	HUOM!: </a:t>
            </a:r>
            <a:r>
              <a:rPr lang="fi-FI" b="1" i="1" dirty="0"/>
              <a:t>a </a:t>
            </a:r>
            <a:r>
              <a:rPr lang="fi-FI" b="1" i="1" dirty="0" err="1"/>
              <a:t>u</a:t>
            </a:r>
            <a:r>
              <a:rPr lang="fi-FI" i="1" dirty="0" err="1"/>
              <a:t>nion</a:t>
            </a:r>
            <a:r>
              <a:rPr lang="fi-FI" i="1" dirty="0"/>
              <a:t>, </a:t>
            </a:r>
            <a:r>
              <a:rPr lang="fi-FI" b="1" i="1" dirty="0"/>
              <a:t>a </a:t>
            </a:r>
            <a:r>
              <a:rPr lang="fi-FI" b="1" i="1" dirty="0" err="1"/>
              <a:t>o</a:t>
            </a:r>
            <a:r>
              <a:rPr lang="fi-FI" i="1" dirty="0" err="1"/>
              <a:t>ne-man</a:t>
            </a:r>
            <a:r>
              <a:rPr lang="fi-FI" i="1" dirty="0"/>
              <a:t> show,  </a:t>
            </a:r>
            <a:endParaRPr lang="fi-FI" b="1" i="1" dirty="0"/>
          </a:p>
          <a:p>
            <a:pPr marL="457200" lvl="1" indent="0">
              <a:buNone/>
            </a:pPr>
            <a:r>
              <a:rPr lang="fi-FI" b="1" i="1" dirty="0"/>
              <a:t>                      an </a:t>
            </a:r>
            <a:r>
              <a:rPr lang="fi-FI" b="1" i="1" dirty="0" err="1"/>
              <a:t>i</a:t>
            </a:r>
            <a:r>
              <a:rPr lang="fi-FI" i="1" dirty="0" err="1"/>
              <a:t>nteresting</a:t>
            </a:r>
            <a:r>
              <a:rPr lang="fi-FI" i="1" dirty="0"/>
              <a:t> </a:t>
            </a:r>
            <a:r>
              <a:rPr lang="fi-FI" i="1" dirty="0" err="1"/>
              <a:t>thought</a:t>
            </a:r>
            <a:r>
              <a:rPr lang="fi-FI" i="1" dirty="0"/>
              <a:t>, an MP, an </a:t>
            </a:r>
            <a:r>
              <a:rPr lang="fi-FI" i="1" dirty="0" err="1"/>
              <a:t>hour</a:t>
            </a:r>
            <a:endParaRPr lang="fi-FI" i="1" dirty="0"/>
          </a:p>
          <a:p>
            <a:pPr marL="914400" lvl="2" indent="0">
              <a:buNone/>
            </a:pPr>
            <a:endParaRPr lang="fi-FI" sz="2800" i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4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37845"/>
            <a:ext cx="8229600" cy="1143000"/>
          </a:xfrm>
        </p:spPr>
        <p:txBody>
          <a:bodyPr>
            <a:normAutofit/>
          </a:bodyPr>
          <a:lstStyle/>
          <a:p>
            <a:r>
              <a:rPr lang="fi-FI" sz="4000" b="1" dirty="0">
                <a:solidFill>
                  <a:schemeClr val="accent1"/>
                </a:solidFill>
              </a:rPr>
              <a:t>Valitse artikkeliksi joko ’a’/’an’.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>
          <a:xfrm>
            <a:off x="323528" y="1700726"/>
            <a:ext cx="4173860" cy="4425437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fi-FI" sz="2800" i="0" dirty="0">
                <a:solidFill>
                  <a:srgbClr val="000000"/>
                </a:solidFill>
              </a:rPr>
              <a:t>1 ___ unicorn</a:t>
            </a:r>
          </a:p>
          <a:p>
            <a:pPr marL="11430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2 ___ </a:t>
            </a:r>
            <a:r>
              <a:rPr lang="fi-FI" sz="2800" dirty="0" err="1">
                <a:solidFill>
                  <a:srgbClr val="000000"/>
                </a:solidFill>
              </a:rPr>
              <a:t>umbrella</a:t>
            </a:r>
            <a:endParaRPr lang="fi-FI" sz="2800" dirty="0">
              <a:solidFill>
                <a:srgbClr val="000000"/>
              </a:solidFill>
            </a:endParaRPr>
          </a:p>
          <a:p>
            <a:pPr marL="114300" indent="0">
              <a:buNone/>
            </a:pPr>
            <a:r>
              <a:rPr lang="fi-FI" sz="2800" i="0" dirty="0">
                <a:solidFill>
                  <a:srgbClr val="000000"/>
                </a:solidFill>
              </a:rPr>
              <a:t>3 ___ </a:t>
            </a:r>
            <a:r>
              <a:rPr lang="fi-FI" sz="2800" i="0" dirty="0" err="1">
                <a:solidFill>
                  <a:srgbClr val="000000"/>
                </a:solidFill>
              </a:rPr>
              <a:t>member</a:t>
            </a:r>
            <a:endParaRPr lang="fi-FI" sz="2800" dirty="0">
              <a:solidFill>
                <a:srgbClr val="000000"/>
              </a:solidFill>
            </a:endParaRPr>
          </a:p>
          <a:p>
            <a:pPr marL="11430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4</a:t>
            </a:r>
            <a:r>
              <a:rPr lang="fi-FI" sz="2800" i="0" dirty="0">
                <a:solidFill>
                  <a:srgbClr val="000000"/>
                </a:solidFill>
              </a:rPr>
              <a:t> ___ </a:t>
            </a:r>
            <a:r>
              <a:rPr lang="fi-FI" sz="2800" i="0" dirty="0" err="1">
                <a:solidFill>
                  <a:srgbClr val="000000"/>
                </a:solidFill>
              </a:rPr>
              <a:t>unfair</a:t>
            </a:r>
            <a:r>
              <a:rPr lang="fi-FI" sz="2800" i="0" dirty="0">
                <a:solidFill>
                  <a:srgbClr val="000000"/>
                </a:solidFill>
              </a:rPr>
              <a:t> </a:t>
            </a:r>
            <a:r>
              <a:rPr lang="fi-FI" sz="2800" i="0" dirty="0" err="1">
                <a:solidFill>
                  <a:srgbClr val="000000"/>
                </a:solidFill>
              </a:rPr>
              <a:t>decision</a:t>
            </a:r>
            <a:endParaRPr lang="fi-FI" sz="2800" i="0" dirty="0">
              <a:solidFill>
                <a:srgbClr val="000000"/>
              </a:solidFill>
            </a:endParaRPr>
          </a:p>
          <a:p>
            <a:pPr marL="11430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5 ___ </a:t>
            </a:r>
            <a:r>
              <a:rPr lang="fi-FI" sz="2800" dirty="0" err="1">
                <a:solidFill>
                  <a:srgbClr val="000000"/>
                </a:solidFill>
              </a:rPr>
              <a:t>usual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way</a:t>
            </a:r>
            <a:endParaRPr lang="fi-FI" sz="2800" dirty="0">
              <a:solidFill>
                <a:srgbClr val="000000"/>
              </a:solidFill>
            </a:endParaRPr>
          </a:p>
          <a:p>
            <a:pPr marL="11430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6 ___ SOS </a:t>
            </a:r>
            <a:r>
              <a:rPr lang="fi-FI" sz="2800" dirty="0" err="1">
                <a:solidFill>
                  <a:srgbClr val="000000"/>
                </a:solidFill>
              </a:rPr>
              <a:t>sign</a:t>
            </a:r>
            <a:endParaRPr lang="fi-FI" sz="2800" dirty="0">
              <a:solidFill>
                <a:srgbClr val="000000"/>
              </a:solidFill>
            </a:endParaRPr>
          </a:p>
          <a:p>
            <a:pPr marL="11430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7 ___ ’X’</a:t>
            </a:r>
          </a:p>
          <a:p>
            <a:pPr marL="11430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8 ___ </a:t>
            </a:r>
            <a:r>
              <a:rPr lang="fi-FI" sz="2800" dirty="0" err="1">
                <a:solidFill>
                  <a:srgbClr val="000000"/>
                </a:solidFill>
              </a:rPr>
              <a:t>unbelievable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sight</a:t>
            </a:r>
            <a:endParaRPr lang="fi-FI" sz="2800" dirty="0">
              <a:solidFill>
                <a:srgbClr val="000000"/>
              </a:solidFill>
            </a:endParaRPr>
          </a:p>
          <a:p>
            <a:pPr marL="114300" indent="0">
              <a:buNone/>
            </a:pPr>
            <a:endParaRPr lang="fi-FI" sz="2800" i="0" dirty="0">
              <a:solidFill>
                <a:srgbClr val="000000"/>
              </a:solidFill>
            </a:endParaRPr>
          </a:p>
        </p:txBody>
      </p:sp>
      <p:sp>
        <p:nvSpPr>
          <p:cNvPr id="4" name="Sisällön paikkamerkki 2"/>
          <p:cNvSpPr txBox="1">
            <a:spLocks/>
          </p:cNvSpPr>
          <p:nvPr/>
        </p:nvSpPr>
        <p:spPr>
          <a:xfrm>
            <a:off x="4572000" y="1700726"/>
            <a:ext cx="4248472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Font typeface="Arial" panose="020B0604020202020204" pitchFamily="34" charset="0"/>
              <a:buNone/>
            </a:pPr>
            <a:r>
              <a:rPr lang="fi-FI" sz="2800" dirty="0">
                <a:solidFill>
                  <a:srgbClr val="000000"/>
                </a:solidFill>
              </a:rPr>
              <a:t>1</a:t>
            </a:r>
            <a:r>
              <a:rPr lang="fi-FI" sz="3000" b="1" dirty="0">
                <a:solidFill>
                  <a:srgbClr val="2DA2BF"/>
                </a:solidFill>
              </a:rPr>
              <a:t> a </a:t>
            </a:r>
            <a:r>
              <a:rPr lang="fi-FI" sz="2800" dirty="0">
                <a:solidFill>
                  <a:srgbClr val="000000"/>
                </a:solidFill>
              </a:rPr>
              <a:t>unicorn</a:t>
            </a:r>
          </a:p>
          <a:p>
            <a:pPr marL="11430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2</a:t>
            </a:r>
            <a:r>
              <a:rPr lang="fi-FI" sz="2800" b="1" dirty="0">
                <a:solidFill>
                  <a:srgbClr val="2DA2BF"/>
                </a:solidFill>
              </a:rPr>
              <a:t> an </a:t>
            </a:r>
            <a:r>
              <a:rPr lang="fi-FI" sz="2800" dirty="0" err="1">
                <a:solidFill>
                  <a:srgbClr val="000000"/>
                </a:solidFill>
              </a:rPr>
              <a:t>umbrella</a:t>
            </a:r>
            <a:endParaRPr lang="fi-FI" sz="2800" dirty="0">
              <a:solidFill>
                <a:srgbClr val="000000"/>
              </a:solidFill>
            </a:endParaRPr>
          </a:p>
          <a:p>
            <a:pPr marL="11430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3 </a:t>
            </a:r>
            <a:r>
              <a:rPr lang="fi-FI" sz="2800" b="1" dirty="0">
                <a:solidFill>
                  <a:srgbClr val="2DA2BF"/>
                </a:solidFill>
              </a:rPr>
              <a:t>a </a:t>
            </a:r>
            <a:r>
              <a:rPr lang="fi-FI" sz="2800" dirty="0" err="1">
                <a:solidFill>
                  <a:srgbClr val="000000"/>
                </a:solidFill>
              </a:rPr>
              <a:t>member</a:t>
            </a:r>
            <a:endParaRPr lang="fi-FI" sz="2800" dirty="0">
              <a:solidFill>
                <a:srgbClr val="000000"/>
              </a:solidFill>
            </a:endParaRPr>
          </a:p>
          <a:p>
            <a:pPr marL="11430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4 </a:t>
            </a:r>
            <a:r>
              <a:rPr lang="fi-FI" sz="2800" b="1" dirty="0">
                <a:solidFill>
                  <a:srgbClr val="2DA2BF"/>
                </a:solidFill>
              </a:rPr>
              <a:t>an </a:t>
            </a:r>
            <a:r>
              <a:rPr lang="fi-FI" sz="2800" dirty="0" err="1">
                <a:solidFill>
                  <a:srgbClr val="000000"/>
                </a:solidFill>
              </a:rPr>
              <a:t>unfair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decision</a:t>
            </a:r>
            <a:endParaRPr lang="fi-FI" sz="2800" dirty="0">
              <a:solidFill>
                <a:srgbClr val="000000"/>
              </a:solidFill>
            </a:endParaRPr>
          </a:p>
          <a:p>
            <a:pPr marL="11430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5 </a:t>
            </a:r>
            <a:r>
              <a:rPr lang="fi-FI" sz="2800" b="1" dirty="0">
                <a:solidFill>
                  <a:srgbClr val="2DA2BF"/>
                </a:solidFill>
              </a:rPr>
              <a:t>a </a:t>
            </a:r>
            <a:r>
              <a:rPr lang="fi-FI" sz="2800" dirty="0" err="1">
                <a:solidFill>
                  <a:srgbClr val="000000"/>
                </a:solidFill>
              </a:rPr>
              <a:t>usual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way</a:t>
            </a:r>
            <a:endParaRPr lang="fi-FI" sz="2800" dirty="0">
              <a:solidFill>
                <a:srgbClr val="000000"/>
              </a:solidFill>
            </a:endParaRPr>
          </a:p>
          <a:p>
            <a:pPr marL="11430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6 </a:t>
            </a:r>
            <a:r>
              <a:rPr lang="fi-FI" sz="2800" b="1" dirty="0">
                <a:solidFill>
                  <a:srgbClr val="2DA2BF"/>
                </a:solidFill>
              </a:rPr>
              <a:t>an </a:t>
            </a:r>
            <a:r>
              <a:rPr lang="fi-FI" sz="2800" dirty="0">
                <a:solidFill>
                  <a:srgbClr val="000000"/>
                </a:solidFill>
              </a:rPr>
              <a:t>SOS </a:t>
            </a:r>
            <a:r>
              <a:rPr lang="fi-FI" sz="2800" dirty="0" err="1">
                <a:solidFill>
                  <a:srgbClr val="000000"/>
                </a:solidFill>
              </a:rPr>
              <a:t>sign</a:t>
            </a:r>
            <a:endParaRPr lang="fi-FI" sz="2800" dirty="0">
              <a:solidFill>
                <a:srgbClr val="000000"/>
              </a:solidFill>
            </a:endParaRPr>
          </a:p>
          <a:p>
            <a:pPr marL="11430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7 </a:t>
            </a:r>
            <a:r>
              <a:rPr lang="fi-FI" sz="2800" b="1" dirty="0">
                <a:solidFill>
                  <a:srgbClr val="2DA2BF"/>
                </a:solidFill>
              </a:rPr>
              <a:t>an </a:t>
            </a:r>
            <a:r>
              <a:rPr lang="fi-FI" sz="2800" dirty="0">
                <a:solidFill>
                  <a:srgbClr val="000000"/>
                </a:solidFill>
              </a:rPr>
              <a:t>’X’</a:t>
            </a:r>
          </a:p>
          <a:p>
            <a:pPr marL="11430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8 </a:t>
            </a:r>
            <a:r>
              <a:rPr lang="fi-FI" sz="2800" b="1" dirty="0">
                <a:solidFill>
                  <a:srgbClr val="2DA2BF"/>
                </a:solidFill>
              </a:rPr>
              <a:t>an </a:t>
            </a:r>
            <a:r>
              <a:rPr lang="fi-FI" sz="2800" dirty="0" err="1">
                <a:solidFill>
                  <a:srgbClr val="000000"/>
                </a:solidFill>
              </a:rPr>
              <a:t>unbelievable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sight</a:t>
            </a:r>
            <a:endParaRPr lang="fi-FI" sz="2800" dirty="0">
              <a:solidFill>
                <a:srgbClr val="000000"/>
              </a:solidFill>
            </a:endParaRPr>
          </a:p>
          <a:p>
            <a:pPr marL="114300" indent="0">
              <a:buNone/>
            </a:pPr>
            <a:endParaRPr lang="fi-FI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177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1143000"/>
          </a:xfrm>
        </p:spPr>
        <p:txBody>
          <a:bodyPr>
            <a:noAutofit/>
          </a:bodyPr>
          <a:lstStyle/>
          <a:p>
            <a:r>
              <a:rPr lang="fi-FI" sz="4000" dirty="0"/>
              <a:t>Artikkelit: Epämääräinen artikkeli </a:t>
            </a:r>
            <a:r>
              <a:rPr lang="fi-FI" sz="4000" b="0" dirty="0"/>
              <a:t>’</a:t>
            </a:r>
            <a:r>
              <a:rPr lang="fi-FI" sz="4000" dirty="0"/>
              <a:t>a</a:t>
            </a:r>
            <a:r>
              <a:rPr lang="fi-FI" sz="4000" b="0" dirty="0"/>
              <a:t>’/’</a:t>
            </a:r>
            <a:r>
              <a:rPr lang="fi-FI" sz="4000" dirty="0"/>
              <a:t>an</a:t>
            </a:r>
            <a:r>
              <a:rPr lang="fi-FI" sz="4000" b="0" dirty="0"/>
              <a:t>’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>
                <a:solidFill>
                  <a:srgbClr val="000000"/>
                </a:solidFill>
              </a:rPr>
              <a:t>Epämääräistä artikkelia ’</a:t>
            </a:r>
            <a:r>
              <a:rPr lang="fi-FI" sz="2800" b="1" dirty="0">
                <a:solidFill>
                  <a:srgbClr val="000000"/>
                </a:solidFill>
              </a:rPr>
              <a:t>a</a:t>
            </a:r>
            <a:r>
              <a:rPr lang="fi-FI" sz="2800" dirty="0">
                <a:solidFill>
                  <a:srgbClr val="000000"/>
                </a:solidFill>
              </a:rPr>
              <a:t>’/’</a:t>
            </a:r>
            <a:r>
              <a:rPr lang="fi-FI" sz="2800" b="1" dirty="0">
                <a:solidFill>
                  <a:srgbClr val="000000"/>
                </a:solidFill>
              </a:rPr>
              <a:t>an</a:t>
            </a:r>
            <a:r>
              <a:rPr lang="fi-FI" sz="2800" dirty="0">
                <a:solidFill>
                  <a:srgbClr val="000000"/>
                </a:solidFill>
              </a:rPr>
              <a:t>’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dirty="0">
                <a:solidFill>
                  <a:srgbClr val="000000"/>
                </a:solidFill>
              </a:rPr>
              <a:t>käytetään siis laskettavien sanojen yksikkömuotojen edessä, kun</a:t>
            </a:r>
          </a:p>
          <a:p>
            <a:pPr lvl="1"/>
            <a:r>
              <a:rPr lang="fi-FI" dirty="0">
                <a:solidFill>
                  <a:srgbClr val="000000"/>
                </a:solidFill>
              </a:rPr>
              <a:t>asia/esine mainitaan ensimmäisen kerran</a:t>
            </a:r>
          </a:p>
          <a:p>
            <a:pPr marL="457200" lvl="1" indent="0">
              <a:buNone/>
            </a:pPr>
            <a:r>
              <a:rPr lang="fi-FI" dirty="0"/>
              <a:t>		</a:t>
            </a:r>
            <a:r>
              <a:rPr lang="fi-FI" i="1" dirty="0"/>
              <a:t>I </a:t>
            </a:r>
            <a:r>
              <a:rPr lang="fi-FI" i="1" dirty="0" err="1"/>
              <a:t>bought</a:t>
            </a:r>
            <a:r>
              <a:rPr lang="fi-FI" i="1" dirty="0"/>
              <a:t> </a:t>
            </a:r>
            <a:r>
              <a:rPr lang="fi-FI" b="1" i="1" dirty="0"/>
              <a:t>an ice </a:t>
            </a:r>
            <a:r>
              <a:rPr lang="fi-FI" b="1" i="1" dirty="0" err="1"/>
              <a:t>cream</a:t>
            </a:r>
            <a:r>
              <a:rPr lang="fi-FI" i="1" dirty="0"/>
              <a:t>.</a:t>
            </a:r>
          </a:p>
          <a:p>
            <a:pPr lvl="1"/>
            <a:r>
              <a:rPr lang="fi-FI" dirty="0">
                <a:solidFill>
                  <a:srgbClr val="000000"/>
                </a:solidFill>
              </a:rPr>
              <a:t>Se on esimerkkinä lajistaan</a:t>
            </a:r>
          </a:p>
          <a:p>
            <a:pPr marL="1828800" lvl="4" indent="0">
              <a:buNone/>
            </a:pPr>
            <a:r>
              <a:rPr lang="fi-FI" sz="2800" b="1" i="1" dirty="0"/>
              <a:t>A </a:t>
            </a:r>
            <a:r>
              <a:rPr lang="fi-FI" sz="2800" b="1" i="1" dirty="0" err="1"/>
              <a:t>child</a:t>
            </a:r>
            <a:r>
              <a:rPr lang="fi-FI" sz="2800" b="1" i="1" dirty="0"/>
              <a:t> </a:t>
            </a:r>
            <a:r>
              <a:rPr lang="fi-FI" sz="2800" i="1" dirty="0" err="1"/>
              <a:t>needs</a:t>
            </a:r>
            <a:r>
              <a:rPr lang="fi-FI" sz="2800" i="1" dirty="0"/>
              <a:t> a </a:t>
            </a:r>
            <a:r>
              <a:rPr lang="fi-FI" sz="2800" i="1" dirty="0" err="1"/>
              <a:t>lot</a:t>
            </a:r>
            <a:r>
              <a:rPr lang="fi-FI" sz="2800" i="1" dirty="0"/>
              <a:t> of </a:t>
            </a:r>
            <a:r>
              <a:rPr lang="fi-FI" sz="2800" i="1" dirty="0" err="1"/>
              <a:t>care</a:t>
            </a:r>
            <a:r>
              <a:rPr lang="fi-FI" sz="2800" i="1" dirty="0"/>
              <a:t>.</a:t>
            </a:r>
          </a:p>
          <a:p>
            <a:pPr lvl="1"/>
            <a:r>
              <a:rPr lang="fi-FI" dirty="0">
                <a:solidFill>
                  <a:srgbClr val="000000"/>
                </a:solidFill>
              </a:rPr>
              <a:t>sanan ’</a:t>
            </a:r>
            <a:r>
              <a:rPr lang="fi-FI" dirty="0" err="1">
                <a:solidFill>
                  <a:srgbClr val="000000"/>
                </a:solidFill>
              </a:rPr>
              <a:t>one</a:t>
            </a:r>
            <a:r>
              <a:rPr lang="fi-FI" dirty="0">
                <a:solidFill>
                  <a:srgbClr val="000000"/>
                </a:solidFill>
              </a:rPr>
              <a:t>’ sijasta</a:t>
            </a:r>
          </a:p>
          <a:p>
            <a:pPr marL="1828800" lvl="4" indent="0">
              <a:buNone/>
            </a:pPr>
            <a:r>
              <a:rPr lang="fi-FI" sz="2800" i="1" dirty="0"/>
              <a:t>I </a:t>
            </a:r>
            <a:r>
              <a:rPr lang="fi-FI" sz="2800" i="1" dirty="0" err="1"/>
              <a:t>need</a:t>
            </a:r>
            <a:r>
              <a:rPr lang="fi-FI" sz="2800" i="1" dirty="0"/>
              <a:t> </a:t>
            </a:r>
            <a:r>
              <a:rPr lang="fi-FI" sz="2800" b="1" i="1" dirty="0" err="1"/>
              <a:t>a/one</a:t>
            </a:r>
            <a:r>
              <a:rPr lang="fi-FI" sz="2800" b="1" i="1" dirty="0"/>
              <a:t> </a:t>
            </a:r>
            <a:r>
              <a:rPr lang="fi-FI" sz="2800" b="1" i="1" dirty="0" err="1"/>
              <a:t>pound</a:t>
            </a:r>
            <a:r>
              <a:rPr lang="fi-FI" sz="2800" b="1" i="1" dirty="0"/>
              <a:t> </a:t>
            </a:r>
            <a:r>
              <a:rPr lang="fi-FI" sz="2800" i="1" dirty="0"/>
              <a:t>for my </a:t>
            </a:r>
            <a:r>
              <a:rPr lang="fi-FI" sz="2800" i="1" dirty="0" err="1"/>
              <a:t>bus</a:t>
            </a:r>
            <a:r>
              <a:rPr lang="fi-FI" sz="2800" i="1" dirty="0"/>
              <a:t> </a:t>
            </a:r>
            <a:r>
              <a:rPr lang="fi-FI" sz="2800" i="1" dirty="0" err="1"/>
              <a:t>fare</a:t>
            </a:r>
            <a:r>
              <a:rPr lang="fi-FI" sz="2800" i="1" dirty="0"/>
              <a:t>.</a:t>
            </a:r>
          </a:p>
          <a:p>
            <a:pPr marL="1828800" lvl="4" indent="0">
              <a:buNone/>
            </a:pPr>
            <a:endParaRPr lang="fi-FI" sz="2800" dirty="0">
              <a:solidFill>
                <a:srgbClr val="000000"/>
              </a:solidFill>
            </a:endParaRPr>
          </a:p>
          <a:p>
            <a:pPr marL="114300" indent="0">
              <a:buNone/>
            </a:pPr>
            <a:endParaRPr lang="fi-FI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162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Autofit/>
          </a:bodyPr>
          <a:lstStyle/>
          <a:p>
            <a:r>
              <a:rPr lang="fi-FI" sz="4000" dirty="0"/>
              <a:t>Artikkelit: Epämääräinen artikkeli </a:t>
            </a:r>
            <a:r>
              <a:rPr lang="fi-FI" sz="4000" b="0" dirty="0"/>
              <a:t>’</a:t>
            </a:r>
            <a:r>
              <a:rPr lang="fi-FI" sz="4000" dirty="0"/>
              <a:t>a</a:t>
            </a:r>
            <a:r>
              <a:rPr lang="fi-FI" sz="4000" b="0" dirty="0"/>
              <a:t>’/’</a:t>
            </a:r>
            <a:r>
              <a:rPr lang="fi-FI" sz="4000" dirty="0"/>
              <a:t>an</a:t>
            </a:r>
            <a:r>
              <a:rPr lang="fi-FI" sz="4000" b="0" dirty="0"/>
              <a:t>’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000" dirty="0">
                <a:solidFill>
                  <a:srgbClr val="000000"/>
                </a:solidFill>
              </a:rPr>
              <a:t>Epämääräistä artikkelia ’</a:t>
            </a:r>
            <a:r>
              <a:rPr lang="fi-FI" sz="3000" b="1" dirty="0">
                <a:solidFill>
                  <a:srgbClr val="000000"/>
                </a:solidFill>
              </a:rPr>
              <a:t>a</a:t>
            </a:r>
            <a:r>
              <a:rPr lang="fi-FI" sz="3000" dirty="0">
                <a:solidFill>
                  <a:srgbClr val="000000"/>
                </a:solidFill>
              </a:rPr>
              <a:t>’/’</a:t>
            </a:r>
            <a:r>
              <a:rPr lang="fi-FI" sz="3000" b="1" dirty="0">
                <a:solidFill>
                  <a:srgbClr val="000000"/>
                </a:solidFill>
              </a:rPr>
              <a:t>an</a:t>
            </a:r>
            <a:r>
              <a:rPr lang="fi-FI" sz="3000" dirty="0">
                <a:solidFill>
                  <a:srgbClr val="000000"/>
                </a:solidFill>
              </a:rPr>
              <a:t>’</a:t>
            </a:r>
            <a:r>
              <a:rPr lang="fi-FI" sz="3000" b="1" dirty="0">
                <a:solidFill>
                  <a:srgbClr val="000000"/>
                </a:solidFill>
              </a:rPr>
              <a:t> </a:t>
            </a:r>
            <a:r>
              <a:rPr lang="fi-FI" sz="3000" dirty="0">
                <a:solidFill>
                  <a:srgbClr val="000000"/>
                </a:solidFill>
              </a:rPr>
              <a:t>käytetään myös</a:t>
            </a:r>
          </a:p>
          <a:p>
            <a:pPr lvl="1">
              <a:spcBef>
                <a:spcPts val="1272"/>
              </a:spcBef>
            </a:pPr>
            <a:r>
              <a:rPr lang="fi-FI" sz="3000" dirty="0">
                <a:solidFill>
                  <a:srgbClr val="000000"/>
                </a:solidFill>
              </a:rPr>
              <a:t>ilmaistaessa määrää, hintaa tai vauhtia</a:t>
            </a:r>
          </a:p>
          <a:p>
            <a:pPr marL="457200" lvl="1" indent="0">
              <a:buNone/>
            </a:pPr>
            <a:r>
              <a:rPr lang="fi-FI" sz="3000" dirty="0">
                <a:solidFill>
                  <a:srgbClr val="000000"/>
                </a:solidFill>
              </a:rPr>
              <a:t>	</a:t>
            </a:r>
            <a:r>
              <a:rPr lang="fi-FI" sz="3000" i="1" dirty="0"/>
              <a:t>     The </a:t>
            </a:r>
            <a:r>
              <a:rPr lang="fi-FI" sz="3000" i="1" dirty="0" err="1"/>
              <a:t>oranges</a:t>
            </a:r>
            <a:r>
              <a:rPr lang="fi-FI" sz="3000" i="1" dirty="0"/>
              <a:t> </a:t>
            </a:r>
            <a:r>
              <a:rPr lang="fi-FI" sz="3000" i="1" dirty="0" err="1"/>
              <a:t>cost</a:t>
            </a:r>
            <a:r>
              <a:rPr lang="fi-FI" sz="3000" i="1" dirty="0"/>
              <a:t> </a:t>
            </a:r>
            <a:r>
              <a:rPr lang="fi-FI" sz="3000" b="1" i="1" dirty="0"/>
              <a:t>2 </a:t>
            </a:r>
            <a:r>
              <a:rPr lang="fi-FI" sz="3000" b="1" i="1" dirty="0" err="1"/>
              <a:t>euros</a:t>
            </a:r>
            <a:r>
              <a:rPr lang="fi-FI" sz="3000" b="1" i="1" dirty="0"/>
              <a:t> a kilo</a:t>
            </a:r>
            <a:r>
              <a:rPr lang="fi-FI" sz="3000" i="1" dirty="0"/>
              <a:t>.</a:t>
            </a:r>
          </a:p>
          <a:p>
            <a:pPr marL="457200" lvl="1" indent="0">
              <a:buNone/>
            </a:pPr>
            <a:r>
              <a:rPr lang="fi-FI" sz="3000" i="1" dirty="0"/>
              <a:t>	     He </a:t>
            </a:r>
            <a:r>
              <a:rPr lang="fi-FI" sz="3000" i="1" dirty="0" err="1"/>
              <a:t>was</a:t>
            </a:r>
            <a:r>
              <a:rPr lang="fi-FI" sz="3000" i="1" dirty="0"/>
              <a:t> </a:t>
            </a:r>
            <a:r>
              <a:rPr lang="fi-FI" sz="3000" i="1" dirty="0" err="1"/>
              <a:t>driving</a:t>
            </a:r>
            <a:r>
              <a:rPr lang="fi-FI" sz="3000" i="1" dirty="0"/>
              <a:t> </a:t>
            </a:r>
            <a:r>
              <a:rPr lang="fi-FI" sz="3000" b="1" i="1" dirty="0"/>
              <a:t>60 </a:t>
            </a:r>
            <a:r>
              <a:rPr lang="fi-FI" sz="3000" b="1" i="1" dirty="0" err="1"/>
              <a:t>miles</a:t>
            </a:r>
            <a:r>
              <a:rPr lang="fi-FI" sz="3000" b="1" i="1" dirty="0"/>
              <a:t> an </a:t>
            </a:r>
            <a:r>
              <a:rPr lang="fi-FI" sz="3000" b="1" i="1" dirty="0" err="1"/>
              <a:t>hour</a:t>
            </a:r>
            <a:r>
              <a:rPr lang="fi-FI" sz="3000" b="1" i="1" dirty="0"/>
              <a:t> </a:t>
            </a:r>
            <a:r>
              <a:rPr lang="fi-FI" sz="3000" i="1" dirty="0" err="1"/>
              <a:t>when</a:t>
            </a:r>
            <a:endParaRPr lang="fi-FI" sz="3000" i="1" dirty="0"/>
          </a:p>
          <a:p>
            <a:pPr marL="457200" lvl="1" indent="0">
              <a:buNone/>
            </a:pPr>
            <a:r>
              <a:rPr lang="fi-FI" sz="3000" i="1" dirty="0"/>
              <a:t>	     </a:t>
            </a:r>
            <a:r>
              <a:rPr lang="fi-FI" sz="3000" i="1" dirty="0" err="1"/>
              <a:t>the</a:t>
            </a:r>
            <a:r>
              <a:rPr lang="fi-FI" sz="3000" i="1" dirty="0"/>
              <a:t> </a:t>
            </a:r>
            <a:r>
              <a:rPr lang="fi-FI" sz="3000" i="1" dirty="0" err="1"/>
              <a:t>police</a:t>
            </a:r>
            <a:r>
              <a:rPr lang="fi-FI" sz="3000" i="1" dirty="0"/>
              <a:t> </a:t>
            </a:r>
            <a:r>
              <a:rPr lang="fi-FI" sz="3000" i="1" dirty="0" err="1"/>
              <a:t>stopped</a:t>
            </a:r>
            <a:r>
              <a:rPr lang="fi-FI" sz="3000" i="1" dirty="0"/>
              <a:t> </a:t>
            </a:r>
            <a:r>
              <a:rPr lang="fi-FI" sz="3000" i="1" dirty="0" err="1"/>
              <a:t>him</a:t>
            </a:r>
            <a:r>
              <a:rPr lang="fi-FI" sz="30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3580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Autofit/>
          </a:bodyPr>
          <a:lstStyle/>
          <a:p>
            <a:r>
              <a:rPr lang="fi-FI" sz="4000" dirty="0">
                <a:solidFill>
                  <a:srgbClr val="2DA2BF"/>
                </a:solidFill>
              </a:rPr>
              <a:t>Artikkelit: Epämääräinen artikkeli </a:t>
            </a:r>
            <a:r>
              <a:rPr lang="fi-FI" sz="4000" b="0" dirty="0">
                <a:solidFill>
                  <a:srgbClr val="2DA2BF"/>
                </a:solidFill>
              </a:rPr>
              <a:t>’</a:t>
            </a:r>
            <a:r>
              <a:rPr lang="fi-FI" sz="4000" dirty="0">
                <a:solidFill>
                  <a:srgbClr val="2DA2BF"/>
                </a:solidFill>
              </a:rPr>
              <a:t>a</a:t>
            </a:r>
            <a:r>
              <a:rPr lang="fi-FI" sz="4000" b="0" dirty="0">
                <a:solidFill>
                  <a:srgbClr val="2DA2BF"/>
                </a:solidFill>
              </a:rPr>
              <a:t>’/’</a:t>
            </a:r>
            <a:r>
              <a:rPr lang="fi-FI" sz="4000" dirty="0">
                <a:solidFill>
                  <a:srgbClr val="2DA2BF"/>
                </a:solidFill>
              </a:rPr>
              <a:t>an</a:t>
            </a:r>
            <a:r>
              <a:rPr lang="fi-FI" sz="4000" b="0" dirty="0">
                <a:solidFill>
                  <a:srgbClr val="2DA2BF"/>
                </a:solidFill>
              </a:rPr>
              <a:t>’</a:t>
            </a:r>
            <a:endParaRPr lang="fi-FI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i-FI" dirty="0">
                <a:solidFill>
                  <a:srgbClr val="000000"/>
                </a:solidFill>
              </a:rPr>
              <a:t>merkityksessä ’</a:t>
            </a:r>
            <a:r>
              <a:rPr lang="fi-FI" b="1" dirty="0">
                <a:solidFill>
                  <a:srgbClr val="000000"/>
                </a:solidFill>
              </a:rPr>
              <a:t>eräs</a:t>
            </a:r>
            <a:r>
              <a:rPr lang="fi-FI" dirty="0">
                <a:solidFill>
                  <a:srgbClr val="000000"/>
                </a:solidFill>
              </a:rPr>
              <a:t>’</a:t>
            </a:r>
          </a:p>
          <a:p>
            <a:pPr marL="457200" lvl="1" indent="0">
              <a:buNone/>
            </a:pPr>
            <a:r>
              <a:rPr lang="fi-FI" dirty="0">
                <a:solidFill>
                  <a:srgbClr val="000000"/>
                </a:solidFill>
              </a:rPr>
              <a:t>	    </a:t>
            </a:r>
            <a:r>
              <a:rPr lang="fi-FI" i="1" dirty="0"/>
              <a:t> </a:t>
            </a:r>
            <a:r>
              <a:rPr lang="fi-FI" i="1" dirty="0" err="1"/>
              <a:t>There</a:t>
            </a:r>
            <a:r>
              <a:rPr lang="fi-FI" i="1" dirty="0"/>
              <a:t> is </a:t>
            </a:r>
            <a:r>
              <a:rPr lang="fi-FI" b="1" i="1" dirty="0"/>
              <a:t>a </a:t>
            </a:r>
            <a:r>
              <a:rPr lang="fi-FI" b="1" i="1" dirty="0" err="1"/>
              <a:t>child</a:t>
            </a:r>
            <a:r>
              <a:rPr lang="fi-FI" b="1" i="1" dirty="0"/>
              <a:t> </a:t>
            </a:r>
            <a:r>
              <a:rPr lang="fi-FI" i="1" dirty="0"/>
              <a:t>at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door</a:t>
            </a:r>
            <a:r>
              <a:rPr lang="fi-FI" i="1" dirty="0"/>
              <a:t> </a:t>
            </a:r>
            <a:r>
              <a:rPr lang="fi-FI" i="1" dirty="0" err="1"/>
              <a:t>selling</a:t>
            </a:r>
            <a:r>
              <a:rPr lang="fi-FI" i="1" dirty="0"/>
              <a:t> </a:t>
            </a:r>
            <a:r>
              <a:rPr lang="fi-FI" i="1" dirty="0" err="1"/>
              <a:t>brownies</a:t>
            </a:r>
            <a:r>
              <a:rPr lang="fi-FI" i="1" dirty="0"/>
              <a:t>.</a:t>
            </a:r>
          </a:p>
          <a:p>
            <a:pPr marL="457200" lvl="1" indent="0">
              <a:buNone/>
            </a:pPr>
            <a:r>
              <a:rPr lang="fi-FI" b="1" i="1" dirty="0"/>
              <a:t>	     A John Kelly </a:t>
            </a:r>
            <a:r>
              <a:rPr lang="fi-FI" i="1" dirty="0" err="1"/>
              <a:t>called</a:t>
            </a:r>
            <a:r>
              <a:rPr lang="fi-FI" i="1" dirty="0"/>
              <a:t> and </a:t>
            </a:r>
            <a:r>
              <a:rPr lang="fi-FI" i="1" dirty="0" err="1"/>
              <a:t>asked</a:t>
            </a:r>
            <a:r>
              <a:rPr lang="fi-FI" i="1" dirty="0"/>
              <a:t> for </a:t>
            </a:r>
            <a:r>
              <a:rPr lang="fi-FI" i="1" dirty="0" err="1"/>
              <a:t>you</a:t>
            </a:r>
            <a:r>
              <a:rPr lang="fi-FI" i="1" dirty="0"/>
              <a:t>.</a:t>
            </a:r>
          </a:p>
          <a:p>
            <a:pPr lvl="1"/>
            <a:r>
              <a:rPr lang="fi-FI" dirty="0">
                <a:solidFill>
                  <a:srgbClr val="000000"/>
                </a:solidFill>
              </a:rPr>
              <a:t>merkityksessä ’</a:t>
            </a:r>
            <a:r>
              <a:rPr lang="fi-FI" b="1" dirty="0">
                <a:solidFill>
                  <a:srgbClr val="000000"/>
                </a:solidFill>
              </a:rPr>
              <a:t>sellainen</a:t>
            </a:r>
            <a:r>
              <a:rPr lang="fi-FI" dirty="0">
                <a:solidFill>
                  <a:srgbClr val="000000"/>
                </a:solidFill>
              </a:rPr>
              <a:t>’</a:t>
            </a:r>
          </a:p>
          <a:p>
            <a:pPr marL="457200" lvl="1" indent="0">
              <a:buNone/>
            </a:pPr>
            <a:r>
              <a:rPr lang="fi-FI" dirty="0">
                <a:solidFill>
                  <a:srgbClr val="000000"/>
                </a:solidFill>
              </a:rPr>
              <a:t>	</a:t>
            </a:r>
            <a:r>
              <a:rPr lang="fi-FI" i="1" dirty="0"/>
              <a:t>     </a:t>
            </a:r>
            <a:r>
              <a:rPr lang="fi-FI" i="1" dirty="0" err="1"/>
              <a:t>She</a:t>
            </a:r>
            <a:r>
              <a:rPr lang="fi-FI" i="1" dirty="0"/>
              <a:t> is </a:t>
            </a:r>
            <a:r>
              <a:rPr lang="fi-FI" b="1" i="1" dirty="0"/>
              <a:t>a </a:t>
            </a:r>
            <a:r>
              <a:rPr lang="fi-FI" b="1" i="1" dirty="0" err="1"/>
              <a:t>girl</a:t>
            </a:r>
            <a:r>
              <a:rPr lang="fi-FI" b="1" i="1" dirty="0"/>
              <a:t> </a:t>
            </a:r>
            <a:r>
              <a:rPr lang="fi-FI" i="1" dirty="0" err="1"/>
              <a:t>we</a:t>
            </a:r>
            <a:r>
              <a:rPr lang="fi-FI" i="1" dirty="0"/>
              <a:t> </a:t>
            </a:r>
            <a:r>
              <a:rPr lang="fi-FI" i="1" dirty="0" err="1"/>
              <a:t>all</a:t>
            </a:r>
            <a:r>
              <a:rPr lang="fi-FI" i="1" dirty="0"/>
              <a:t> </a:t>
            </a:r>
            <a:r>
              <a:rPr lang="fi-FI" i="1" dirty="0" err="1"/>
              <a:t>want</a:t>
            </a:r>
            <a:r>
              <a:rPr lang="fi-FI" i="1" dirty="0"/>
              <a:t> to </a:t>
            </a:r>
            <a:r>
              <a:rPr lang="fi-FI" i="1" dirty="0" err="1"/>
              <a:t>be</a:t>
            </a:r>
            <a:r>
              <a:rPr lang="fi-FI" i="1" dirty="0"/>
              <a:t> </a:t>
            </a:r>
            <a:r>
              <a:rPr lang="fi-FI" i="1" dirty="0" err="1"/>
              <a:t>friends</a:t>
            </a:r>
            <a:r>
              <a:rPr lang="fi-FI" i="1" dirty="0"/>
              <a:t> </a:t>
            </a:r>
            <a:r>
              <a:rPr lang="fi-FI" i="1" dirty="0" err="1"/>
              <a:t>with</a:t>
            </a:r>
            <a:r>
              <a:rPr lang="fi-FI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161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ukautettu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1714</Words>
  <Application>Microsoft Office PowerPoint</Application>
  <PresentationFormat>Näytössä katseltava diaesitys (4:3)</PresentationFormat>
  <Paragraphs>238</Paragraphs>
  <Slides>26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Office-teema</vt:lpstr>
      <vt:lpstr>Artikkelit</vt:lpstr>
      <vt:lpstr>Laskettavien sanojen vaihtoehdot</vt:lpstr>
      <vt:lpstr>Artikkelit</vt:lpstr>
      <vt:lpstr>Artikkelit</vt:lpstr>
      <vt:lpstr>Artikkelit: Epämääräinen artikkeli ’a’/’an’</vt:lpstr>
      <vt:lpstr>Valitse artikkeliksi joko ’a’/’an’.</vt:lpstr>
      <vt:lpstr>Artikkelit: Epämääräinen artikkeli ’a’/’an’</vt:lpstr>
      <vt:lpstr>Artikkelit: Epämääräinen artikkeli ’a’/’an’</vt:lpstr>
      <vt:lpstr>Artikkelit: Epämääräinen artikkeli ’a’/’an’</vt:lpstr>
      <vt:lpstr>Artikkelit</vt:lpstr>
      <vt:lpstr>Määräinen artikkeli ’the’</vt:lpstr>
      <vt:lpstr>Määräinen artikkeli ’the’</vt:lpstr>
      <vt:lpstr>Määräinen artikkeli ’the’</vt:lpstr>
      <vt:lpstr>Määräinen artikkeli ’the’</vt:lpstr>
      <vt:lpstr>Määräinen artikkeli ’the’</vt:lpstr>
      <vt:lpstr>Määräinen artikkeli ’the’</vt:lpstr>
      <vt:lpstr>Määräinen artikkeli ’the’</vt:lpstr>
      <vt:lpstr>Ei artikkelia</vt:lpstr>
      <vt:lpstr>Ei artikkelia</vt:lpstr>
      <vt:lpstr>Ei artikkelia</vt:lpstr>
      <vt:lpstr>Ei artikkelia</vt:lpstr>
      <vt:lpstr>Ei artikkelia</vt:lpstr>
      <vt:lpstr>Artikkelin paikka</vt:lpstr>
      <vt:lpstr>Artikkelin paikka</vt:lpstr>
      <vt:lpstr>Artikkelin paikka</vt:lpstr>
      <vt:lpstr>Artikkelin paikka</vt:lpstr>
    </vt:vector>
  </TitlesOfParts>
  <Company>Otava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Franzon Päivi</cp:lastModifiedBy>
  <cp:revision>309</cp:revision>
  <cp:lastPrinted>2016-05-26T05:27:03Z</cp:lastPrinted>
  <dcterms:created xsi:type="dcterms:W3CDTF">2015-09-28T06:29:35Z</dcterms:created>
  <dcterms:modified xsi:type="dcterms:W3CDTF">2023-03-06T14:51:44Z</dcterms:modified>
</cp:coreProperties>
</file>