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92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32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026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157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86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797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953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13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440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11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270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GB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4880E-44A7-4C81-8546-1583B4758613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ABDD8-C5A5-4E1E-898D-1330634CE1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57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Sanajärjestys</a:t>
            </a:r>
            <a:r>
              <a:rPr lang="en-GB" b="1" dirty="0" smtClean="0"/>
              <a:t>, </a:t>
            </a:r>
            <a:r>
              <a:rPr lang="en-GB" b="1" dirty="0" err="1" smtClean="0"/>
              <a:t>harjoitusmonisteen</a:t>
            </a:r>
            <a:r>
              <a:rPr lang="en-GB" b="1" dirty="0" smtClean="0"/>
              <a:t> </a:t>
            </a:r>
            <a:r>
              <a:rPr lang="en-GB" b="1" dirty="0" err="1" smtClean="0"/>
              <a:t>tehtävä</a:t>
            </a:r>
            <a:r>
              <a:rPr lang="en-GB" b="1" dirty="0" smtClean="0"/>
              <a:t> 1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Those </a:t>
            </a:r>
            <a:r>
              <a:rPr lang="en-US" dirty="0"/>
              <a:t>tourists over there are </a:t>
            </a:r>
            <a:r>
              <a:rPr lang="en-US" dirty="0" smtClean="0"/>
              <a:t>probably </a:t>
            </a:r>
            <a:r>
              <a:rPr lang="en-US" dirty="0" smtClean="0"/>
              <a:t>Danish.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You </a:t>
            </a:r>
            <a:r>
              <a:rPr lang="en-US" dirty="0"/>
              <a:t>are </a:t>
            </a:r>
            <a:r>
              <a:rPr lang="en-US" dirty="0" smtClean="0"/>
              <a:t>never on </a:t>
            </a:r>
            <a:r>
              <a:rPr lang="en-US" dirty="0" smtClean="0"/>
              <a:t>time!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Are </a:t>
            </a:r>
            <a:r>
              <a:rPr lang="en-US" dirty="0"/>
              <a:t>you </a:t>
            </a:r>
            <a:r>
              <a:rPr lang="en-US" dirty="0" smtClean="0"/>
              <a:t>definitely going </a:t>
            </a:r>
            <a:r>
              <a:rPr lang="en-US" dirty="0"/>
              <a:t>to the concert </a:t>
            </a:r>
            <a:r>
              <a:rPr lang="en-US" dirty="0" smtClean="0"/>
              <a:t>tomorrow?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My </a:t>
            </a:r>
            <a:r>
              <a:rPr lang="en-US" dirty="0"/>
              <a:t>brother </a:t>
            </a:r>
            <a:r>
              <a:rPr lang="en-US" dirty="0" smtClean="0"/>
              <a:t>hardly ever watches </a:t>
            </a:r>
            <a:r>
              <a:rPr lang="en-US" dirty="0"/>
              <a:t>sports on </a:t>
            </a:r>
            <a:r>
              <a:rPr lang="en-US" dirty="0" smtClean="0"/>
              <a:t>TV.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I </a:t>
            </a:r>
            <a:r>
              <a:rPr lang="en-US" dirty="0"/>
              <a:t>had </a:t>
            </a:r>
            <a:r>
              <a:rPr lang="en-US" dirty="0" smtClean="0"/>
              <a:t>barely started </a:t>
            </a:r>
            <a:r>
              <a:rPr lang="en-US" dirty="0"/>
              <a:t>talking when she interrupted </a:t>
            </a:r>
            <a:r>
              <a:rPr lang="en-US" dirty="0" smtClean="0"/>
              <a:t>me.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It’s </a:t>
            </a:r>
            <a:r>
              <a:rPr lang="en-US" dirty="0" smtClean="0"/>
              <a:t>always nice </a:t>
            </a:r>
            <a:r>
              <a:rPr lang="en-US" dirty="0"/>
              <a:t>to be here with </a:t>
            </a:r>
            <a:r>
              <a:rPr lang="en-US" dirty="0" smtClean="0"/>
              <a:t>you!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My </a:t>
            </a:r>
            <a:r>
              <a:rPr lang="en-US" dirty="0"/>
              <a:t>friends and I </a:t>
            </a:r>
            <a:r>
              <a:rPr lang="en-US" dirty="0" smtClean="0"/>
              <a:t>usually spend </a:t>
            </a:r>
            <a:r>
              <a:rPr lang="en-US" dirty="0"/>
              <a:t>the whole day at the </a:t>
            </a:r>
            <a:r>
              <a:rPr lang="en-US" dirty="0" smtClean="0"/>
              <a:t>spa.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I </a:t>
            </a:r>
            <a:r>
              <a:rPr lang="en-US" dirty="0"/>
              <a:t>have </a:t>
            </a:r>
            <a:r>
              <a:rPr lang="en-US" dirty="0" smtClean="0"/>
              <a:t>seldom met </a:t>
            </a:r>
            <a:r>
              <a:rPr lang="en-US" dirty="0"/>
              <a:t>as lovely people as you</a:t>
            </a:r>
            <a:r>
              <a:rPr lang="en-US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66540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Harjoitus</a:t>
            </a:r>
            <a:r>
              <a:rPr lang="en-GB" b="1" dirty="0" smtClean="0"/>
              <a:t> 2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" y="1825625"/>
            <a:ext cx="11977352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1. I will get you a drink. I will get a drink for you.</a:t>
            </a:r>
          </a:p>
          <a:p>
            <a:pPr marL="0" indent="0">
              <a:buNone/>
            </a:pPr>
            <a:r>
              <a:rPr lang="en-GB" dirty="0" smtClean="0"/>
              <a:t>2. I showed Jules the treasure map. I showed the treasure map to Jules.</a:t>
            </a:r>
          </a:p>
          <a:p>
            <a:pPr marL="0" indent="0">
              <a:buNone/>
            </a:pPr>
            <a:r>
              <a:rPr lang="en-GB" dirty="0" smtClean="0"/>
              <a:t>3. We sent Mrs. Matthews a message. We sent a message to Mrs. Matthews.</a:t>
            </a:r>
          </a:p>
          <a:p>
            <a:pPr marL="0" indent="0">
              <a:buNone/>
            </a:pPr>
            <a:r>
              <a:rPr lang="en-GB" dirty="0" smtClean="0"/>
              <a:t>4. Could you make me a cup of hot chocolate? Could you make a cup (…) for me?</a:t>
            </a:r>
          </a:p>
          <a:p>
            <a:pPr marL="0" indent="0">
              <a:buNone/>
            </a:pPr>
            <a:r>
              <a:rPr lang="en-GB" dirty="0" smtClean="0"/>
              <a:t>5. We must buy the children/kids beautiful balloons. We must buy beautiful balloons for the children.</a:t>
            </a:r>
          </a:p>
          <a:p>
            <a:pPr marL="0" indent="0"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1370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Harjoitus</a:t>
            </a:r>
            <a:r>
              <a:rPr lang="en-GB" b="1" dirty="0" smtClean="0"/>
              <a:t> 3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band has really enjoyed the gig. – And so have we!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9591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Harjoitus</a:t>
            </a:r>
            <a:r>
              <a:rPr lang="en-GB" b="1" dirty="0" smtClean="0"/>
              <a:t> 4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Never have I heard such rubbish.</a:t>
            </a:r>
          </a:p>
          <a:p>
            <a:pPr marL="514350" indent="-514350">
              <a:buAutoNum type="arabicPeriod"/>
            </a:pPr>
            <a:r>
              <a:rPr lang="en-GB" dirty="0" smtClean="0"/>
              <a:t>Not until yesterday did we hear the news about it.</a:t>
            </a:r>
          </a:p>
          <a:p>
            <a:pPr marL="514350" indent="-514350">
              <a:buAutoNum type="arabicPeriod"/>
            </a:pPr>
            <a:r>
              <a:rPr lang="en-GB" dirty="0" smtClean="0"/>
              <a:t>Only when the whole family is home can our dog relax.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80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 smtClean="0"/>
              <a:t>Harjoitus</a:t>
            </a:r>
            <a:r>
              <a:rPr lang="en-GB" b="1" dirty="0" smtClean="0"/>
              <a:t> 5</a:t>
            </a:r>
            <a:endParaRPr lang="en-GB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Had you been more understanding, I would’ve stayed.</a:t>
            </a:r>
          </a:p>
          <a:p>
            <a:pPr marL="514350" indent="-514350">
              <a:buAutoNum type="arabicPeriod"/>
            </a:pPr>
            <a:r>
              <a:rPr lang="en-GB" dirty="0" smtClean="0"/>
              <a:t>Were I you, I would certainly call her again.</a:t>
            </a:r>
          </a:p>
          <a:p>
            <a:pPr marL="514350" indent="-514350">
              <a:buAutoNum type="arabicPeriod"/>
            </a:pPr>
            <a:r>
              <a:rPr lang="en-GB" dirty="0" smtClean="0"/>
              <a:t>Please, call me should you happen to find my keys.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0794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258</Words>
  <Application>Microsoft Office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Office-teema</vt:lpstr>
      <vt:lpstr>Sanajärjestys, harjoitusmonisteen tehtävä 1</vt:lpstr>
      <vt:lpstr>Harjoitus 2</vt:lpstr>
      <vt:lpstr>Harjoitus 3</vt:lpstr>
      <vt:lpstr>Harjoitus 4</vt:lpstr>
      <vt:lpstr>Harjoitus 5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Sanajärjestys, harjoitusmonisteen tehtävä 1</dc:title>
  <dc:creator>Franzon Päivi</dc:creator>
  <cp:lastModifiedBy>Franzon Päivi</cp:lastModifiedBy>
  <cp:revision>3</cp:revision>
  <dcterms:created xsi:type="dcterms:W3CDTF">2018-02-06T07:18:27Z</dcterms:created>
  <dcterms:modified xsi:type="dcterms:W3CDTF">2023-01-18T11:45:17Z</dcterms:modified>
</cp:coreProperties>
</file>