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62" r:id="rId4"/>
    <p:sldId id="263" r:id="rId5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 smtClean="0"/>
              <a:t>Muokkaa perustyyl. napsautt.</a:t>
            </a:r>
            <a:endParaRPr lang="en-GB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en-GB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E2F92C-8049-43E9-BD9F-057BAF03B3B6}" type="datetimeFigureOut">
              <a:rPr lang="en-GB" smtClean="0"/>
              <a:t>19/10/2022</a:t>
            </a:fld>
            <a:endParaRPr lang="en-GB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846117-BC7A-4E62-99B7-CAD00660998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176520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GB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GB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E2F92C-8049-43E9-BD9F-057BAF03B3B6}" type="datetimeFigureOut">
              <a:rPr lang="en-GB" smtClean="0"/>
              <a:t>19/10/2022</a:t>
            </a:fld>
            <a:endParaRPr lang="en-GB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846117-BC7A-4E62-99B7-CAD00660998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007515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en-GB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GB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E2F92C-8049-43E9-BD9F-057BAF03B3B6}" type="datetimeFigureOut">
              <a:rPr lang="en-GB" smtClean="0"/>
              <a:t>19/10/2022</a:t>
            </a:fld>
            <a:endParaRPr lang="en-GB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846117-BC7A-4E62-99B7-CAD00660998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718458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GB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GB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E2F92C-8049-43E9-BD9F-057BAF03B3B6}" type="datetimeFigureOut">
              <a:rPr lang="en-GB" smtClean="0"/>
              <a:t>19/10/2022</a:t>
            </a:fld>
            <a:endParaRPr lang="en-GB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846117-BC7A-4E62-99B7-CAD00660998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794553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 smtClean="0"/>
              <a:t>Muokkaa perustyyl. napsautt.</a:t>
            </a:r>
            <a:endParaRPr lang="en-GB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E2F92C-8049-43E9-BD9F-057BAF03B3B6}" type="datetimeFigureOut">
              <a:rPr lang="en-GB" smtClean="0"/>
              <a:t>19/10/2022</a:t>
            </a:fld>
            <a:endParaRPr lang="en-GB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846117-BC7A-4E62-99B7-CAD00660998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220639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GB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GB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GB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E2F92C-8049-43E9-BD9F-057BAF03B3B6}" type="datetimeFigureOut">
              <a:rPr lang="en-GB" smtClean="0"/>
              <a:t>19/10/2022</a:t>
            </a:fld>
            <a:endParaRPr lang="en-GB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846117-BC7A-4E62-99B7-CAD00660998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53521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GB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GB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GB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E2F92C-8049-43E9-BD9F-057BAF03B3B6}" type="datetimeFigureOut">
              <a:rPr lang="en-GB" smtClean="0"/>
              <a:t>19/10/2022</a:t>
            </a:fld>
            <a:endParaRPr lang="en-GB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846117-BC7A-4E62-99B7-CAD00660998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68572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GB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E2F92C-8049-43E9-BD9F-057BAF03B3B6}" type="datetimeFigureOut">
              <a:rPr lang="en-GB" smtClean="0"/>
              <a:t>19/10/2022</a:t>
            </a:fld>
            <a:endParaRPr lang="en-GB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846117-BC7A-4E62-99B7-CAD00660998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192396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E2F92C-8049-43E9-BD9F-057BAF03B3B6}" type="datetimeFigureOut">
              <a:rPr lang="en-GB" smtClean="0"/>
              <a:t>19/10/2022</a:t>
            </a:fld>
            <a:endParaRPr lang="en-GB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846117-BC7A-4E62-99B7-CAD00660998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268155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en-GB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GB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E2F92C-8049-43E9-BD9F-057BAF03B3B6}" type="datetimeFigureOut">
              <a:rPr lang="en-GB" smtClean="0"/>
              <a:t>19/10/2022</a:t>
            </a:fld>
            <a:endParaRPr lang="en-GB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846117-BC7A-4E62-99B7-CAD00660998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963310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en-GB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E2F92C-8049-43E9-BD9F-057BAF03B3B6}" type="datetimeFigureOut">
              <a:rPr lang="en-GB" smtClean="0"/>
              <a:t>19/10/2022</a:t>
            </a:fld>
            <a:endParaRPr lang="en-GB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846117-BC7A-4E62-99B7-CAD00660998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75213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en-GB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GB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E2F92C-8049-43E9-BD9F-057BAF03B3B6}" type="datetimeFigureOut">
              <a:rPr lang="en-GB" smtClean="0"/>
              <a:t>19/10/2022</a:t>
            </a:fld>
            <a:endParaRPr lang="en-GB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846117-BC7A-4E62-99B7-CAD00660998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749872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syllablecounter.net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fi.pinterest.com/pin/249316529344172925/?mt=login" TargetMode="External"/><Relationship Id="rId2" Type="http://schemas.openxmlformats.org/officeDocument/2006/relationships/hyperlink" Target="https://www.google.com/search?q=blackout+poetry+pinterest&amp;tbm=isch&amp;ved=2ahUKEwjS7LWQzuL6AhURlosKHT6zA9EQ2-cCegQIABAA&amp;oq=blackout+poetry+pinterest&amp;gs_lcp=CgNpbWcQAzIHCAAQgAQQEzoFCAAQgAQ6BggAEAcQHlD9B1jGG2DbHGgAcAB4AIABb4gBmQaSAQQxMC4xmAEAoAEBqgELZ3dzLXdpei1pbWfAAQE&amp;sclient=img&amp;ei=z9lKY5LJOpGsrgS-5o6IDQ&amp;bih=754&amp;biw=1536#imgrc=yNIdhLDH3GS49M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padlet.com/paivi_franzon/blackedout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1120876"/>
          </a:xfrm>
        </p:spPr>
        <p:txBody>
          <a:bodyPr/>
          <a:lstStyle/>
          <a:p>
            <a:r>
              <a:rPr lang="en-GB" b="1" dirty="0" smtClean="0"/>
              <a:t>Poetry, part 1: haiku or </a:t>
            </a:r>
            <a:r>
              <a:rPr lang="en-GB" b="1" dirty="0" err="1" smtClean="0"/>
              <a:t>tanka</a:t>
            </a:r>
            <a:endParaRPr lang="en-GB" b="1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838200" y="1120876"/>
            <a:ext cx="10858500" cy="5737123"/>
          </a:xfrm>
        </p:spPr>
        <p:txBody>
          <a:bodyPr>
            <a:normAutofit fontScale="92500" lnSpcReduction="20000"/>
          </a:bodyPr>
          <a:lstStyle/>
          <a:p>
            <a:r>
              <a:rPr lang="en-GB" dirty="0" smtClean="0"/>
              <a:t>Japanese is a syllabic language: no single letters (apart from ‘n’), instead consonant + vowel units (</a:t>
            </a:r>
            <a:r>
              <a:rPr lang="en-GB" dirty="0" err="1" smtClean="0"/>
              <a:t>ka</a:t>
            </a:r>
            <a:r>
              <a:rPr lang="en-GB" dirty="0" smtClean="0"/>
              <a:t>, </a:t>
            </a:r>
            <a:r>
              <a:rPr lang="en-GB" dirty="0" err="1" smtClean="0"/>
              <a:t>ki</a:t>
            </a:r>
            <a:r>
              <a:rPr lang="en-GB" dirty="0" smtClean="0"/>
              <a:t>, </a:t>
            </a:r>
            <a:r>
              <a:rPr lang="en-GB" dirty="0" err="1" smtClean="0"/>
              <a:t>ko</a:t>
            </a:r>
            <a:r>
              <a:rPr lang="en-GB" dirty="0" smtClean="0"/>
              <a:t>, </a:t>
            </a:r>
            <a:r>
              <a:rPr lang="en-GB" dirty="0" err="1" smtClean="0"/>
              <a:t>ke</a:t>
            </a:r>
            <a:r>
              <a:rPr lang="en-GB" dirty="0" smtClean="0"/>
              <a:t>, </a:t>
            </a:r>
            <a:r>
              <a:rPr lang="en-GB" dirty="0" err="1" smtClean="0"/>
              <a:t>ku</a:t>
            </a:r>
            <a:r>
              <a:rPr lang="en-GB" dirty="0"/>
              <a:t> </a:t>
            </a:r>
            <a:r>
              <a:rPr lang="en-GB" dirty="0" smtClean="0"/>
              <a:t>/ </a:t>
            </a:r>
            <a:r>
              <a:rPr lang="en-GB" dirty="0" err="1" smtClean="0"/>
              <a:t>sa</a:t>
            </a:r>
            <a:r>
              <a:rPr lang="en-GB" dirty="0" smtClean="0"/>
              <a:t>, </a:t>
            </a:r>
            <a:r>
              <a:rPr lang="en-GB" dirty="0" err="1" smtClean="0"/>
              <a:t>si</a:t>
            </a:r>
            <a:r>
              <a:rPr lang="en-GB" dirty="0" smtClean="0"/>
              <a:t>, so, se, </a:t>
            </a:r>
            <a:r>
              <a:rPr lang="en-GB" dirty="0" err="1" smtClean="0"/>
              <a:t>su</a:t>
            </a:r>
            <a:r>
              <a:rPr lang="en-GB" dirty="0" smtClean="0"/>
              <a:t> / </a:t>
            </a:r>
            <a:r>
              <a:rPr lang="en-GB" dirty="0" err="1" smtClean="0"/>
              <a:t>na</a:t>
            </a:r>
            <a:r>
              <a:rPr lang="en-GB" dirty="0" smtClean="0"/>
              <a:t>, </a:t>
            </a:r>
            <a:r>
              <a:rPr lang="en-GB" dirty="0" err="1" smtClean="0"/>
              <a:t>ni</a:t>
            </a:r>
            <a:r>
              <a:rPr lang="en-GB" dirty="0" smtClean="0"/>
              <a:t>, no, ne, nu etc.)</a:t>
            </a:r>
          </a:p>
          <a:p>
            <a:r>
              <a:rPr lang="en-GB" dirty="0" smtClean="0"/>
              <a:t>-&gt; traditional Japanese poetry has a set number of syllables on each line</a:t>
            </a:r>
          </a:p>
          <a:p>
            <a:r>
              <a:rPr lang="en-GB" dirty="0" smtClean="0"/>
              <a:t>Haiku: 5 – 7 – 5 </a:t>
            </a:r>
            <a:br>
              <a:rPr lang="en-GB" dirty="0" smtClean="0"/>
            </a:br>
            <a:r>
              <a:rPr lang="en-GB" dirty="0" smtClean="0"/>
              <a:t>5 syllables		From across the lake</a:t>
            </a:r>
            <a:br>
              <a:rPr lang="en-GB" dirty="0" smtClean="0"/>
            </a:br>
            <a:r>
              <a:rPr lang="en-GB" dirty="0" smtClean="0"/>
              <a:t>7 syllables		Past the blackened winter trees</a:t>
            </a:r>
            <a:br>
              <a:rPr lang="en-GB" dirty="0" smtClean="0"/>
            </a:br>
            <a:r>
              <a:rPr lang="en-GB" dirty="0" smtClean="0"/>
              <a:t>5 syllables		Faint sounds of a flute</a:t>
            </a:r>
            <a:br>
              <a:rPr lang="en-GB" dirty="0" smtClean="0"/>
            </a:b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>			On </a:t>
            </a:r>
            <a:r>
              <a:rPr lang="en-GB" dirty="0" err="1" smtClean="0"/>
              <a:t>uu-si-vuo-si</a:t>
            </a: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> 			</a:t>
            </a:r>
            <a:r>
              <a:rPr lang="en-GB" dirty="0" err="1" smtClean="0"/>
              <a:t>Ei</a:t>
            </a:r>
            <a:r>
              <a:rPr lang="en-GB" dirty="0" smtClean="0"/>
              <a:t> </a:t>
            </a:r>
            <a:r>
              <a:rPr lang="en-GB" dirty="0" err="1" smtClean="0"/>
              <a:t>näy</a:t>
            </a:r>
            <a:r>
              <a:rPr lang="en-GB" dirty="0" smtClean="0"/>
              <a:t> </a:t>
            </a:r>
            <a:r>
              <a:rPr lang="en-GB" dirty="0" err="1" smtClean="0"/>
              <a:t>luu-mun-kuk-kia</a:t>
            </a: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> 			</a:t>
            </a:r>
            <a:r>
              <a:rPr lang="en-GB" dirty="0" err="1" smtClean="0"/>
              <a:t>Vaan</a:t>
            </a:r>
            <a:r>
              <a:rPr lang="en-GB" dirty="0" smtClean="0"/>
              <a:t> </a:t>
            </a:r>
            <a:r>
              <a:rPr lang="en-GB" dirty="0" err="1" smtClean="0"/>
              <a:t>lu</a:t>
            </a:r>
            <a:r>
              <a:rPr lang="en-GB" dirty="0" smtClean="0"/>
              <a:t>-mi-</a:t>
            </a:r>
            <a:r>
              <a:rPr lang="en-GB" dirty="0" err="1" smtClean="0"/>
              <a:t>myrs</a:t>
            </a:r>
            <a:r>
              <a:rPr lang="en-GB" dirty="0" smtClean="0"/>
              <a:t>-</a:t>
            </a:r>
            <a:r>
              <a:rPr lang="en-GB" dirty="0" err="1" smtClean="0"/>
              <a:t>ky</a:t>
            </a:r>
            <a:endParaRPr lang="en-GB" dirty="0" smtClean="0"/>
          </a:p>
          <a:p>
            <a:r>
              <a:rPr lang="en-GB" dirty="0" smtClean="0"/>
              <a:t>Tanka: 5 – 7 – 5 – 7 – 7 (or as long as the total is 31)</a:t>
            </a:r>
            <a:br>
              <a:rPr lang="en-GB" dirty="0" smtClean="0"/>
            </a:br>
            <a:r>
              <a:rPr lang="en-GB" dirty="0" smtClean="0"/>
              <a:t>5 syllables		of the summer day,</a:t>
            </a:r>
            <a:br>
              <a:rPr lang="en-GB" dirty="0" smtClean="0"/>
            </a:br>
            <a:r>
              <a:rPr lang="en-GB" dirty="0" smtClean="0"/>
              <a:t>6 (!) syllables	a friend’s death leaves nothing – </a:t>
            </a:r>
            <a:br>
              <a:rPr lang="en-GB" dirty="0" smtClean="0"/>
            </a:br>
            <a:r>
              <a:rPr lang="en-GB" dirty="0" smtClean="0"/>
              <a:t>6 (!) syllables	not a single colour</a:t>
            </a:r>
            <a:br>
              <a:rPr lang="en-GB" dirty="0" smtClean="0"/>
            </a:br>
            <a:r>
              <a:rPr lang="en-GB" dirty="0" smtClean="0"/>
              <a:t>7 syllables		can be seen on the meadow</a:t>
            </a:r>
            <a:br>
              <a:rPr lang="en-GB" dirty="0" smtClean="0"/>
            </a:br>
            <a:r>
              <a:rPr lang="en-GB" dirty="0" smtClean="0"/>
              <a:t>7 syllables		or in the orchard beyond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732989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1238864"/>
          </a:xfrm>
        </p:spPr>
        <p:txBody>
          <a:bodyPr/>
          <a:lstStyle/>
          <a:p>
            <a:r>
              <a:rPr lang="en-GB" b="1" dirty="0" smtClean="0"/>
              <a:t>Haiku or </a:t>
            </a:r>
            <a:r>
              <a:rPr lang="en-GB" b="1" dirty="0" err="1" smtClean="0"/>
              <a:t>tanka</a:t>
            </a:r>
            <a:endParaRPr lang="en-GB" b="1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83458" y="1238865"/>
            <a:ext cx="11808542" cy="4938098"/>
          </a:xfrm>
        </p:spPr>
        <p:txBody>
          <a:bodyPr/>
          <a:lstStyle/>
          <a:p>
            <a:pPr marL="0" indent="0">
              <a:buNone/>
            </a:pPr>
            <a:r>
              <a:rPr lang="en-GB" dirty="0" smtClean="0"/>
              <a:t>1) Write a haiku or </a:t>
            </a:r>
            <a:r>
              <a:rPr lang="en-GB" dirty="0" err="1" smtClean="0"/>
              <a:t>tanka</a:t>
            </a:r>
            <a:r>
              <a:rPr lang="en-GB" dirty="0" smtClean="0"/>
              <a:t> using the words in the cubes. </a:t>
            </a:r>
            <a:br>
              <a:rPr lang="en-GB" dirty="0" smtClean="0"/>
            </a:br>
            <a:r>
              <a:rPr lang="en-GB" dirty="0" smtClean="0"/>
              <a:t>Either write your poem on the </a:t>
            </a:r>
            <a:r>
              <a:rPr lang="en-GB" dirty="0" err="1" smtClean="0"/>
              <a:t>tanka</a:t>
            </a:r>
            <a:r>
              <a:rPr lang="en-GB" dirty="0" smtClean="0"/>
              <a:t> wall or take a picture of your poem and post it here</a:t>
            </a:r>
            <a:br>
              <a:rPr lang="en-GB" dirty="0" smtClean="0"/>
            </a:br>
            <a:r>
              <a:rPr lang="en-GB" sz="4000" b="1" dirty="0" smtClean="0"/>
              <a:t>padlet.com/</a:t>
            </a:r>
            <a:r>
              <a:rPr lang="en-GB" sz="4000" b="1" dirty="0" err="1" smtClean="0"/>
              <a:t>paivi_franzon</a:t>
            </a:r>
            <a:r>
              <a:rPr lang="en-GB" sz="4000" b="1" dirty="0" smtClean="0"/>
              <a:t>/</a:t>
            </a:r>
            <a:r>
              <a:rPr lang="en-GB" sz="4000" b="1" dirty="0" err="1" smtClean="0"/>
              <a:t>tankawall</a:t>
            </a:r>
            <a:endParaRPr lang="en-GB" sz="4000" b="1" dirty="0" smtClean="0"/>
          </a:p>
          <a:p>
            <a:r>
              <a:rPr lang="en-GB" dirty="0" smtClean="0"/>
              <a:t>Don’t know how many syllables there are in a word – no problem!</a:t>
            </a:r>
            <a:br>
              <a:rPr lang="en-GB" dirty="0" smtClean="0"/>
            </a:br>
            <a:r>
              <a:rPr lang="en-GB" dirty="0" smtClean="0"/>
              <a:t>Use the </a:t>
            </a:r>
            <a:r>
              <a:rPr lang="en-GB" dirty="0" smtClean="0">
                <a:hlinkClick r:id="rId2"/>
              </a:rPr>
              <a:t>syllable </a:t>
            </a:r>
            <a:r>
              <a:rPr lang="en-GB" smtClean="0">
                <a:hlinkClick r:id="rId2"/>
              </a:rPr>
              <a:t>counter</a:t>
            </a:r>
            <a:r>
              <a:rPr lang="en-GB" smtClean="0"/>
              <a:t>!</a:t>
            </a:r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val="28646753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888273"/>
          </a:xfrm>
        </p:spPr>
        <p:txBody>
          <a:bodyPr/>
          <a:lstStyle/>
          <a:p>
            <a:r>
              <a:rPr lang="fi-FI" b="1" dirty="0" err="1" smtClean="0"/>
              <a:t>Poetry</a:t>
            </a:r>
            <a:r>
              <a:rPr lang="fi-FI" b="1" dirty="0" smtClean="0"/>
              <a:t>, </a:t>
            </a:r>
            <a:r>
              <a:rPr lang="fi-FI" b="1" dirty="0" err="1" smtClean="0"/>
              <a:t>part</a:t>
            </a:r>
            <a:r>
              <a:rPr lang="fi-FI" b="1" dirty="0" smtClean="0"/>
              <a:t> 2: </a:t>
            </a:r>
            <a:r>
              <a:rPr lang="fi-FI" b="1" dirty="0" err="1" smtClean="0"/>
              <a:t>Blacked</a:t>
            </a:r>
            <a:r>
              <a:rPr lang="fi-FI" b="1" dirty="0" smtClean="0"/>
              <a:t> out </a:t>
            </a:r>
            <a:r>
              <a:rPr lang="fi-FI" b="1" dirty="0" err="1" smtClean="0"/>
              <a:t>poetry</a:t>
            </a:r>
            <a:endParaRPr lang="fi-FI" b="1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838200" y="888274"/>
            <a:ext cx="10515600" cy="5756366"/>
          </a:xfrm>
        </p:spPr>
        <p:txBody>
          <a:bodyPr>
            <a:normAutofit lnSpcReduction="10000"/>
          </a:bodyPr>
          <a:lstStyle/>
          <a:p>
            <a:r>
              <a:rPr lang="fi-FI" dirty="0" err="1" smtClean="0">
                <a:hlinkClick r:id="rId2"/>
              </a:rPr>
              <a:t>This</a:t>
            </a:r>
            <a:r>
              <a:rPr lang="fi-FI" dirty="0" smtClean="0">
                <a:hlinkClick r:id="rId2"/>
              </a:rPr>
              <a:t> is </a:t>
            </a:r>
            <a:r>
              <a:rPr lang="fi-FI" dirty="0" err="1" smtClean="0">
                <a:hlinkClick r:id="rId2"/>
              </a:rPr>
              <a:t>fun</a:t>
            </a:r>
            <a:r>
              <a:rPr lang="fi-FI" dirty="0" smtClean="0"/>
              <a:t>!</a:t>
            </a:r>
          </a:p>
          <a:p>
            <a:r>
              <a:rPr lang="fi-FI" dirty="0" err="1" smtClean="0"/>
              <a:t>Blacked</a:t>
            </a:r>
            <a:r>
              <a:rPr lang="fi-FI" dirty="0" smtClean="0"/>
              <a:t> out </a:t>
            </a:r>
            <a:r>
              <a:rPr lang="fi-FI" dirty="0" err="1" smtClean="0"/>
              <a:t>poetry</a:t>
            </a:r>
            <a:r>
              <a:rPr lang="fi-FI" dirty="0" smtClean="0"/>
              <a:t> is </a:t>
            </a:r>
            <a:r>
              <a:rPr lang="fi-FI" dirty="0" err="1" smtClean="0"/>
              <a:t>like</a:t>
            </a:r>
            <a:r>
              <a:rPr lang="fi-FI" dirty="0" smtClean="0"/>
              <a:t> magic! </a:t>
            </a:r>
            <a:r>
              <a:rPr lang="fi-FI" dirty="0" err="1" smtClean="0"/>
              <a:t>You</a:t>
            </a:r>
            <a:r>
              <a:rPr lang="fi-FI" dirty="0" smtClean="0"/>
              <a:t> </a:t>
            </a:r>
            <a:r>
              <a:rPr lang="fi-FI" dirty="0" err="1" smtClean="0"/>
              <a:t>use</a:t>
            </a:r>
            <a:r>
              <a:rPr lang="fi-FI" dirty="0" smtClean="0"/>
              <a:t> </a:t>
            </a:r>
            <a:r>
              <a:rPr lang="fi-FI" dirty="0" err="1" smtClean="0"/>
              <a:t>another</a:t>
            </a:r>
            <a:r>
              <a:rPr lang="fi-FI" dirty="0" smtClean="0"/>
              <a:t> </a:t>
            </a:r>
            <a:r>
              <a:rPr lang="fi-FI" dirty="0" err="1" smtClean="0"/>
              <a:t>text</a:t>
            </a:r>
            <a:r>
              <a:rPr lang="fi-FI" dirty="0" smtClean="0"/>
              <a:t> (</a:t>
            </a:r>
            <a:r>
              <a:rPr lang="fi-FI" dirty="0" err="1" smtClean="0"/>
              <a:t>any</a:t>
            </a:r>
            <a:r>
              <a:rPr lang="fi-FI" dirty="0" smtClean="0"/>
              <a:t> </a:t>
            </a:r>
            <a:r>
              <a:rPr lang="fi-FI" dirty="0" err="1" smtClean="0"/>
              <a:t>text</a:t>
            </a:r>
            <a:r>
              <a:rPr lang="fi-FI" dirty="0" smtClean="0"/>
              <a:t>, it </a:t>
            </a:r>
            <a:r>
              <a:rPr lang="fi-FI" dirty="0" err="1" smtClean="0"/>
              <a:t>doesn’t</a:t>
            </a:r>
            <a:r>
              <a:rPr lang="fi-FI" dirty="0" smtClean="0"/>
              <a:t> </a:t>
            </a:r>
            <a:r>
              <a:rPr lang="fi-FI" dirty="0" err="1" smtClean="0"/>
              <a:t>have</a:t>
            </a:r>
            <a:r>
              <a:rPr lang="fi-FI" dirty="0" smtClean="0"/>
              <a:t> to be </a:t>
            </a:r>
            <a:r>
              <a:rPr lang="fi-FI" dirty="0" err="1" smtClean="0"/>
              <a:t>poetry</a:t>
            </a:r>
            <a:r>
              <a:rPr lang="fi-FI" dirty="0" smtClean="0"/>
              <a:t>) to </a:t>
            </a:r>
            <a:r>
              <a:rPr lang="fi-FI" dirty="0" err="1" smtClean="0"/>
              <a:t>create</a:t>
            </a:r>
            <a:r>
              <a:rPr lang="fi-FI" dirty="0" smtClean="0"/>
              <a:t> </a:t>
            </a:r>
            <a:r>
              <a:rPr lang="fi-FI" dirty="0" err="1" smtClean="0"/>
              <a:t>new</a:t>
            </a:r>
            <a:r>
              <a:rPr lang="fi-FI" dirty="0" smtClean="0"/>
              <a:t> </a:t>
            </a:r>
            <a:r>
              <a:rPr lang="fi-FI" dirty="0" err="1" smtClean="0"/>
              <a:t>meaning</a:t>
            </a:r>
            <a:r>
              <a:rPr lang="fi-FI" dirty="0" smtClean="0"/>
              <a:t> and a </a:t>
            </a:r>
            <a:r>
              <a:rPr lang="fi-FI" dirty="0" err="1" smtClean="0"/>
              <a:t>poem</a:t>
            </a:r>
            <a:r>
              <a:rPr lang="fi-FI" dirty="0" smtClean="0"/>
              <a:t> of </a:t>
            </a:r>
            <a:r>
              <a:rPr lang="fi-FI" dirty="0" err="1" smtClean="0"/>
              <a:t>your</a:t>
            </a:r>
            <a:r>
              <a:rPr lang="fi-FI" dirty="0" smtClean="0"/>
              <a:t> </a:t>
            </a:r>
            <a:r>
              <a:rPr lang="fi-FI" dirty="0" err="1" smtClean="0"/>
              <a:t>own</a:t>
            </a:r>
            <a:r>
              <a:rPr lang="fi-FI" dirty="0" smtClean="0"/>
              <a:t>.</a:t>
            </a:r>
          </a:p>
          <a:p>
            <a:r>
              <a:rPr lang="fi-FI" dirty="0" err="1" smtClean="0"/>
              <a:t>Pick</a:t>
            </a:r>
            <a:r>
              <a:rPr lang="fi-FI" dirty="0" smtClean="0"/>
              <a:t> a </a:t>
            </a:r>
            <a:r>
              <a:rPr lang="fi-FI" dirty="0" err="1" smtClean="0"/>
              <a:t>text</a:t>
            </a:r>
            <a:r>
              <a:rPr lang="fi-FI" dirty="0" smtClean="0"/>
              <a:t> and </a:t>
            </a:r>
            <a:r>
              <a:rPr lang="fi-FI" dirty="0" err="1" smtClean="0"/>
              <a:t>start</a:t>
            </a:r>
            <a:r>
              <a:rPr lang="fi-FI" dirty="0" smtClean="0"/>
              <a:t> </a:t>
            </a:r>
            <a:r>
              <a:rPr lang="fi-FI" dirty="0" err="1" smtClean="0"/>
              <a:t>underlining</a:t>
            </a:r>
            <a:r>
              <a:rPr lang="fi-FI" dirty="0" smtClean="0"/>
              <a:t> </a:t>
            </a:r>
            <a:r>
              <a:rPr lang="fi-FI" dirty="0" err="1" smtClean="0"/>
              <a:t>words</a:t>
            </a:r>
            <a:r>
              <a:rPr lang="fi-FI" dirty="0" smtClean="0"/>
              <a:t> </a:t>
            </a:r>
            <a:r>
              <a:rPr lang="fi-FI" dirty="0" err="1" smtClean="0"/>
              <a:t>that</a:t>
            </a:r>
            <a:r>
              <a:rPr lang="fi-FI" dirty="0" smtClean="0"/>
              <a:t> </a:t>
            </a:r>
            <a:r>
              <a:rPr lang="fi-FI" dirty="0" err="1" smtClean="0"/>
              <a:t>resonate</a:t>
            </a:r>
            <a:r>
              <a:rPr lang="fi-FI" dirty="0" smtClean="0"/>
              <a:t> </a:t>
            </a:r>
            <a:r>
              <a:rPr lang="fi-FI" dirty="0" err="1" smtClean="0"/>
              <a:t>with</a:t>
            </a:r>
            <a:r>
              <a:rPr lang="fi-FI" dirty="0" smtClean="0"/>
              <a:t> </a:t>
            </a:r>
            <a:r>
              <a:rPr lang="fi-FI" dirty="0" err="1" smtClean="0"/>
              <a:t>you</a:t>
            </a:r>
            <a:r>
              <a:rPr lang="fi-FI" dirty="0" smtClean="0"/>
              <a:t>. </a:t>
            </a:r>
            <a:r>
              <a:rPr lang="fi-FI" dirty="0" err="1" smtClean="0"/>
              <a:t>Let</a:t>
            </a:r>
            <a:r>
              <a:rPr lang="fi-FI" dirty="0" smtClean="0"/>
              <a:t> </a:t>
            </a:r>
            <a:r>
              <a:rPr lang="fi-FI" dirty="0" err="1" smtClean="0"/>
              <a:t>the</a:t>
            </a:r>
            <a:r>
              <a:rPr lang="fi-FI" dirty="0" smtClean="0"/>
              <a:t> </a:t>
            </a:r>
            <a:r>
              <a:rPr lang="fi-FI" dirty="0" err="1" smtClean="0"/>
              <a:t>poem</a:t>
            </a:r>
            <a:r>
              <a:rPr lang="fi-FI" dirty="0" smtClean="0"/>
              <a:t> </a:t>
            </a:r>
            <a:r>
              <a:rPr lang="fi-FI" dirty="0" err="1" smtClean="0"/>
              <a:t>come</a:t>
            </a:r>
            <a:r>
              <a:rPr lang="fi-FI" dirty="0" smtClean="0"/>
              <a:t> to </a:t>
            </a:r>
            <a:r>
              <a:rPr lang="fi-FI" dirty="0" err="1" smtClean="0"/>
              <a:t>you</a:t>
            </a:r>
            <a:r>
              <a:rPr lang="fi-FI" dirty="0" smtClean="0"/>
              <a:t>. </a:t>
            </a:r>
            <a:r>
              <a:rPr lang="fi-FI" dirty="0" err="1" smtClean="0"/>
              <a:t>Don’t</a:t>
            </a:r>
            <a:r>
              <a:rPr lang="fi-FI" dirty="0" smtClean="0"/>
              <a:t> </a:t>
            </a:r>
            <a:r>
              <a:rPr lang="fi-FI" dirty="0" err="1" smtClean="0"/>
              <a:t>decide</a:t>
            </a:r>
            <a:r>
              <a:rPr lang="fi-FI" dirty="0" smtClean="0"/>
              <a:t> </a:t>
            </a:r>
            <a:r>
              <a:rPr lang="fi-FI" dirty="0" err="1" smtClean="0"/>
              <a:t>beforehand</a:t>
            </a:r>
            <a:r>
              <a:rPr lang="fi-FI" dirty="0" smtClean="0"/>
              <a:t> </a:t>
            </a:r>
            <a:r>
              <a:rPr lang="fi-FI" dirty="0" err="1" smtClean="0"/>
              <a:t>what</a:t>
            </a:r>
            <a:r>
              <a:rPr lang="fi-FI" dirty="0" smtClean="0"/>
              <a:t> it is </a:t>
            </a:r>
            <a:r>
              <a:rPr lang="fi-FI" dirty="0" err="1" smtClean="0"/>
              <a:t>going</a:t>
            </a:r>
            <a:r>
              <a:rPr lang="fi-FI" dirty="0" smtClean="0"/>
              <a:t> to </a:t>
            </a:r>
            <a:r>
              <a:rPr lang="fi-FI" dirty="0" err="1" smtClean="0"/>
              <a:t>say</a:t>
            </a:r>
            <a:r>
              <a:rPr lang="fi-FI" dirty="0" smtClean="0"/>
              <a:t>.</a:t>
            </a:r>
          </a:p>
          <a:p>
            <a:r>
              <a:rPr lang="fi-FI" dirty="0" err="1" smtClean="0"/>
              <a:t>See</a:t>
            </a:r>
            <a:r>
              <a:rPr lang="fi-FI" dirty="0" smtClean="0"/>
              <a:t> </a:t>
            </a:r>
            <a:r>
              <a:rPr lang="fi-FI" dirty="0" err="1" smtClean="0"/>
              <a:t>which</a:t>
            </a:r>
            <a:r>
              <a:rPr lang="fi-FI" dirty="0" smtClean="0"/>
              <a:t> </a:t>
            </a:r>
            <a:r>
              <a:rPr lang="fi-FI" dirty="0" err="1" smtClean="0"/>
              <a:t>workds</a:t>
            </a:r>
            <a:r>
              <a:rPr lang="fi-FI" dirty="0" smtClean="0"/>
              <a:t> </a:t>
            </a:r>
            <a:r>
              <a:rPr lang="fi-FI" dirty="0" err="1" smtClean="0"/>
              <a:t>you</a:t>
            </a:r>
            <a:r>
              <a:rPr lang="fi-FI" dirty="0" smtClean="0"/>
              <a:t> </a:t>
            </a:r>
            <a:r>
              <a:rPr lang="fi-FI" dirty="0" err="1" smtClean="0"/>
              <a:t>could</a:t>
            </a:r>
            <a:r>
              <a:rPr lang="fi-FI" dirty="0" smtClean="0"/>
              <a:t> </a:t>
            </a:r>
            <a:r>
              <a:rPr lang="fi-FI" dirty="0" err="1" smtClean="0"/>
              <a:t>use</a:t>
            </a:r>
            <a:r>
              <a:rPr lang="fi-FI" dirty="0" smtClean="0"/>
              <a:t> </a:t>
            </a:r>
            <a:r>
              <a:rPr lang="fi-FI" dirty="0" err="1" smtClean="0"/>
              <a:t>from</a:t>
            </a:r>
            <a:r>
              <a:rPr lang="fi-FI" dirty="0" smtClean="0"/>
              <a:t> </a:t>
            </a:r>
            <a:r>
              <a:rPr lang="fi-FI" dirty="0" err="1" smtClean="0"/>
              <a:t>the</a:t>
            </a:r>
            <a:r>
              <a:rPr lang="fi-FI" dirty="0" smtClean="0"/>
              <a:t> </a:t>
            </a:r>
            <a:r>
              <a:rPr lang="fi-FI" dirty="0" err="1" smtClean="0"/>
              <a:t>lines</a:t>
            </a:r>
            <a:r>
              <a:rPr lang="fi-FI" dirty="0" smtClean="0"/>
              <a:t> </a:t>
            </a:r>
            <a:r>
              <a:rPr lang="fi-FI" dirty="0" err="1" smtClean="0"/>
              <a:t>between</a:t>
            </a:r>
            <a:r>
              <a:rPr lang="fi-FI" dirty="0" smtClean="0"/>
              <a:t> </a:t>
            </a:r>
            <a:r>
              <a:rPr lang="fi-FI" dirty="0" err="1" smtClean="0"/>
              <a:t>your</a:t>
            </a:r>
            <a:r>
              <a:rPr lang="fi-FI" dirty="0" smtClean="0"/>
              <a:t> </a:t>
            </a:r>
            <a:r>
              <a:rPr lang="fi-FI" dirty="0" err="1" smtClean="0"/>
              <a:t>chosen</a:t>
            </a:r>
            <a:r>
              <a:rPr lang="fi-FI" dirty="0" smtClean="0"/>
              <a:t> </a:t>
            </a:r>
            <a:r>
              <a:rPr lang="fi-FI" dirty="0" err="1" smtClean="0"/>
              <a:t>words</a:t>
            </a:r>
            <a:r>
              <a:rPr lang="fi-FI" dirty="0" smtClean="0"/>
              <a:t> to </a:t>
            </a:r>
            <a:r>
              <a:rPr lang="fi-FI" dirty="0" err="1" smtClean="0"/>
              <a:t>support</a:t>
            </a:r>
            <a:r>
              <a:rPr lang="fi-FI" dirty="0" smtClean="0"/>
              <a:t> </a:t>
            </a:r>
            <a:r>
              <a:rPr lang="fi-FI" dirty="0" err="1" smtClean="0"/>
              <a:t>the</a:t>
            </a:r>
            <a:r>
              <a:rPr lang="fi-FI" dirty="0" smtClean="0"/>
              <a:t> idea </a:t>
            </a:r>
            <a:r>
              <a:rPr lang="fi-FI" dirty="0" err="1" smtClean="0"/>
              <a:t>you</a:t>
            </a:r>
            <a:r>
              <a:rPr lang="fi-FI" dirty="0" smtClean="0"/>
              <a:t> </a:t>
            </a:r>
            <a:r>
              <a:rPr lang="fi-FI" dirty="0" err="1" smtClean="0"/>
              <a:t>want</a:t>
            </a:r>
            <a:r>
              <a:rPr lang="fi-FI" dirty="0" smtClean="0"/>
              <a:t> to </a:t>
            </a:r>
            <a:r>
              <a:rPr lang="fi-FI" dirty="0" err="1" smtClean="0"/>
              <a:t>get</a:t>
            </a:r>
            <a:r>
              <a:rPr lang="fi-FI" dirty="0" smtClean="0"/>
              <a:t> </a:t>
            </a:r>
            <a:r>
              <a:rPr lang="fi-FI" dirty="0" err="1" smtClean="0"/>
              <a:t>across</a:t>
            </a:r>
            <a:r>
              <a:rPr lang="fi-FI" dirty="0" smtClean="0"/>
              <a:t>.</a:t>
            </a:r>
          </a:p>
          <a:p>
            <a:r>
              <a:rPr lang="fi-FI" dirty="0" err="1" smtClean="0"/>
              <a:t>When</a:t>
            </a:r>
            <a:r>
              <a:rPr lang="fi-FI" dirty="0"/>
              <a:t> </a:t>
            </a:r>
            <a:r>
              <a:rPr lang="fi-FI" dirty="0" err="1" smtClean="0"/>
              <a:t>you</a:t>
            </a:r>
            <a:r>
              <a:rPr lang="fi-FI" dirty="0" smtClean="0"/>
              <a:t> </a:t>
            </a:r>
            <a:r>
              <a:rPr lang="fi-FI" dirty="0" err="1" smtClean="0"/>
              <a:t>are</a:t>
            </a:r>
            <a:r>
              <a:rPr lang="fi-FI" dirty="0" smtClean="0"/>
              <a:t> sure, </a:t>
            </a:r>
            <a:r>
              <a:rPr lang="fi-FI" dirty="0" err="1" smtClean="0"/>
              <a:t>start</a:t>
            </a:r>
            <a:r>
              <a:rPr lang="fi-FI" dirty="0" smtClean="0"/>
              <a:t> </a:t>
            </a:r>
            <a:r>
              <a:rPr lang="fi-FI" dirty="0" err="1" smtClean="0"/>
              <a:t>blacking</a:t>
            </a:r>
            <a:r>
              <a:rPr lang="fi-FI" dirty="0" smtClean="0"/>
              <a:t> out </a:t>
            </a:r>
            <a:r>
              <a:rPr lang="fi-FI" dirty="0" err="1" smtClean="0"/>
              <a:t>the</a:t>
            </a:r>
            <a:r>
              <a:rPr lang="fi-FI" dirty="0" smtClean="0"/>
              <a:t> </a:t>
            </a:r>
            <a:r>
              <a:rPr lang="fi-FI" dirty="0" err="1" smtClean="0"/>
              <a:t>rest</a:t>
            </a:r>
            <a:r>
              <a:rPr lang="fi-FI" dirty="0" smtClean="0"/>
              <a:t> of </a:t>
            </a:r>
            <a:r>
              <a:rPr lang="fi-FI" dirty="0" err="1" smtClean="0"/>
              <a:t>the</a:t>
            </a:r>
            <a:r>
              <a:rPr lang="fi-FI" dirty="0" smtClean="0"/>
              <a:t> </a:t>
            </a:r>
            <a:r>
              <a:rPr lang="fi-FI" dirty="0" err="1" smtClean="0"/>
              <a:t>text</a:t>
            </a:r>
            <a:r>
              <a:rPr lang="fi-FI" dirty="0"/>
              <a:t>.</a:t>
            </a:r>
          </a:p>
          <a:p>
            <a:r>
              <a:rPr lang="en-US" dirty="0">
                <a:hlinkClick r:id="rId3"/>
              </a:rPr>
              <a:t>110 Blackout Poetry ideas | blackout poetry, poetry, found poetry (pinterest.com</a:t>
            </a:r>
            <a:r>
              <a:rPr lang="en-US" dirty="0" smtClean="0">
                <a:hlinkClick r:id="rId3"/>
              </a:rPr>
              <a:t>)</a:t>
            </a:r>
            <a:endParaRPr lang="en-US" dirty="0" smtClean="0"/>
          </a:p>
          <a:p>
            <a:r>
              <a:rPr lang="en-US" dirty="0" smtClean="0"/>
              <a:t>Take a picture of your poem and post it here</a:t>
            </a:r>
            <a:br>
              <a:rPr lang="en-US" dirty="0" smtClean="0"/>
            </a:br>
            <a:r>
              <a:rPr lang="fi-FI" dirty="0">
                <a:hlinkClick r:id="rId4"/>
              </a:rPr>
              <a:t>padlet.com/</a:t>
            </a:r>
            <a:r>
              <a:rPr lang="fi-FI" dirty="0" err="1">
                <a:hlinkClick r:id="rId4"/>
              </a:rPr>
              <a:t>paivi_franzon</a:t>
            </a:r>
            <a:r>
              <a:rPr lang="fi-FI" dirty="0">
                <a:hlinkClick r:id="rId4"/>
              </a:rPr>
              <a:t>/</a:t>
            </a:r>
            <a:r>
              <a:rPr lang="fi-FI" dirty="0" err="1">
                <a:hlinkClick r:id="rId4"/>
              </a:rPr>
              <a:t>blackedout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5306038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Sisällön paikkamerkki 5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572838" y="326570"/>
            <a:ext cx="5383824" cy="6349402"/>
          </a:xfrm>
          <a:prstGeom prst="rect">
            <a:avLst/>
          </a:prstGeom>
        </p:spPr>
      </p:pic>
      <p:pic>
        <p:nvPicPr>
          <p:cNvPr id="5" name="Sisällön paikkamerkki 4"/>
          <p:cNvPicPr>
            <a:picLocks noGrp="1" noChangeAspect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>
            <a:off x="6583681" y="326570"/>
            <a:ext cx="5120640" cy="63485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04671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215</TotalTime>
  <Words>400</Words>
  <Application>Microsoft Office PowerPoint</Application>
  <PresentationFormat>Laajakuva</PresentationFormat>
  <Paragraphs>16</Paragraphs>
  <Slides>4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Office-teema</vt:lpstr>
      <vt:lpstr>Poetry, part 1: haiku or tanka</vt:lpstr>
      <vt:lpstr>Haiku or tanka</vt:lpstr>
      <vt:lpstr>Poetry, part 2: Blacked out poetry</vt:lpstr>
      <vt:lpstr>PowerPoint-esitys</vt:lpstr>
    </vt:vector>
  </TitlesOfParts>
  <Company>Kouvola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Poetry part 1: haiku</dc:title>
  <dc:creator>Franzon Päivi</dc:creator>
  <cp:lastModifiedBy>Franzon Päivi</cp:lastModifiedBy>
  <cp:revision>24</cp:revision>
  <dcterms:created xsi:type="dcterms:W3CDTF">2018-11-27T19:29:13Z</dcterms:created>
  <dcterms:modified xsi:type="dcterms:W3CDTF">2022-10-19T07:20:57Z</dcterms:modified>
</cp:coreProperties>
</file>