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43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78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754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69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22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47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47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9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87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6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19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83AB3-9917-4F31-83D2-44FA2AA49235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843C-F96E-428F-99A4-4D96C5D5F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6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Ryhmittele</a:t>
            </a:r>
            <a:r>
              <a:rPr lang="en-GB" dirty="0"/>
              <a:t> </a:t>
            </a:r>
            <a:r>
              <a:rPr lang="en-GB" dirty="0" err="1"/>
              <a:t>sanoja</a:t>
            </a:r>
            <a:r>
              <a:rPr lang="en-GB" dirty="0"/>
              <a:t> </a:t>
            </a:r>
            <a:r>
              <a:rPr lang="en-GB" dirty="0" err="1"/>
              <a:t>teeman</a:t>
            </a:r>
            <a:r>
              <a:rPr lang="en-GB" dirty="0"/>
              <a:t> </a:t>
            </a:r>
            <a:r>
              <a:rPr lang="en-GB" dirty="0" err="1"/>
              <a:t>mukaan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Työelämä</a:t>
            </a:r>
            <a:endParaRPr lang="en-GB" dirty="0"/>
          </a:p>
          <a:p>
            <a:r>
              <a:rPr lang="en-GB" dirty="0" err="1"/>
              <a:t>Opiskelu</a:t>
            </a:r>
            <a:endParaRPr lang="en-GB" dirty="0"/>
          </a:p>
          <a:p>
            <a:r>
              <a:rPr lang="en-GB" dirty="0"/>
              <a:t>“</a:t>
            </a:r>
            <a:r>
              <a:rPr lang="en-GB" dirty="0" err="1"/>
              <a:t>elämä</a:t>
            </a:r>
            <a:r>
              <a:rPr lang="en-GB" dirty="0"/>
              <a:t>”</a:t>
            </a:r>
          </a:p>
          <a:p>
            <a:r>
              <a:rPr lang="en-GB" dirty="0" err="1"/>
              <a:t>Vastakohdat</a:t>
            </a:r>
            <a:endParaRPr lang="en-GB" dirty="0"/>
          </a:p>
          <a:p>
            <a:r>
              <a:rPr lang="en-GB" dirty="0" err="1"/>
              <a:t>Toisiaan</a:t>
            </a:r>
            <a:r>
              <a:rPr lang="en-GB" dirty="0"/>
              <a:t> </a:t>
            </a:r>
            <a:r>
              <a:rPr lang="en-GB" dirty="0" err="1"/>
              <a:t>täydentävät</a:t>
            </a:r>
            <a:r>
              <a:rPr lang="en-GB" dirty="0"/>
              <a:t> </a:t>
            </a:r>
            <a:r>
              <a:rPr lang="en-GB" dirty="0" err="1"/>
              <a:t>sanat</a:t>
            </a:r>
            <a:r>
              <a:rPr lang="en-GB" dirty="0"/>
              <a:t>, </a:t>
            </a:r>
            <a:r>
              <a:rPr lang="en-GB" dirty="0" err="1"/>
              <a:t>joita</a:t>
            </a:r>
            <a:r>
              <a:rPr lang="en-GB" dirty="0"/>
              <a:t> </a:t>
            </a:r>
            <a:r>
              <a:rPr lang="en-GB" dirty="0" err="1"/>
              <a:t>voisi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samasta</a:t>
            </a:r>
            <a:r>
              <a:rPr lang="en-GB" dirty="0"/>
              <a:t> </a:t>
            </a:r>
            <a:r>
              <a:rPr lang="en-GB" dirty="0" err="1"/>
              <a:t>teemasta</a:t>
            </a:r>
            <a:r>
              <a:rPr lang="en-GB" dirty="0"/>
              <a:t> </a:t>
            </a:r>
            <a:r>
              <a:rPr lang="en-GB" dirty="0" err="1"/>
              <a:t>kirjoittaessa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6353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Maksa</a:t>
            </a:r>
            <a:r>
              <a:rPr lang="en-GB" dirty="0"/>
              <a:t> </a:t>
            </a:r>
            <a:r>
              <a:rPr lang="en-GB" dirty="0" err="1"/>
              <a:t>yksi</a:t>
            </a:r>
            <a:r>
              <a:rPr lang="en-GB" dirty="0"/>
              <a:t>, </a:t>
            </a:r>
            <a:r>
              <a:rPr lang="en-GB" dirty="0" err="1"/>
              <a:t>ota</a:t>
            </a:r>
            <a:r>
              <a:rPr lang="en-GB" dirty="0"/>
              <a:t> </a:t>
            </a:r>
            <a:r>
              <a:rPr lang="en-GB" dirty="0" err="1"/>
              <a:t>kaksi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336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An increase	to increase</a:t>
            </a:r>
          </a:p>
          <a:p>
            <a:r>
              <a:rPr lang="en-GB" dirty="0"/>
              <a:t>A decrease		to decrease</a:t>
            </a:r>
          </a:p>
          <a:p>
            <a:r>
              <a:rPr lang="en-GB" dirty="0"/>
              <a:t>A demand		to demand</a:t>
            </a:r>
          </a:p>
          <a:p>
            <a:r>
              <a:rPr lang="en-GB" dirty="0"/>
              <a:t>A profit		to profit</a:t>
            </a:r>
          </a:p>
          <a:p>
            <a:r>
              <a:rPr lang="en-GB" dirty="0"/>
              <a:t>A challenge	to challenge</a:t>
            </a:r>
          </a:p>
          <a:p>
            <a:r>
              <a:rPr lang="en-GB" dirty="0"/>
              <a:t>An estimate	to estimate</a:t>
            </a:r>
          </a:p>
          <a:p>
            <a:r>
              <a:rPr lang="en-GB" dirty="0"/>
              <a:t>An experience	to experience</a:t>
            </a:r>
          </a:p>
          <a:p>
            <a:r>
              <a:rPr lang="en-GB" dirty="0"/>
              <a:t>A risk		to risk</a:t>
            </a:r>
          </a:p>
          <a:p>
            <a:r>
              <a:rPr lang="en-GB" dirty="0"/>
              <a:t>Advice		advise</a:t>
            </a:r>
          </a:p>
          <a:p>
            <a:r>
              <a:rPr lang="en-GB" dirty="0"/>
              <a:t>Practice		practise</a:t>
            </a:r>
          </a:p>
        </p:txBody>
      </p:sp>
    </p:spTree>
    <p:extLst>
      <p:ext uri="{BB962C8B-B14F-4D97-AF65-F5344CB8AC3E}">
        <p14:creationId xmlns:p14="http://schemas.microsoft.com/office/powerpoint/2010/main" val="451730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53A580-778E-1A18-170B-5DE57C83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Muistivihkoon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4CABA9-C54D-34C2-3A9B-7289F4758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Totea, mitä jo osaat. ”Hyvä, minä. Tätä en enää kertaa!”</a:t>
            </a:r>
          </a:p>
          <a:p>
            <a:r>
              <a:rPr lang="fi-FI" dirty="0"/>
              <a:t>Mitä </a:t>
            </a:r>
            <a:r>
              <a:rPr lang="fi-FI" dirty="0" err="1"/>
              <a:t>semi</a:t>
            </a:r>
            <a:r>
              <a:rPr lang="fi-FI" dirty="0"/>
              <a:t>-osaamista tunti vahvisti?</a:t>
            </a:r>
          </a:p>
          <a:p>
            <a:r>
              <a:rPr lang="fi-FI" dirty="0"/>
              <a:t>Mitä pistät lukuloman kertauslistalle?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1301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105</Words>
  <Application>Microsoft Office PowerPoint</Application>
  <PresentationFormat>Laajakuva</PresentationFormat>
  <Paragraphs>21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Ryhmittele sanoja teeman mukaan</vt:lpstr>
      <vt:lpstr>Maksa yksi, ota kaksi</vt:lpstr>
      <vt:lpstr>Muistivihkoon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Ryhmittele sanoja teeman mukaan</dc:title>
  <dc:creator>Franzon Päivi</dc:creator>
  <cp:lastModifiedBy>Franzon Päivi</cp:lastModifiedBy>
  <cp:revision>3</cp:revision>
  <dcterms:created xsi:type="dcterms:W3CDTF">2021-09-07T12:06:00Z</dcterms:created>
  <dcterms:modified xsi:type="dcterms:W3CDTF">2023-11-30T08:40:36Z</dcterms:modified>
</cp:coreProperties>
</file>