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7CACA1-A669-5E6B-48A7-2F91621ED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57F430-024E-FFB3-55D1-785BB8C73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EC5449-4B8C-0E81-4B23-D6E3CD047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D6F0FC-E04E-1C3D-95D5-DF2F0A1E6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23EC92-FD79-8671-6B5F-B56A4EFFD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2C2B0-3D89-AE66-5BE1-16C37E8C2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66826AA-C3FA-ED65-D14A-246303A1C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0340C0-3738-714C-6450-4FC2001CB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71E5BE-EABE-8AD2-30C1-E36967251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3B4CE8-0C49-DFE5-08A7-00A51BF7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76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B2A94F0-8F32-A8B9-4CA1-D4F6ED3B09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6F034D-55D6-DD9E-8E1C-59F8FB3AE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811944-9C1A-2C7D-988E-90657D51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6406AC-D84C-E546-3822-B58A2EE9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D08A03-6C2B-7FE0-CE99-F19E04FA8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17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C596D6-E4FF-C96B-C3C6-7A8B48343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ABC330-F7B1-D762-2E73-6FD95544B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C9928B-C5B2-4DE7-9020-5422886B7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CDE2FA-177B-4BA9-F5D3-62FB3761B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C5C1C2-312D-464F-2D18-39642356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30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C25B0A-1405-51CF-F095-9BE80EB0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0C8BF5-F971-7F76-E47B-8CE6C1A1D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F011BB-6AF2-2209-C447-6E447A78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7CDD02-DA09-B6D1-F2E6-E2AF6E481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0A8688-2543-1356-5482-D53361EA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19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EE5AF2-C3C6-9B6E-6885-98B3FB0E0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7A73F8-612F-6631-644C-3253D70B2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B6AAE3-FCE6-D2E9-72B0-B887A405B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F831E1-8FAF-81AC-49F8-537238D41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F7857C-1B78-9745-50B8-0D5CAA9E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5605E1-DF88-8DED-6CC9-6DF62255F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11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884F0-CDEC-0CDC-DBAF-CC83AFD19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8C0F1B-A1FA-A740-D897-72A5D6F0C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F62D633-90DD-1B6E-88FE-753C05C4E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C799DE7-1ACD-60A5-B7E4-1BF04FFF80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C0B2AF3-9AF0-971A-A9EB-1D01491956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F16403-DF7E-2AFA-B933-3C0B669D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0AACF81-03CA-6B6B-799F-59328F65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DDE57F2-9677-6998-0533-D93A6C6C4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986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B4AAFB-4522-7642-EFD6-BE7C73ED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08B866E-7C7C-BB06-595C-A9FF64272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0230D9B-D974-77D8-1D0E-E908C498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F76F8A7-C0CD-96C9-1D83-816A01705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14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A6C9F0D-91E0-E8C7-5F0C-36ADBA53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8992FDF-E8CB-2C3A-D257-36327A8BB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BAA5E7E-2CD6-B6C2-7DB3-9FE81820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1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10EF36-1454-9627-0C87-6763EADA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B2590D-718E-049E-25CB-2BDAD6E64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EEE206-05AA-C2A1-ACAA-C16136133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EEDE05-B362-FFCC-9C03-F7FC3C20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B891AB-FC4E-00F4-05E5-12D4BD232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AF8A69-156F-0BB6-19CF-6395A0149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07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185D18-A0F0-C21D-7189-01CFC830B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75AA16F-DBB1-D78C-939A-720303E6DE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2B3703-0091-5429-E107-B5595B5E2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965FA0B-8D59-CDF7-EA05-0C7D562B7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220112-4F9C-8128-24E3-B65A9920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D5437D-5670-A366-39C7-2B5FFD072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3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138B715-43D2-B595-6BC7-272DCF2C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082110-3B5C-2616-6231-A87DC3E78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2659AB-E924-1CE1-E2FE-A5C4008C09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7B5D5-DF19-4498-99C9-5373369E1F03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F14336-CA97-ED49-77BF-34C618EF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08CCE8-54D4-49CA-E92C-5DD56B002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C0EC-8331-44B1-BEF0-A95806DAB7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158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BE7E3C-1D0B-B713-C2F9-D6543775B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Käännöslauseet, </a:t>
            </a:r>
            <a:r>
              <a:rPr lang="fi-FI" dirty="0" err="1"/>
              <a:t>Moroccan</a:t>
            </a:r>
            <a:r>
              <a:rPr lang="fi-FI" dirty="0"/>
              <a:t> </a:t>
            </a:r>
            <a:r>
              <a:rPr lang="fi-FI" dirty="0" err="1"/>
              <a:t>Greenhouses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D8434-209F-3B4B-32ED-0E5A97F12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348"/>
            <a:ext cx="10515600" cy="528665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 </a:t>
            </a:r>
            <a:r>
              <a:rPr lang="fi-FI" dirty="0" err="1"/>
              <a:t>President</a:t>
            </a:r>
            <a:r>
              <a:rPr lang="fi-FI" dirty="0"/>
              <a:t> Ahtisaari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awarded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Nobel </a:t>
            </a:r>
            <a:r>
              <a:rPr lang="fi-FI" b="1" dirty="0"/>
              <a:t>Peace </a:t>
            </a:r>
            <a:r>
              <a:rPr lang="fi-FI" b="1" dirty="0" err="1"/>
              <a:t>Prize</a:t>
            </a:r>
            <a:r>
              <a:rPr lang="fi-FI" b="1" dirty="0"/>
              <a:t> </a:t>
            </a:r>
            <a:r>
              <a:rPr lang="fi-FI" dirty="0"/>
              <a:t>for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as </a:t>
            </a:r>
            <a:r>
              <a:rPr lang="fi-FI" b="1" dirty="0"/>
              <a:t>a </a:t>
            </a:r>
            <a:r>
              <a:rPr lang="fi-FI" b="1" dirty="0" err="1"/>
              <a:t>negotiator</a:t>
            </a:r>
            <a:r>
              <a:rPr lang="fi-FI" b="1" dirty="0"/>
              <a:t> </a:t>
            </a: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Namibian </a:t>
            </a:r>
            <a:r>
              <a:rPr lang="fi-FI" dirty="0" err="1"/>
              <a:t>civil</a:t>
            </a:r>
            <a:r>
              <a:rPr lang="fi-FI" dirty="0"/>
              <a:t> </a:t>
            </a:r>
            <a:r>
              <a:rPr lang="fi-FI" dirty="0" err="1"/>
              <a:t>war</a:t>
            </a:r>
            <a:r>
              <a:rPr lang="fi-FI" dirty="0"/>
              <a:t>.</a:t>
            </a:r>
          </a:p>
          <a:p>
            <a:pPr marL="514350" indent="-514350">
              <a:buAutoNum type="arabicPeriod"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Syrian</a:t>
            </a:r>
            <a:r>
              <a:rPr lang="fi-FI" dirty="0"/>
              <a:t> </a:t>
            </a:r>
            <a:r>
              <a:rPr lang="fi-FI" b="1" dirty="0" err="1"/>
              <a:t>ceasefire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broken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government</a:t>
            </a:r>
            <a:r>
              <a:rPr lang="fi-FI" b="1" dirty="0"/>
              <a:t> </a:t>
            </a:r>
            <a:r>
              <a:rPr lang="fi-FI" b="1" dirty="0" err="1"/>
              <a:t>infantry</a:t>
            </a:r>
            <a:r>
              <a:rPr lang="fi-FI" dirty="0"/>
              <a:t> </a:t>
            </a:r>
            <a:r>
              <a:rPr lang="fi-FI" dirty="0" err="1"/>
              <a:t>started</a:t>
            </a:r>
            <a:r>
              <a:rPr lang="fi-FI" dirty="0"/>
              <a:t> to </a:t>
            </a:r>
            <a:r>
              <a:rPr lang="fi-FI" dirty="0" err="1"/>
              <a:t>shoot</a:t>
            </a:r>
            <a:r>
              <a:rPr lang="fi-FI" dirty="0"/>
              <a:t> </a:t>
            </a:r>
            <a:r>
              <a:rPr lang="fi-FI" b="1" dirty="0" err="1"/>
              <a:t>missiles</a:t>
            </a:r>
            <a:r>
              <a:rPr lang="fi-FI" b="1" dirty="0"/>
              <a:t> </a:t>
            </a:r>
            <a:r>
              <a:rPr lang="fi-FI" dirty="0"/>
              <a:t>into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refugee</a:t>
            </a:r>
            <a:r>
              <a:rPr lang="fi-FI" b="1" dirty="0"/>
              <a:t> </a:t>
            </a:r>
            <a:r>
              <a:rPr lang="fi-FI" b="1" dirty="0" err="1"/>
              <a:t>camps</a:t>
            </a:r>
            <a:r>
              <a:rPr lang="fi-FI" dirty="0"/>
              <a:t>.</a:t>
            </a:r>
          </a:p>
          <a:p>
            <a:pPr marL="514350" indent="-514350">
              <a:buAutoNum type="arabicPeriod"/>
            </a:pPr>
            <a:r>
              <a:rPr lang="fi-FI" b="1" dirty="0"/>
              <a:t>Human </a:t>
            </a:r>
            <a:r>
              <a:rPr lang="fi-FI" b="1" dirty="0" err="1"/>
              <a:t>trafficking</a:t>
            </a:r>
            <a:r>
              <a:rPr lang="fi-FI" b="1" dirty="0"/>
              <a:t> </a:t>
            </a:r>
            <a:r>
              <a:rPr lang="fi-FI" dirty="0" err="1"/>
              <a:t>comprises</a:t>
            </a:r>
            <a:r>
              <a:rPr lang="fi-FI" dirty="0"/>
              <a:t> </a:t>
            </a:r>
            <a:r>
              <a:rPr lang="fi-FI" dirty="0" err="1"/>
              <a:t>such</a:t>
            </a:r>
            <a:r>
              <a:rPr lang="fi-FI" dirty="0"/>
              <a:t> </a:t>
            </a:r>
            <a:r>
              <a:rPr lang="fi-FI" dirty="0" err="1"/>
              <a:t>forms</a:t>
            </a:r>
            <a:r>
              <a:rPr lang="fi-FI" dirty="0"/>
              <a:t> of </a:t>
            </a:r>
            <a:r>
              <a:rPr lang="fi-FI" dirty="0" err="1"/>
              <a:t>slavery</a:t>
            </a:r>
            <a:r>
              <a:rPr lang="fi-FI" dirty="0"/>
              <a:t> as </a:t>
            </a:r>
            <a:r>
              <a:rPr lang="fi-FI" b="1" dirty="0" err="1"/>
              <a:t>forced</a:t>
            </a:r>
            <a:r>
              <a:rPr lang="fi-FI" b="1" dirty="0"/>
              <a:t> labour</a:t>
            </a:r>
            <a:r>
              <a:rPr lang="fi-FI" dirty="0"/>
              <a:t>,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trafficking</a:t>
            </a:r>
            <a:r>
              <a:rPr lang="fi-FI" dirty="0"/>
              <a:t> and </a:t>
            </a:r>
            <a:r>
              <a:rPr lang="fi-FI" dirty="0" err="1"/>
              <a:t>underage</a:t>
            </a:r>
            <a:r>
              <a:rPr lang="fi-FI" dirty="0"/>
              <a:t> </a:t>
            </a:r>
            <a:r>
              <a:rPr lang="fi-FI" dirty="0" err="1"/>
              <a:t>marriages</a:t>
            </a:r>
            <a:r>
              <a:rPr lang="fi-FI" dirty="0"/>
              <a:t>.</a:t>
            </a:r>
          </a:p>
          <a:p>
            <a:pPr marL="514350" indent="-514350">
              <a:buAutoNum type="arabicPeriod"/>
            </a:pPr>
            <a:r>
              <a:rPr lang="fi-FI" dirty="0" err="1"/>
              <a:t>Refugees</a:t>
            </a:r>
            <a:r>
              <a:rPr lang="fi-FI" dirty="0"/>
              <a:t> </a:t>
            </a:r>
            <a:r>
              <a:rPr lang="fi-FI" dirty="0" err="1"/>
              <a:t>often</a:t>
            </a:r>
            <a:r>
              <a:rPr lang="fi-FI" dirty="0"/>
              <a:t> </a:t>
            </a:r>
            <a:r>
              <a:rPr lang="fi-FI" b="1" dirty="0" err="1"/>
              <a:t>face</a:t>
            </a:r>
            <a:r>
              <a:rPr lang="fi-FI" b="1" dirty="0"/>
              <a:t>/</a:t>
            </a:r>
            <a:r>
              <a:rPr lang="fi-FI" b="1" dirty="0" err="1"/>
              <a:t>encounter</a:t>
            </a:r>
            <a:r>
              <a:rPr lang="fi-FI" b="1" dirty="0"/>
              <a:t> </a:t>
            </a:r>
            <a:r>
              <a:rPr lang="fi-FI" b="1" dirty="0" err="1"/>
              <a:t>prejudice</a:t>
            </a:r>
            <a:r>
              <a:rPr lang="fi-FI" b="1" dirty="0"/>
              <a:t>(s)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complicates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b="1" dirty="0" err="1"/>
              <a:t>integration</a:t>
            </a:r>
            <a:r>
              <a:rPr lang="fi-FI" dirty="0"/>
              <a:t> into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society</a:t>
            </a:r>
            <a:r>
              <a:rPr lang="fi-FI" dirty="0"/>
              <a:t> of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home country.</a:t>
            </a:r>
          </a:p>
          <a:p>
            <a:pPr marL="514350" indent="-514350">
              <a:buAutoNum type="arabicPeriod"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human</a:t>
            </a:r>
            <a:r>
              <a:rPr lang="fi-FI" b="1" dirty="0"/>
              <a:t> </a:t>
            </a:r>
            <a:r>
              <a:rPr lang="fi-FI" b="1" dirty="0" err="1"/>
              <a:t>rights</a:t>
            </a:r>
            <a:r>
              <a:rPr lang="fi-FI" b="1" dirty="0"/>
              <a:t> </a:t>
            </a:r>
            <a:r>
              <a:rPr lang="fi-FI" dirty="0"/>
              <a:t>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Chinese</a:t>
            </a:r>
            <a:r>
              <a:rPr lang="fi-FI" dirty="0"/>
              <a:t> </a:t>
            </a:r>
            <a:r>
              <a:rPr lang="fi-FI" dirty="0" err="1"/>
              <a:t>dissidents</a:t>
            </a:r>
            <a:r>
              <a:rPr lang="fi-FI" dirty="0"/>
              <a:t> </a:t>
            </a:r>
            <a:r>
              <a:rPr lang="fi-FI" dirty="0" err="1"/>
              <a:t>violated</a:t>
            </a:r>
            <a:r>
              <a:rPr lang="fi-FI" dirty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54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93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Käännöslauseet, Moroccan Greenhouses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Käännöslauseet, Moroccan Greenhouses</dc:title>
  <dc:creator>Franzon Päivi</dc:creator>
  <cp:lastModifiedBy>Franzon Päivi</cp:lastModifiedBy>
  <cp:revision>1</cp:revision>
  <dcterms:created xsi:type="dcterms:W3CDTF">2024-01-23T13:20:44Z</dcterms:created>
  <dcterms:modified xsi:type="dcterms:W3CDTF">2024-01-23T13:31:14Z</dcterms:modified>
</cp:coreProperties>
</file>