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94C8FC-84B1-90DF-D7FB-7F522E5D7F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A926730-38DF-78AB-3497-66134C1F0E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C68648E-A5A3-2937-808D-774EEC9C2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CAF2-4C98-49EA-BC3B-AC10D695F36F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7437DD5-ADBE-68E6-312B-44F610000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5FAC946-CEDD-F11C-68B8-1D45E6951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D702D-273D-41B9-8C7C-62F1CB83F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351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CC41BF-68DF-2EB4-D884-9EA7E459D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1793D12-D0CD-1491-AAC7-B3BA431EE8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AE3CCCD-DE7E-F54A-AF2F-2C471D59A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CAF2-4C98-49EA-BC3B-AC10D695F36F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329F32D-E208-A69A-AE57-ECC87AE1E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A21C4AD-754C-0DA7-6968-C27F5BEB0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D702D-273D-41B9-8C7C-62F1CB83F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805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9E4B219-3565-494F-423B-A0F9A62165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B9C19DE-BC55-12E4-B06E-43582ECD0E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308DC43-4F0A-9CED-79CB-98A20C701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CAF2-4C98-49EA-BC3B-AC10D695F36F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0788AF0-AC90-EA50-E3E6-486C6BA5A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D92CD96-BCB2-D628-5389-721616778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D702D-273D-41B9-8C7C-62F1CB83F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210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C7110A-1631-DE8D-6A2F-8C7209DC8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931931-8388-2D7D-4F4E-21D9F97236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D20609B-2597-2D31-209E-0357CE01A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CAF2-4C98-49EA-BC3B-AC10D695F36F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A85BB11-F453-D8B8-CAD7-2ED27FFF5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BA89415-238C-3CD9-EF34-53401B01F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D702D-273D-41B9-8C7C-62F1CB83F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199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8DD2E6-47DA-97DB-F6B0-30C0D35AC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55CD495-0E53-9009-D83C-FBA3B2B7E3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85DC621-5D67-619B-F353-15F3C43B4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CAF2-4C98-49EA-BC3B-AC10D695F36F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53D0255-32C7-D8F5-D877-A622A83B1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8C9E8E2-1A9A-503F-93C1-90B9C48C4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D702D-273D-41B9-8C7C-62F1CB83F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8616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2073FA-AA15-C1E4-C350-BA273DF3F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0AC8819-2A33-63DB-17A3-97A3C1D135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D944C13-E964-9DB0-DE1D-EA191B61E5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1497529-2838-9832-E600-DFFE45AE1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CAF2-4C98-49EA-BC3B-AC10D695F36F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F80BDC7-9B86-A422-C55B-73B911584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D9DAB93-6CA4-59CD-7798-E8152B219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D702D-273D-41B9-8C7C-62F1CB83F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166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36A14B-BA1D-8BE8-566E-02B78BB21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E565628-8E5B-8CE4-1ECA-1F1BBA9FE9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2B39DB7-8132-6B62-53F0-69517FF73F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22FBF43-BBC9-1A2A-1161-6DAC991E01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72F6800-9DC4-1E8E-CC19-012C8E8BD3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77A4F77-B2CE-04BE-79F4-063C9E9DC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CAF2-4C98-49EA-BC3B-AC10D695F36F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4BF8DA9-9FE0-C133-AEF6-16BAC049A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7DA9979-D104-EE44-2860-41C810726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D702D-273D-41B9-8C7C-62F1CB83F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5254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E9168F-74F7-BABA-B4B4-343E6B980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66EB587-8AA5-C3F9-2472-178928ABD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CAF2-4C98-49EA-BC3B-AC10D695F36F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0042115-1002-6DD7-B736-D8C215C73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7986B27-EC53-85E3-4DFE-1416DFF2D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D702D-273D-41B9-8C7C-62F1CB83F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1673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98D3837-BFBC-A001-C015-1A1908B2E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CAF2-4C98-49EA-BC3B-AC10D695F36F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480CC04-782B-3CEF-5D2B-86AB4435C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67560FF-A557-067A-F4F8-D332E2049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D702D-273D-41B9-8C7C-62F1CB83F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3776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72A0D1-8A3A-53E2-8493-BEF20894A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87BA23D-E307-7FD4-A64D-37D1DA0CE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1879837-8E63-46E0-3F00-87E23425A7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AEB3359-1982-7C50-FAE0-EDB71A901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CAF2-4C98-49EA-BC3B-AC10D695F36F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9543263-9EF3-A17C-7B29-16A6D0589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6FEDEDD-404F-48AD-028D-48259F5EC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D702D-273D-41B9-8C7C-62F1CB83F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423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04A62-6DC1-704E-0A51-2108708F4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07F5060-48BF-3356-B027-B26DB1F88E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4C36A8B-7D83-EEB3-0604-4AD00F41A9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5606EE4-ABDB-580D-1DAD-E7021424D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CAF2-4C98-49EA-BC3B-AC10D695F36F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0833E68-C812-8666-C31B-ADB5F28E7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1656D1B-8B8E-4C8D-8CEB-AF6885AB6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D702D-273D-41B9-8C7C-62F1CB83F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11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B3A1497-949C-CBB1-12C4-12EB5C20E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A203525-8A91-A950-50B9-4261546172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2DEDE71-109F-7A19-39CC-AB8CCAD0A2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0CAF2-4C98-49EA-BC3B-AC10D695F36F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51209E9-B3D2-43ED-A8ED-B469A9167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104795A-38D8-A21E-1CCF-CDA863D3D8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D702D-273D-41B9-8C7C-62F1CB83F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479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2AF344F-8815-8F70-4D7D-DBC129A61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3581"/>
            <a:ext cx="10515600" cy="5493382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easternmost</a:t>
            </a:r>
            <a:r>
              <a:rPr lang="fi-FI" dirty="0"/>
              <a:t> /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most</a:t>
            </a:r>
            <a:r>
              <a:rPr lang="fi-FI" dirty="0"/>
              <a:t> </a:t>
            </a:r>
            <a:r>
              <a:rPr lang="fi-FI" dirty="0" err="1"/>
              <a:t>eastern</a:t>
            </a:r>
            <a:r>
              <a:rPr lang="en-GB" dirty="0"/>
              <a:t> (</a:t>
            </a:r>
            <a:r>
              <a:rPr lang="en-GB" dirty="0" err="1"/>
              <a:t>pieni</a:t>
            </a:r>
            <a:r>
              <a:rPr lang="en-GB" dirty="0"/>
              <a:t> </a:t>
            </a:r>
            <a:r>
              <a:rPr lang="en-GB" dirty="0" err="1"/>
              <a:t>alkukirjain</a:t>
            </a:r>
            <a:r>
              <a:rPr lang="en-GB" dirty="0"/>
              <a:t>)</a:t>
            </a:r>
          </a:p>
          <a:p>
            <a:pPr marL="514350" indent="-514350">
              <a:buAutoNum type="arabicPeriod"/>
            </a:pPr>
            <a:r>
              <a:rPr lang="en-GB" dirty="0"/>
              <a:t>One of the last</a:t>
            </a:r>
          </a:p>
          <a:p>
            <a:pPr marL="514350" indent="-514350">
              <a:buAutoNum type="arabicPeriod"/>
            </a:pPr>
            <a:r>
              <a:rPr lang="en-GB" dirty="0"/>
              <a:t>In its depth (HUOM! Ei </a:t>
            </a:r>
            <a:r>
              <a:rPr lang="en-GB" dirty="0" err="1"/>
              <a:t>heittomerkkiä</a:t>
            </a:r>
            <a:r>
              <a:rPr lang="en-GB" dirty="0"/>
              <a:t> </a:t>
            </a:r>
            <a:r>
              <a:rPr lang="en-GB" dirty="0" err="1"/>
              <a:t>genetiiviin</a:t>
            </a:r>
            <a:r>
              <a:rPr lang="en-GB" dirty="0"/>
              <a:t>)</a:t>
            </a:r>
          </a:p>
          <a:p>
            <a:pPr marL="514350" indent="-514350">
              <a:buAutoNum type="arabicPeriod"/>
            </a:pPr>
            <a:r>
              <a:rPr lang="en-GB" dirty="0"/>
              <a:t>Not only</a:t>
            </a:r>
          </a:p>
          <a:p>
            <a:pPr marL="514350" indent="-514350">
              <a:buAutoNum type="arabicPeriod"/>
            </a:pPr>
            <a:r>
              <a:rPr lang="en-GB" dirty="0"/>
              <a:t>But also</a:t>
            </a:r>
          </a:p>
          <a:p>
            <a:pPr marL="514350" indent="-514350">
              <a:buAutoNum type="arabicPeriod"/>
            </a:pPr>
            <a:r>
              <a:rPr lang="en-GB" dirty="0"/>
              <a:t>Some of which</a:t>
            </a:r>
          </a:p>
          <a:p>
            <a:pPr marL="514350" indent="-514350">
              <a:buAutoNum type="arabicPeriod"/>
            </a:pPr>
            <a:r>
              <a:rPr lang="en-GB" dirty="0"/>
              <a:t>Earlier/previously  THOUGHT</a:t>
            </a:r>
          </a:p>
          <a:p>
            <a:pPr marL="514350" indent="-514350">
              <a:buAutoNum type="arabicPeriod"/>
            </a:pPr>
            <a:r>
              <a:rPr lang="en-GB" dirty="0"/>
              <a:t>Listing/cataloguing / indexing</a:t>
            </a:r>
          </a:p>
          <a:p>
            <a:pPr marL="514350" indent="-514350">
              <a:buAutoNum type="arabicPeriod"/>
            </a:pPr>
            <a:r>
              <a:rPr lang="en-GB" dirty="0"/>
              <a:t>To flourish / to thrive</a:t>
            </a:r>
          </a:p>
          <a:p>
            <a:pPr marL="514350" indent="-514350">
              <a:buAutoNum type="arabicPeriod"/>
            </a:pPr>
            <a:r>
              <a:rPr lang="en-GB" dirty="0"/>
              <a:t>through/for/over centuries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26298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51</Words>
  <Application>Microsoft Office PowerPoint</Application>
  <PresentationFormat>Laajakuva</PresentationFormat>
  <Paragraphs>10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Franzon Päivi</dc:creator>
  <cp:lastModifiedBy>Franzon Päivi</cp:lastModifiedBy>
  <cp:revision>1</cp:revision>
  <dcterms:created xsi:type="dcterms:W3CDTF">2024-01-16T13:03:47Z</dcterms:created>
  <dcterms:modified xsi:type="dcterms:W3CDTF">2024-01-16T13:08:54Z</dcterms:modified>
</cp:coreProperties>
</file>