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26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42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983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13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987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7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32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9593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579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108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0314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EF7B1-4222-4E7A-8127-C2506FC16C35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A36AC-5E0B-4E07-90AC-A75E191530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84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49828"/>
          </a:xfrm>
        </p:spPr>
        <p:txBody>
          <a:bodyPr/>
          <a:lstStyle/>
          <a:p>
            <a:r>
              <a:rPr lang="fi-FI" b="1" dirty="0"/>
              <a:t>Työpistetunti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23406"/>
            <a:ext cx="10720526" cy="5564777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Valitse itse, mitä haluat tänään kerrata. </a:t>
            </a:r>
          </a:p>
          <a:p>
            <a:r>
              <a:rPr lang="fi-FI" dirty="0"/>
              <a:t>Vaihda tehtävää kerran tai kahdesti tämän oppitunnin aikana.</a:t>
            </a:r>
            <a:br>
              <a:rPr lang="fi-FI" dirty="0"/>
            </a:br>
            <a:r>
              <a:rPr lang="fi-FI" dirty="0"/>
              <a:t>= tee kahta tai kolmea tarjolla olevaa puuhaa.</a:t>
            </a:r>
          </a:p>
          <a:p>
            <a:r>
              <a:rPr lang="fi-FI" dirty="0"/>
              <a:t>Ohjeet tehtäviin pöydillä. Ota tarvittaessa kuva ohjeista.</a:t>
            </a:r>
          </a:p>
          <a:p>
            <a:r>
              <a:rPr lang="fi-FI" dirty="0"/>
              <a:t>Vaihtoehdot:</a:t>
            </a:r>
          </a:p>
          <a:p>
            <a:pPr marL="0" indent="0">
              <a:buNone/>
            </a:pPr>
            <a:r>
              <a:rPr lang="fi-FI" dirty="0"/>
              <a:t>	1. relatiivipronominit Päivin kanssa</a:t>
            </a:r>
          </a:p>
          <a:p>
            <a:pPr marL="0" indent="0">
              <a:buNone/>
            </a:pPr>
            <a:r>
              <a:rPr lang="fi-FI" dirty="0"/>
              <a:t>	2. </a:t>
            </a:r>
            <a:r>
              <a:rPr lang="fi-FI" dirty="0" err="1"/>
              <a:t>Sussed</a:t>
            </a:r>
            <a:r>
              <a:rPr lang="fi-FI" dirty="0"/>
              <a:t>-peli englanniksi (ohjeet pelipöydällä + in </a:t>
            </a:r>
            <a:r>
              <a:rPr lang="fi-FI" dirty="0" err="1"/>
              <a:t>detail</a:t>
            </a:r>
            <a:r>
              <a:rPr lang="fi-FI" dirty="0"/>
              <a:t> </a:t>
            </a:r>
            <a:r>
              <a:rPr lang="fi-FI" dirty="0" err="1"/>
              <a:t>Pedassa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	3. syksyn 2019 YO-kokeen luetunymmärtämisiä </a:t>
            </a:r>
            <a:r>
              <a:rPr lang="fi-FI" b="1" dirty="0"/>
              <a:t>Abitreeneissä </a:t>
            </a:r>
            <a:br>
              <a:rPr lang="fi-FI" dirty="0"/>
            </a:br>
            <a:r>
              <a:rPr lang="fi-FI" dirty="0"/>
              <a:t> 		(aloita avovastauksista 13 ja 15 ja jätä ne minulle korjattavaksi)</a:t>
            </a:r>
          </a:p>
          <a:p>
            <a:pPr marL="0" indent="0">
              <a:buNone/>
            </a:pPr>
            <a:r>
              <a:rPr lang="fi-FI" dirty="0"/>
              <a:t>	4. itse valitsemasi TED </a:t>
            </a:r>
            <a:r>
              <a:rPr lang="fi-FI" dirty="0" err="1"/>
              <a:t>talk</a:t>
            </a:r>
            <a:r>
              <a:rPr lang="fi-FI" dirty="0"/>
              <a:t> (vaikeampi) tai </a:t>
            </a:r>
            <a:r>
              <a:rPr lang="fi-FI" dirty="0" err="1"/>
              <a:t>TedEd</a:t>
            </a:r>
            <a:r>
              <a:rPr lang="fi-FI" dirty="0"/>
              <a:t> (helpompi)-video </a:t>
            </a:r>
            <a:br>
              <a:rPr lang="fi-FI" dirty="0"/>
            </a:br>
            <a:r>
              <a:rPr lang="fi-FI" dirty="0"/>
              <a:t> 		ohjeet pöydällä, kirjoita tiivistelmä + </a:t>
            </a:r>
            <a:r>
              <a:rPr lang="fi-FI" b="1" dirty="0"/>
              <a:t>palauta </a:t>
            </a:r>
            <a:r>
              <a:rPr lang="fi-FI" b="1" dirty="0" err="1"/>
              <a:t>Pedanet</a:t>
            </a:r>
            <a:r>
              <a:rPr lang="fi-FI" b="1" dirty="0"/>
              <a:t>-kansioon</a:t>
            </a:r>
          </a:p>
          <a:p>
            <a:pPr marL="0" indent="0">
              <a:buNone/>
            </a:pPr>
            <a:r>
              <a:rPr lang="fi-FI" dirty="0"/>
              <a:t>	5. subst./adj./verbi + prepositio: </a:t>
            </a:r>
            <a:r>
              <a:rPr lang="fi-FI" b="1" dirty="0"/>
              <a:t>digikokeet.otava.fi</a:t>
            </a:r>
            <a:r>
              <a:rPr lang="fi-FI" dirty="0"/>
              <a:t>	  koodi: </a:t>
            </a:r>
            <a:r>
              <a:rPr lang="fi-FI" b="0" i="0" dirty="0">
                <a:solidFill>
                  <a:srgbClr val="323643"/>
                </a:solidFill>
                <a:effectLst/>
                <a:latin typeface="Source Sans Pro" panose="020B0503030403020204" pitchFamily="34" charset="0"/>
              </a:rPr>
              <a:t>KDNDWu4k</a:t>
            </a:r>
            <a:r>
              <a:rPr lang="fi-FI" dirty="0"/>
              <a:t>	</a:t>
            </a:r>
          </a:p>
          <a:p>
            <a:pPr marL="0" indent="0">
              <a:buNone/>
            </a:pPr>
            <a:r>
              <a:rPr lang="fi-FI" dirty="0"/>
              <a:t>	6. </a:t>
            </a:r>
            <a:r>
              <a:rPr lang="fi-FI" dirty="0" err="1"/>
              <a:t>Politically</a:t>
            </a:r>
            <a:r>
              <a:rPr lang="fi-FI" dirty="0"/>
              <a:t> </a:t>
            </a:r>
            <a:r>
              <a:rPr lang="fi-FI" dirty="0" err="1"/>
              <a:t>Correct</a:t>
            </a:r>
            <a:r>
              <a:rPr lang="fi-FI" dirty="0"/>
              <a:t> English –sanastohöpöyksiä etupöydällä, </a:t>
            </a:r>
            <a:r>
              <a:rPr lang="fi-FI" b="1" dirty="0"/>
              <a:t>vastaukset </a:t>
            </a:r>
            <a:r>
              <a:rPr lang="fi-FI" b="1" dirty="0" err="1"/>
              <a:t>Peda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	7. Jos et vielä osaa kaikkien epäsäännöllisten verbin taivutusta, tee niistä </a:t>
            </a:r>
            <a:br>
              <a:rPr lang="fi-FI" dirty="0"/>
            </a:br>
            <a:r>
              <a:rPr lang="fi-FI" dirty="0"/>
              <a:t> 	    	itsellesi </a:t>
            </a:r>
            <a:r>
              <a:rPr lang="fi-FI" b="1" dirty="0" err="1"/>
              <a:t>Quizlet</a:t>
            </a:r>
            <a:r>
              <a:rPr lang="fi-FI" dirty="0"/>
              <a:t>-setti. Voit myös käyttää valmista </a:t>
            </a:r>
            <a:r>
              <a:rPr lang="fi-FI" dirty="0" err="1"/>
              <a:t>Quizletin</a:t>
            </a:r>
            <a:r>
              <a:rPr lang="fi-FI" dirty="0"/>
              <a:t> settiä.</a:t>
            </a:r>
          </a:p>
        </p:txBody>
      </p:sp>
    </p:spTree>
    <p:extLst>
      <p:ext uri="{BB962C8B-B14F-4D97-AF65-F5344CB8AC3E}">
        <p14:creationId xmlns:p14="http://schemas.microsoft.com/office/powerpoint/2010/main" val="271305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174</Words>
  <Application>Microsoft Office PowerPoint</Application>
  <PresentationFormat>Laajakuva</PresentationFormat>
  <Paragraphs>12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Office-teema</vt:lpstr>
      <vt:lpstr>Työpistetunti 1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Työpistetunti</dc:title>
  <dc:creator>Franzon Päivi</dc:creator>
  <cp:lastModifiedBy>Franzon Päivi</cp:lastModifiedBy>
  <cp:revision>24</cp:revision>
  <dcterms:created xsi:type="dcterms:W3CDTF">2019-08-19T11:13:30Z</dcterms:created>
  <dcterms:modified xsi:type="dcterms:W3CDTF">2023-12-18T10:14:28Z</dcterms:modified>
</cp:coreProperties>
</file>