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70796A-58E6-4227-A51E-8C0E55BCD7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fi-FI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ED27219-A6C9-4218-B6B9-428456C360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fi-FI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0507725-114C-4AB4-BC1D-294209EC1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DF56-67B8-4C75-909A-C86CECB8823D}" type="datetimeFigureOut">
              <a:rPr lang="fi-FI" smtClean="0"/>
              <a:t>14.12.2023</a:t>
            </a:fld>
            <a:endParaRPr lang="fi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0E27EA6-67CC-49F6-9F0D-1FC87A757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3CD4146-BAAD-4282-B0BA-9496E22AE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E127-7347-45FB-A9F6-9236A39A41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69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B16A77-D1E9-4436-8F26-87379F0D9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fi-FI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9C56124-45B3-4752-8927-4E572D8E34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fi-FI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D9B5445-DDC0-489E-B1B8-0F5987AC5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DF56-67B8-4C75-909A-C86CECB8823D}" type="datetimeFigureOut">
              <a:rPr lang="fi-FI" smtClean="0"/>
              <a:t>14.12.2023</a:t>
            </a:fld>
            <a:endParaRPr lang="fi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F486A4D-FD9C-4D0D-9F34-6DBAB48E7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CD629F4-B91C-429A-9933-B037A9D95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E127-7347-45FB-A9F6-9236A39A41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3521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4FE0527-CCFC-4369-8FCD-4864D5BCAF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fi-FI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3828688-262D-4791-A6F9-064F564697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fi-FI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39B1A69-D16F-4457-9DDA-34DDC9A4E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DF56-67B8-4C75-909A-C86CECB8823D}" type="datetimeFigureOut">
              <a:rPr lang="fi-FI" smtClean="0"/>
              <a:t>14.12.2023</a:t>
            </a:fld>
            <a:endParaRPr lang="fi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2329EDE-9EDE-4BDE-A72F-0C9188D09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C8D81BE-EF0F-4A30-B198-5A46FA512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E127-7347-45FB-A9F6-9236A39A41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791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427E1B-911B-4F50-A94F-5452C77E2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fi-FI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131721F-D66C-438B-95D2-66784203E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fi-FI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66F0123-2789-4A8C-B7D9-87F12D33C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DF56-67B8-4C75-909A-C86CECB8823D}" type="datetimeFigureOut">
              <a:rPr lang="fi-FI" smtClean="0"/>
              <a:t>14.12.2023</a:t>
            </a:fld>
            <a:endParaRPr lang="fi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F809DD5-4B25-478A-A10F-726BD0AE4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DF1937D-9FA0-46E2-8D98-44B5A77D4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E127-7347-45FB-A9F6-9236A39A41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1762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F40815-E9FB-48E3-813B-51357C20D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fi-FI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A1A535A-2E78-4887-A138-F5F3096E3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13E2640-D982-4A9E-96C8-29671D0BA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DF56-67B8-4C75-909A-C86CECB8823D}" type="datetimeFigureOut">
              <a:rPr lang="fi-FI" smtClean="0"/>
              <a:t>14.12.2023</a:t>
            </a:fld>
            <a:endParaRPr lang="fi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F7F1A44-4AA6-4412-854D-730718A9C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07A24D0-A499-4DBD-AFCD-36073AA1D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E127-7347-45FB-A9F6-9236A39A41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4318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36FD4F-C3DB-4372-9A89-CDAD5F2DE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fi-FI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8685E0-8C60-4C1E-B48F-257226E76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fi-FI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A2BBCA0-85CE-465C-8AD2-743CCC34AA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fi-FI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5E1F334-57FB-41E6-BF48-9DD4BA856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DF56-67B8-4C75-909A-C86CECB8823D}" type="datetimeFigureOut">
              <a:rPr lang="fi-FI" smtClean="0"/>
              <a:t>14.12.2023</a:t>
            </a:fld>
            <a:endParaRPr lang="fi-FI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F79AD37-A188-4220-BA44-7389D4C26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822DC06-9B94-43E1-84D4-BF06B6BCE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E127-7347-45FB-A9F6-9236A39A41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2199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C9423B-1AC0-4FE0-8F2B-C9B9A8E94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fi-FI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3F310B2-8604-49C7-8668-6AC38858C3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262F8BF-337E-4C7B-A04C-D18158BBA2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fi-FI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753E32C-E543-4B1A-9ABB-DADCF7DA9F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5F8162F-E3AD-4315-A8FC-397A16E79D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fi-FI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736CF3B-A8D2-4FB2-A578-9205C53FF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DF56-67B8-4C75-909A-C86CECB8823D}" type="datetimeFigureOut">
              <a:rPr lang="fi-FI" smtClean="0"/>
              <a:t>14.12.2023</a:t>
            </a:fld>
            <a:endParaRPr lang="fi-FI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B4F59B70-2E71-4674-B47E-0C3C4C4A6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7D76ABF-EA8F-4631-89E3-8DB55D702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E127-7347-45FB-A9F6-9236A39A41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9675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9C3EBD-B1D3-4D04-86B3-603530F6C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fi-FI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258374E-DF23-44F8-AF29-2D48F4063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DF56-67B8-4C75-909A-C86CECB8823D}" type="datetimeFigureOut">
              <a:rPr lang="fi-FI" smtClean="0"/>
              <a:t>14.12.2023</a:t>
            </a:fld>
            <a:endParaRPr lang="fi-FI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0385B3D-D936-44B1-AB04-2C2C423FE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E474EA5-B7E7-4F0D-911A-85988058A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E127-7347-45FB-A9F6-9236A39A41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7835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8797425-5606-48BC-B968-270B83E93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DF56-67B8-4C75-909A-C86CECB8823D}" type="datetimeFigureOut">
              <a:rPr lang="fi-FI" smtClean="0"/>
              <a:t>14.12.2023</a:t>
            </a:fld>
            <a:endParaRPr lang="fi-FI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C8017F2-5A84-4677-B4BC-03276725A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446F4C1-4998-48F4-B106-588FE7F6D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E127-7347-45FB-A9F6-9236A39A41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0756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C5A9C6-AC47-4585-9855-E734433F8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fi-FI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5D6AE34-74B6-4AFE-8932-36C39BB70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fi-FI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3705A24-9FB6-49C1-9C4E-2190EE94CB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7C40573-3C4A-4085-B9D4-A4CBDFCEF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DF56-67B8-4C75-909A-C86CECB8823D}" type="datetimeFigureOut">
              <a:rPr lang="fi-FI" smtClean="0"/>
              <a:t>14.12.2023</a:t>
            </a:fld>
            <a:endParaRPr lang="fi-FI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EC849DC-6DB8-4C62-AA9B-833C85044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A1F83FD-0AC3-4F2C-9768-75B29F704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E127-7347-45FB-A9F6-9236A39A41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3720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A6ADE7-E8AF-4E5F-8E17-155C17E2E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fi-FI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AB6D1AD-99DC-4767-82D1-3E047F50E1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7403142-12AC-46A1-80C9-AC404066F5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18D7AC0-3142-4C90-9C78-B1604B474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DF56-67B8-4C75-909A-C86CECB8823D}" type="datetimeFigureOut">
              <a:rPr lang="fi-FI" smtClean="0"/>
              <a:t>14.12.2023</a:t>
            </a:fld>
            <a:endParaRPr lang="fi-FI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A92A64D-69AE-4257-9B31-711FB348D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F24AD34-CAE2-44FC-B8D1-61EF34DFB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E127-7347-45FB-A9F6-9236A39A41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7997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53B5F51-9A29-4C10-B89E-6A57E600B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fi-FI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F9A2D74-99F6-463A-9577-D370A26FC9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fi-FI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1C09378-2549-49C8-B819-EFFB83256C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ADF56-67B8-4C75-909A-C86CECB8823D}" type="datetimeFigureOut">
              <a:rPr lang="fi-FI" smtClean="0"/>
              <a:t>14.12.2023</a:t>
            </a:fld>
            <a:endParaRPr lang="fi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124FFF8-83D7-4146-8E7F-A09C544648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121E962-E189-4530-B27A-74D27ED3F9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7E127-7347-45FB-A9F6-9236A39A410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4990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008A19D-912B-46A9-8688-0014A824B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8296"/>
            <a:ext cx="10515600" cy="6414052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Should every young man in Finland do military service or could we manage with professional army? </a:t>
            </a:r>
            <a:r>
              <a:rPr lang="en-GB" b="1" dirty="0"/>
              <a:t>In my opinion, </a:t>
            </a:r>
            <a:r>
              <a:rPr lang="en-GB" dirty="0"/>
              <a:t>Every single young man in Finland should go through the military service. </a:t>
            </a:r>
            <a:r>
              <a:rPr lang="en-GB" b="1" dirty="0"/>
              <a:t>(for) </a:t>
            </a:r>
            <a:r>
              <a:rPr lang="en-GB" dirty="0"/>
              <a:t>It is </a:t>
            </a:r>
            <a:r>
              <a:rPr lang="en-GB" b="1" dirty="0"/>
              <a:t>not only </a:t>
            </a:r>
            <a:r>
              <a:rPr lang="en-GB" dirty="0"/>
              <a:t>a case of national security </a:t>
            </a:r>
            <a:r>
              <a:rPr lang="en-GB" b="1" dirty="0"/>
              <a:t>but also</a:t>
            </a:r>
            <a:r>
              <a:rPr lang="en-GB" dirty="0"/>
              <a:t> a tradition. </a:t>
            </a:r>
            <a:endParaRPr lang="fi-FI" dirty="0"/>
          </a:p>
          <a:p>
            <a:r>
              <a:rPr lang="en-GB" dirty="0"/>
              <a:t>Some people may think that there is no serious reason to go through the military service </a:t>
            </a:r>
            <a:r>
              <a:rPr lang="en-GB" b="1" dirty="0"/>
              <a:t>because </a:t>
            </a:r>
            <a:r>
              <a:rPr lang="en-GB" dirty="0"/>
              <a:t>At the moment there is no serious threat of war in Finland or anywhere near us. We aren’t a member of NATO </a:t>
            </a:r>
            <a:r>
              <a:rPr lang="en-GB" b="1" dirty="0"/>
              <a:t>therefore, </a:t>
            </a:r>
            <a:r>
              <a:rPr lang="en-GB" dirty="0"/>
              <a:t>a we don’t have to attack a country that, for example, the USA is in conflict with. </a:t>
            </a:r>
            <a:r>
              <a:rPr lang="en-GB" b="1" dirty="0"/>
              <a:t>However, </a:t>
            </a:r>
            <a:r>
              <a:rPr lang="en-GB" dirty="0"/>
              <a:t>The military service isn’t just about learning how to speak on the radio, drive a tank or shoot a gun. </a:t>
            </a:r>
            <a:endParaRPr lang="fi-FI" dirty="0"/>
          </a:p>
          <a:p>
            <a:r>
              <a:rPr lang="en-GB" b="1" dirty="0"/>
              <a:t>In actual fact</a:t>
            </a:r>
            <a:r>
              <a:rPr lang="en-GB" dirty="0"/>
              <a:t>, The military service is really about teamwork </a:t>
            </a:r>
            <a:r>
              <a:rPr lang="en-GB" b="1" dirty="0"/>
              <a:t>as/since it teaches you </a:t>
            </a:r>
            <a:r>
              <a:rPr lang="en-GB" dirty="0"/>
              <a:t>to survive in a situation of danger or in extreme conditions. These common skills of life can </a:t>
            </a:r>
            <a:r>
              <a:rPr lang="en-GB" b="1" dirty="0"/>
              <a:t>even/also </a:t>
            </a:r>
            <a:r>
              <a:rPr lang="en-GB" dirty="0"/>
              <a:t>be used in everyday life.</a:t>
            </a:r>
            <a:r>
              <a:rPr lang="en-GB" b="1" dirty="0"/>
              <a:t> For instance, </a:t>
            </a:r>
            <a:r>
              <a:rPr lang="en-GB" dirty="0"/>
              <a:t>If you fell through ice, you would know how to get out of the water and get warm again without a warm cottage and a sauna. </a:t>
            </a:r>
            <a:endParaRPr lang="fi-FI" dirty="0"/>
          </a:p>
          <a:p>
            <a:r>
              <a:rPr lang="en-GB" b="1" dirty="0"/>
              <a:t>Finally, </a:t>
            </a:r>
            <a:r>
              <a:rPr lang="en-GB" dirty="0"/>
              <a:t>Could we manage with just a professional army? Absolutely not </a:t>
            </a:r>
            <a:r>
              <a:rPr lang="en-GB" b="1" dirty="0"/>
              <a:t>since </a:t>
            </a:r>
            <a:r>
              <a:rPr lang="en-GB" dirty="0"/>
              <a:t>In a small country like Finland, not that many are interested in being in a professional army. Imagine a situation where almost any country declares a war on Finland. With a professional army we would be </a:t>
            </a:r>
            <a:r>
              <a:rPr lang="en-GB" dirty="0" err="1"/>
              <a:t>outnumbered.</a:t>
            </a:r>
            <a:r>
              <a:rPr lang="en-GB" b="1" dirty="0" err="1"/>
              <a:t>Therefory</a:t>
            </a:r>
            <a:r>
              <a:rPr lang="en-GB" b="1" dirty="0"/>
              <a:t>, </a:t>
            </a:r>
            <a:r>
              <a:rPr lang="en-GB" dirty="0"/>
              <a:t>Better be safe than sorry.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4654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275</Words>
  <Application>Microsoft Office PowerPoint</Application>
  <PresentationFormat>Laajakuva</PresentationFormat>
  <Paragraphs>4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Päivi Franzon</dc:creator>
  <cp:lastModifiedBy>Franzon Päivi</cp:lastModifiedBy>
  <cp:revision>2</cp:revision>
  <dcterms:created xsi:type="dcterms:W3CDTF">2019-08-12T18:35:40Z</dcterms:created>
  <dcterms:modified xsi:type="dcterms:W3CDTF">2023-12-14T11:02:43Z</dcterms:modified>
</cp:coreProperties>
</file>