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269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120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63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592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57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27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29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455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79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05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01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3CAEF-D15E-4234-AFCC-586B86A30FFE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10C5B-6DCC-4C97-99F6-42DF036C8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9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518259-8947-F8F4-59E2-C158B9810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91441"/>
            <a:ext cx="10957560" cy="1005839"/>
          </a:xfrm>
        </p:spPr>
        <p:txBody>
          <a:bodyPr/>
          <a:lstStyle/>
          <a:p>
            <a:r>
              <a:rPr lang="fi-FI" b="1" dirty="0"/>
              <a:t>Aiheet 1 – 10 sivulla 198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2CB379-8A9A-FF08-3D67-2E0B2BBF1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0" y="1097280"/>
            <a:ext cx="11755120" cy="5669280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Aikamuodot selvästi nykyhetken aikamuotoja (preesens, perfekti ja futuuri)</a:t>
            </a:r>
            <a:br>
              <a:rPr lang="fi-FI" dirty="0"/>
            </a:br>
            <a:r>
              <a:rPr lang="fi-FI" dirty="0"/>
              <a:t>- 1: ”I </a:t>
            </a:r>
            <a:r>
              <a:rPr lang="fi-FI" dirty="0" err="1"/>
              <a:t>love</a:t>
            </a:r>
            <a:r>
              <a:rPr lang="fi-FI" dirty="0"/>
              <a:t>…” = preesens</a:t>
            </a:r>
            <a:br>
              <a:rPr lang="fi-FI" dirty="0"/>
            </a:br>
            <a:r>
              <a:rPr lang="fi-FI" dirty="0"/>
              <a:t>- 2: ”</a:t>
            </a:r>
            <a:r>
              <a:rPr lang="fi-FI" dirty="0" err="1"/>
              <a:t>What</a:t>
            </a:r>
            <a:r>
              <a:rPr lang="fi-FI" dirty="0"/>
              <a:t> is </a:t>
            </a:r>
            <a:r>
              <a:rPr lang="fi-FI" dirty="0" err="1"/>
              <a:t>there</a:t>
            </a:r>
            <a:r>
              <a:rPr lang="fi-FI" dirty="0"/>
              <a:t> in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room</a:t>
            </a:r>
            <a:r>
              <a:rPr lang="fi-FI" dirty="0"/>
              <a:t>…” = preesens</a:t>
            </a:r>
            <a:br>
              <a:rPr lang="fi-FI" dirty="0"/>
            </a:br>
            <a:r>
              <a:rPr lang="fi-FI" dirty="0"/>
              <a:t>- 4: ”</a:t>
            </a:r>
            <a:r>
              <a:rPr lang="fi-FI" dirty="0" err="1"/>
              <a:t>What</a:t>
            </a:r>
            <a:r>
              <a:rPr lang="fi-FI" dirty="0"/>
              <a:t> is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secret</a:t>
            </a:r>
            <a:r>
              <a:rPr lang="fi-FI" dirty="0"/>
              <a:t> </a:t>
            </a:r>
            <a:r>
              <a:rPr lang="fi-FI" dirty="0" err="1"/>
              <a:t>talent</a:t>
            </a:r>
            <a:r>
              <a:rPr lang="fi-FI" dirty="0"/>
              <a:t>…” = preesens</a:t>
            </a:r>
            <a:br>
              <a:rPr lang="fi-FI" dirty="0"/>
            </a:br>
            <a:r>
              <a:rPr lang="fi-FI" dirty="0"/>
              <a:t>- 8: ”…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ways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make</a:t>
            </a:r>
            <a:r>
              <a:rPr lang="fi-FI" dirty="0"/>
              <a:t> money </a:t>
            </a:r>
            <a:r>
              <a:rPr lang="fi-FI" dirty="0" err="1"/>
              <a:t>online</a:t>
            </a:r>
            <a:r>
              <a:rPr lang="fi-FI" dirty="0"/>
              <a:t>.” = preesens</a:t>
            </a:r>
          </a:p>
          <a:p>
            <a:r>
              <a:rPr lang="fi-FI" dirty="0"/>
              <a:t>Aikamuodot selvästi menneen ajan aikamuotoja (imperfekti, pluskv. ja </a:t>
            </a:r>
            <a:r>
              <a:rPr lang="fi-FI" dirty="0" err="1"/>
              <a:t>kondit</a:t>
            </a:r>
            <a:r>
              <a:rPr lang="fi-FI" dirty="0"/>
              <a:t>.)</a:t>
            </a:r>
            <a:br>
              <a:rPr lang="fi-FI" dirty="0"/>
            </a:br>
            <a:r>
              <a:rPr lang="fi-FI" dirty="0"/>
              <a:t>- 3. ”</a:t>
            </a:r>
            <a:r>
              <a:rPr lang="fi-FI" dirty="0" err="1"/>
              <a:t>if</a:t>
            </a:r>
            <a:r>
              <a:rPr lang="fi-FI" dirty="0"/>
              <a:t> I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change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thing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me” -&gt; lähes koko teksti konditionaalissa</a:t>
            </a:r>
            <a:br>
              <a:rPr lang="fi-FI" dirty="0"/>
            </a:br>
            <a:r>
              <a:rPr lang="fi-FI" dirty="0"/>
              <a:t>- 5. ” </a:t>
            </a:r>
            <a:r>
              <a:rPr lang="fi-FI" dirty="0" err="1"/>
              <a:t>five</a:t>
            </a:r>
            <a:r>
              <a:rPr lang="fi-FI" dirty="0"/>
              <a:t> </a:t>
            </a:r>
            <a:r>
              <a:rPr lang="fi-FI" dirty="0" err="1"/>
              <a:t>things</a:t>
            </a:r>
            <a:r>
              <a:rPr lang="fi-FI" dirty="0"/>
              <a:t> I </a:t>
            </a:r>
            <a:r>
              <a:rPr lang="fi-FI" dirty="0" err="1"/>
              <a:t>couldn’t</a:t>
            </a:r>
            <a:r>
              <a:rPr lang="fi-FI" dirty="0"/>
              <a:t> live </a:t>
            </a:r>
            <a:r>
              <a:rPr lang="fi-FI" dirty="0" err="1"/>
              <a:t>without</a:t>
            </a:r>
            <a:r>
              <a:rPr lang="fi-FI" dirty="0"/>
              <a:t>” -&gt; tämäkin pitkälti konditionaalissa</a:t>
            </a:r>
            <a:br>
              <a:rPr lang="fi-FI" dirty="0"/>
            </a:br>
            <a:r>
              <a:rPr lang="fi-FI" dirty="0"/>
              <a:t>- 6. ”If I </a:t>
            </a:r>
            <a:r>
              <a:rPr lang="fi-FI" dirty="0" err="1"/>
              <a:t>could</a:t>
            </a:r>
            <a:r>
              <a:rPr lang="fi-FI" dirty="0"/>
              <a:t> go </a:t>
            </a:r>
            <a:r>
              <a:rPr lang="fi-FI" dirty="0" err="1"/>
              <a:t>back</a:t>
            </a:r>
            <a:r>
              <a:rPr lang="fi-FI" dirty="0"/>
              <a:t> in </a:t>
            </a:r>
            <a:r>
              <a:rPr lang="fi-FI" dirty="0" err="1"/>
              <a:t>time</a:t>
            </a:r>
            <a:r>
              <a:rPr lang="fi-FI" dirty="0"/>
              <a:t>” -&gt; tämäkin on jossitteluaihe eli konditionaali</a:t>
            </a:r>
            <a:br>
              <a:rPr lang="fi-FI" dirty="0"/>
            </a:br>
            <a:r>
              <a:rPr lang="fi-FI" dirty="0"/>
              <a:t>- 7. ”my </a:t>
            </a:r>
            <a:r>
              <a:rPr lang="fi-FI" dirty="0" err="1"/>
              <a:t>parents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” -&gt; tarina imperfektissä (ja pluskvamperfektissä)</a:t>
            </a:r>
          </a:p>
          <a:p>
            <a:r>
              <a:rPr lang="fi-FI" dirty="0"/>
              <a:t>9 ”kirje koulukiusaajalle” </a:t>
            </a:r>
            <a:br>
              <a:rPr lang="fi-FI" dirty="0"/>
            </a:br>
            <a:r>
              <a:rPr lang="fi-FI" dirty="0"/>
              <a:t>-&gt; päätät itse, kirjoitatko kiusaajan käytöksestä imperfektissä vai preesensissä</a:t>
            </a:r>
            <a:br>
              <a:rPr lang="fi-FI" dirty="0"/>
            </a:br>
            <a:r>
              <a:rPr lang="fi-FI" dirty="0"/>
              <a:t>-&gt; käytätkö konditionaali, jos annat ohjeita korjattuun käytökseen</a:t>
            </a:r>
          </a:p>
          <a:p>
            <a:r>
              <a:rPr lang="fi-FI" dirty="0"/>
              <a:t>10. I </a:t>
            </a:r>
            <a:r>
              <a:rPr lang="fi-FI" dirty="0" err="1"/>
              <a:t>can’t</a:t>
            </a:r>
            <a:r>
              <a:rPr lang="fi-FI" dirty="0"/>
              <a:t> </a:t>
            </a:r>
            <a:r>
              <a:rPr lang="fi-FI" dirty="0" err="1"/>
              <a:t>believe</a:t>
            </a:r>
            <a:r>
              <a:rPr lang="fi-FI" dirty="0"/>
              <a:t> it -&gt; vapain aihe aikamuotojen kannalta. Otsikossa on preesens, mutta voit itse päättää sisältösi.</a:t>
            </a:r>
          </a:p>
        </p:txBody>
      </p:sp>
    </p:spTree>
    <p:extLst>
      <p:ext uri="{BB962C8B-B14F-4D97-AF65-F5344CB8AC3E}">
        <p14:creationId xmlns:p14="http://schemas.microsoft.com/office/powerpoint/2010/main" val="306242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35083" y="313509"/>
            <a:ext cx="10515600" cy="1325563"/>
          </a:xfrm>
        </p:spPr>
        <p:txBody>
          <a:bodyPr/>
          <a:lstStyle/>
          <a:p>
            <a:r>
              <a:rPr lang="en-GB" b="1" dirty="0" err="1"/>
              <a:t>Aiheet</a:t>
            </a:r>
            <a:r>
              <a:rPr lang="en-GB" b="1" dirty="0"/>
              <a:t> 1 – 10 </a:t>
            </a:r>
            <a:r>
              <a:rPr lang="en-GB" b="1" dirty="0" err="1"/>
              <a:t>sivulla</a:t>
            </a:r>
            <a:r>
              <a:rPr lang="en-GB" b="1"/>
              <a:t> </a:t>
            </a:r>
            <a:r>
              <a:rPr lang="en-GB" b="1" smtClean="0"/>
              <a:t>198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709366" cy="4718866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/>
              <a:t>Tekstin</a:t>
            </a:r>
            <a:r>
              <a:rPr lang="en-GB" dirty="0"/>
              <a:t> </a:t>
            </a:r>
            <a:r>
              <a:rPr lang="en-GB" dirty="0" err="1"/>
              <a:t>pituus</a:t>
            </a:r>
            <a:r>
              <a:rPr lang="en-GB" dirty="0"/>
              <a:t> 700 – 1300 </a:t>
            </a:r>
            <a:r>
              <a:rPr lang="en-GB" dirty="0" err="1"/>
              <a:t>merkkiä</a:t>
            </a:r>
            <a:r>
              <a:rPr lang="en-GB" dirty="0"/>
              <a:t> (</a:t>
            </a:r>
            <a:r>
              <a:rPr lang="en-GB" dirty="0" err="1"/>
              <a:t>otsikkoa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lasketa</a:t>
            </a:r>
            <a:r>
              <a:rPr lang="en-GB" dirty="0"/>
              <a:t> </a:t>
            </a:r>
            <a:r>
              <a:rPr lang="en-GB" dirty="0" err="1"/>
              <a:t>merkkimäärään</a:t>
            </a:r>
            <a:r>
              <a:rPr lang="en-GB" dirty="0"/>
              <a:t>)</a:t>
            </a:r>
          </a:p>
          <a:p>
            <a:r>
              <a:rPr lang="en-GB" dirty="0" err="1"/>
              <a:t>Luonnostele</a:t>
            </a:r>
            <a:r>
              <a:rPr lang="en-GB" dirty="0"/>
              <a:t> </a:t>
            </a:r>
            <a:r>
              <a:rPr lang="en-GB" dirty="0" err="1"/>
              <a:t>sisältö</a:t>
            </a:r>
            <a:r>
              <a:rPr lang="en-GB" dirty="0"/>
              <a:t> </a:t>
            </a:r>
            <a:r>
              <a:rPr lang="en-GB" dirty="0" err="1"/>
              <a:t>etukäteen</a:t>
            </a:r>
            <a:r>
              <a:rPr lang="en-GB" dirty="0"/>
              <a:t> </a:t>
            </a:r>
            <a:r>
              <a:rPr lang="en-GB" dirty="0" err="1"/>
              <a:t>suttupaperille</a:t>
            </a:r>
            <a:r>
              <a:rPr lang="en-GB" dirty="0"/>
              <a:t>.</a:t>
            </a:r>
          </a:p>
          <a:p>
            <a:r>
              <a:rPr lang="en-GB" dirty="0" err="1"/>
              <a:t>Jaa</a:t>
            </a:r>
            <a:r>
              <a:rPr lang="en-GB" dirty="0"/>
              <a:t> </a:t>
            </a:r>
            <a:r>
              <a:rPr lang="en-GB" dirty="0" err="1"/>
              <a:t>sisältö</a:t>
            </a:r>
            <a:r>
              <a:rPr lang="en-GB" dirty="0"/>
              <a:t> </a:t>
            </a:r>
            <a:r>
              <a:rPr lang="en-GB" dirty="0" err="1"/>
              <a:t>kappaleiksi</a:t>
            </a:r>
            <a:r>
              <a:rPr lang="en-GB" dirty="0"/>
              <a:t> – </a:t>
            </a:r>
            <a:r>
              <a:rPr lang="en-GB" dirty="0" err="1"/>
              <a:t>yksi</a:t>
            </a:r>
            <a:r>
              <a:rPr lang="en-GB" dirty="0"/>
              <a:t> </a:t>
            </a:r>
            <a:r>
              <a:rPr lang="en-GB" dirty="0" err="1"/>
              <a:t>ajatus</a:t>
            </a:r>
            <a:r>
              <a:rPr lang="en-GB" dirty="0"/>
              <a:t> </a:t>
            </a:r>
            <a:r>
              <a:rPr lang="en-GB" dirty="0" err="1"/>
              <a:t>perusteluineen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esimerkkeineen</a:t>
            </a:r>
            <a:r>
              <a:rPr lang="en-GB" dirty="0"/>
              <a:t> </a:t>
            </a:r>
            <a:r>
              <a:rPr lang="en-GB" dirty="0" err="1"/>
              <a:t>kappaletta</a:t>
            </a:r>
            <a:r>
              <a:rPr lang="en-GB" dirty="0"/>
              <a:t> </a:t>
            </a:r>
            <a:r>
              <a:rPr lang="en-GB" dirty="0" err="1"/>
              <a:t>kohti</a:t>
            </a:r>
            <a:r>
              <a:rPr lang="en-GB" dirty="0"/>
              <a:t>.</a:t>
            </a:r>
          </a:p>
          <a:p>
            <a:r>
              <a:rPr lang="en-GB" dirty="0" err="1"/>
              <a:t>Kirjoita</a:t>
            </a:r>
            <a:r>
              <a:rPr lang="en-GB" dirty="0"/>
              <a:t> I (=</a:t>
            </a:r>
            <a:r>
              <a:rPr lang="en-GB" dirty="0" err="1"/>
              <a:t>minä</a:t>
            </a:r>
            <a:r>
              <a:rPr lang="en-GB" dirty="0"/>
              <a:t>) </a:t>
            </a:r>
            <a:r>
              <a:rPr lang="en-GB" dirty="0" err="1"/>
              <a:t>aina</a:t>
            </a:r>
            <a:r>
              <a:rPr lang="en-GB" dirty="0"/>
              <a:t>, </a:t>
            </a:r>
            <a:r>
              <a:rPr lang="en-GB" dirty="0" err="1"/>
              <a:t>aina</a:t>
            </a:r>
            <a:r>
              <a:rPr lang="en-GB" dirty="0"/>
              <a:t>, </a:t>
            </a:r>
            <a:r>
              <a:rPr lang="en-GB" dirty="0" err="1"/>
              <a:t>aina</a:t>
            </a:r>
            <a:r>
              <a:rPr lang="en-GB" dirty="0"/>
              <a:t> </a:t>
            </a:r>
            <a:r>
              <a:rPr lang="en-GB" dirty="0" err="1"/>
              <a:t>isolla</a:t>
            </a:r>
            <a:r>
              <a:rPr lang="en-GB" dirty="0"/>
              <a:t>.</a:t>
            </a:r>
          </a:p>
          <a:p>
            <a:r>
              <a:rPr lang="en-GB" dirty="0" err="1"/>
              <a:t>Muista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heittomerkkejä</a:t>
            </a:r>
            <a:r>
              <a:rPr lang="en-GB" dirty="0"/>
              <a:t> </a:t>
            </a:r>
            <a:r>
              <a:rPr lang="en-GB" dirty="0" err="1"/>
              <a:t>lyhenteissä</a:t>
            </a:r>
            <a:r>
              <a:rPr lang="en-GB" dirty="0"/>
              <a:t> you’ve/I’m/can’t </a:t>
            </a:r>
            <a:r>
              <a:rPr lang="en-GB" dirty="0" err="1"/>
              <a:t>jne</a:t>
            </a:r>
            <a:r>
              <a:rPr lang="en-GB" dirty="0"/>
              <a:t>.</a:t>
            </a:r>
          </a:p>
          <a:p>
            <a:r>
              <a:rPr lang="en-GB" dirty="0" err="1"/>
              <a:t>Älä</a:t>
            </a:r>
            <a:r>
              <a:rPr lang="en-GB" dirty="0"/>
              <a:t> </a:t>
            </a:r>
            <a:r>
              <a:rPr lang="en-GB" dirty="0" err="1"/>
              <a:t>käytä</a:t>
            </a:r>
            <a:r>
              <a:rPr lang="en-GB" dirty="0"/>
              <a:t> </a:t>
            </a:r>
            <a:r>
              <a:rPr lang="en-GB" dirty="0" err="1"/>
              <a:t>asiatekstissä</a:t>
            </a:r>
            <a:r>
              <a:rPr lang="en-GB" dirty="0"/>
              <a:t> </a:t>
            </a:r>
            <a:r>
              <a:rPr lang="en-GB" dirty="0" err="1"/>
              <a:t>slangia</a:t>
            </a:r>
            <a:r>
              <a:rPr lang="en-GB" dirty="0"/>
              <a:t> tai </a:t>
            </a:r>
            <a:r>
              <a:rPr lang="en-GB" dirty="0" err="1"/>
              <a:t>muita</a:t>
            </a:r>
            <a:r>
              <a:rPr lang="en-GB" dirty="0"/>
              <a:t> </a:t>
            </a:r>
            <a:r>
              <a:rPr lang="en-GB" dirty="0" err="1"/>
              <a:t>puhekielisyyksiä</a:t>
            </a:r>
            <a:r>
              <a:rPr lang="en-GB" dirty="0"/>
              <a:t>.</a:t>
            </a:r>
          </a:p>
          <a:p>
            <a:r>
              <a:rPr lang="en-GB" dirty="0" err="1"/>
              <a:t>Palauta</a:t>
            </a:r>
            <a:r>
              <a:rPr lang="en-GB" dirty="0"/>
              <a:t> </a:t>
            </a:r>
            <a:r>
              <a:rPr lang="en-GB" dirty="0" err="1"/>
              <a:t>teksti</a:t>
            </a:r>
            <a:r>
              <a:rPr lang="en-GB" dirty="0"/>
              <a:t> </a:t>
            </a:r>
            <a:r>
              <a:rPr lang="en-GB" dirty="0" err="1"/>
              <a:t>Pedanetin</a:t>
            </a:r>
            <a:r>
              <a:rPr lang="en-GB" dirty="0"/>
              <a:t> </a:t>
            </a:r>
            <a:r>
              <a:rPr lang="en-GB" dirty="0" err="1"/>
              <a:t>palautuskansioon</a:t>
            </a:r>
            <a:r>
              <a:rPr lang="en-GB" dirty="0"/>
              <a:t>.</a:t>
            </a:r>
          </a:p>
          <a:p>
            <a:r>
              <a:rPr lang="en-GB" dirty="0"/>
              <a:t>Kun </a:t>
            </a:r>
            <a:r>
              <a:rPr lang="en-GB" dirty="0" err="1"/>
              <a:t>olet</a:t>
            </a:r>
            <a:r>
              <a:rPr lang="en-GB" dirty="0"/>
              <a:t> </a:t>
            </a:r>
            <a:r>
              <a:rPr lang="en-GB" dirty="0" err="1"/>
              <a:t>valmis</a:t>
            </a:r>
            <a:r>
              <a:rPr lang="en-GB" dirty="0"/>
              <a:t>, </a:t>
            </a:r>
            <a:r>
              <a:rPr lang="en-GB" dirty="0" err="1"/>
              <a:t>tarkista</a:t>
            </a:r>
            <a:r>
              <a:rPr lang="en-GB" dirty="0"/>
              <a:t> </a:t>
            </a:r>
            <a:r>
              <a:rPr lang="en-GB" dirty="0" err="1"/>
              <a:t>vielä</a:t>
            </a:r>
            <a:r>
              <a:rPr lang="en-GB" dirty="0"/>
              <a:t>, </a:t>
            </a:r>
            <a:r>
              <a:rPr lang="en-GB" dirty="0" err="1"/>
              <a:t>että</a:t>
            </a:r>
            <a:r>
              <a:rPr lang="en-GB" dirty="0"/>
              <a:t> </a:t>
            </a:r>
            <a:r>
              <a:rPr lang="en-GB" dirty="0" err="1"/>
              <a:t>olet</a:t>
            </a:r>
            <a:r>
              <a:rPr lang="en-GB" dirty="0"/>
              <a:t> </a:t>
            </a:r>
            <a:r>
              <a:rPr lang="en-GB" dirty="0" err="1" smtClean="0"/>
              <a:t>ilmiantanut</a:t>
            </a:r>
            <a:r>
              <a:rPr lang="en-GB" dirty="0" smtClean="0"/>
              <a:t> </a:t>
            </a:r>
            <a:r>
              <a:rPr lang="en-GB" dirty="0" err="1" smtClean="0"/>
              <a:t>englannin</a:t>
            </a:r>
            <a:r>
              <a:rPr lang="en-GB" dirty="0" smtClean="0"/>
              <a:t> </a:t>
            </a:r>
            <a:r>
              <a:rPr lang="en-GB" dirty="0" err="1" smtClean="0"/>
              <a:t>kielen</a:t>
            </a:r>
            <a:r>
              <a:rPr lang="en-GB" dirty="0" smtClean="0"/>
              <a:t> </a:t>
            </a:r>
            <a:r>
              <a:rPr lang="en-GB" dirty="0" err="1" smtClean="0"/>
              <a:t>parhaan</a:t>
            </a:r>
            <a:r>
              <a:rPr lang="en-GB" dirty="0" smtClean="0"/>
              <a:t> </a:t>
            </a:r>
            <a:r>
              <a:rPr lang="en-GB" dirty="0" err="1" smtClean="0"/>
              <a:t>sanan</a:t>
            </a:r>
            <a:r>
              <a:rPr lang="en-GB" dirty="0" smtClean="0"/>
              <a:t> </a:t>
            </a:r>
            <a:r>
              <a:rPr lang="en-GB" dirty="0" err="1" smtClean="0"/>
              <a:t>Padlet-seinälle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/>
              <a:t>Jos et </a:t>
            </a:r>
            <a:r>
              <a:rPr lang="en-GB" dirty="0" err="1"/>
              <a:t>ehdi</a:t>
            </a:r>
            <a:r>
              <a:rPr lang="en-GB" dirty="0"/>
              <a:t> </a:t>
            </a:r>
            <a:r>
              <a:rPr lang="en-GB" dirty="0" err="1"/>
              <a:t>saada</a:t>
            </a:r>
            <a:r>
              <a:rPr lang="en-GB" dirty="0"/>
              <a:t> </a:t>
            </a:r>
            <a:r>
              <a:rPr lang="en-GB" dirty="0" err="1"/>
              <a:t>valmiiksi</a:t>
            </a:r>
            <a:r>
              <a:rPr lang="en-GB" dirty="0"/>
              <a:t> </a:t>
            </a:r>
            <a:r>
              <a:rPr lang="en-GB" dirty="0" err="1"/>
              <a:t>tunnilla</a:t>
            </a:r>
            <a:r>
              <a:rPr lang="en-GB" dirty="0"/>
              <a:t>, </a:t>
            </a:r>
            <a:r>
              <a:rPr lang="en-GB" dirty="0" err="1"/>
              <a:t>palautuskansio</a:t>
            </a:r>
            <a:r>
              <a:rPr lang="en-GB" dirty="0"/>
              <a:t> on </a:t>
            </a:r>
            <a:r>
              <a:rPr lang="en-GB" dirty="0" err="1"/>
              <a:t>auki</a:t>
            </a:r>
            <a:r>
              <a:rPr lang="en-GB" dirty="0"/>
              <a:t> 23.55 </a:t>
            </a:r>
            <a:r>
              <a:rPr lang="en-GB" dirty="0" err="1"/>
              <a:t>asti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004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848717-B6DB-E5FC-9329-A6FA01FF7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A3F22A-E5C6-7309-D80F-1D641829C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680" y="1825625"/>
            <a:ext cx="11704320" cy="466725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Arviointi pistein 0 – 99 </a:t>
            </a:r>
          </a:p>
          <a:p>
            <a:r>
              <a:rPr lang="fi-FI" dirty="0"/>
              <a:t>Esim. pisteet 70 – 72 – 75 – 78 ja 80</a:t>
            </a:r>
            <a:br>
              <a:rPr lang="fi-FI" dirty="0"/>
            </a:br>
            <a:r>
              <a:rPr lang="fi-FI" dirty="0"/>
              <a:t>=		     7 	  7+    7,5   8-      8</a:t>
            </a:r>
          </a:p>
          <a:p>
            <a:r>
              <a:rPr lang="fi-FI" dirty="0"/>
              <a:t>Kriteereinä:</a:t>
            </a:r>
            <a:br>
              <a:rPr lang="fi-FI" dirty="0"/>
            </a:br>
            <a:r>
              <a:rPr lang="fi-FI" dirty="0"/>
              <a:t>1) </a:t>
            </a:r>
            <a:r>
              <a:rPr lang="fi-FI" dirty="0" err="1"/>
              <a:t>viestinnällisyys</a:t>
            </a:r>
            <a:r>
              <a:rPr lang="fi-FI" dirty="0"/>
              <a:t> = ymmärtääkö lukija vaivatta kirjoittajan tekstin sisällön</a:t>
            </a:r>
            <a:br>
              <a:rPr lang="fi-FI" dirty="0"/>
            </a:br>
            <a:r>
              <a:rPr lang="fi-FI" dirty="0"/>
              <a:t>2) sisältö ja rakenne = sisällön monipuolisuus ja rakenteen loogisuus ja </a:t>
            </a:r>
            <a:br>
              <a:rPr lang="fi-FI" dirty="0"/>
            </a:br>
            <a:r>
              <a:rPr lang="fi-FI" dirty="0"/>
              <a:t> 				sidosteisuus</a:t>
            </a:r>
            <a:br>
              <a:rPr lang="fi-FI" dirty="0"/>
            </a:br>
            <a:r>
              <a:rPr lang="fi-FI" dirty="0"/>
              <a:t>3) kielellinen laajuus ja tarkkuus = sanaston ja rakenteiden monipuolisuus </a:t>
            </a:r>
            <a:br>
              <a:rPr lang="fi-FI" dirty="0"/>
            </a:br>
            <a:r>
              <a:rPr lang="fi-FI" dirty="0"/>
              <a:t>				ja idiomaattisuus (= vaikuttaako kirjoittajan </a:t>
            </a:r>
            <a:br>
              <a:rPr lang="fi-FI" dirty="0"/>
            </a:br>
            <a:r>
              <a:rPr lang="fi-FI" dirty="0"/>
              <a:t>				äidinkieli englannin sanaston ja rakenteiden käyttöön)</a:t>
            </a:r>
          </a:p>
          <a:p>
            <a:r>
              <a:rPr lang="fi-FI" dirty="0"/>
              <a:t>Aineen arvosana on 20 </a:t>
            </a:r>
            <a:r>
              <a:rPr lang="fi-FI"/>
              <a:t>% ENA1-opintojaksosi arvosanasta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383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402</Words>
  <Application>Microsoft Office PowerPoint</Application>
  <PresentationFormat>Laajakuva</PresentationFormat>
  <Paragraphs>20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Aiheet 1 – 10 sivulla 198</vt:lpstr>
      <vt:lpstr>Aiheet 1 – 10 sivulla 198</vt:lpstr>
      <vt:lpstr>Arviointi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Aiheet 1 – 10 sivulla 189, (excluding 5)</dc:title>
  <dc:creator>Franzon Päivi</dc:creator>
  <cp:lastModifiedBy>Franzon Päivi</cp:lastModifiedBy>
  <cp:revision>5</cp:revision>
  <dcterms:created xsi:type="dcterms:W3CDTF">2021-09-09T16:45:32Z</dcterms:created>
  <dcterms:modified xsi:type="dcterms:W3CDTF">2022-11-08T09:54:53Z</dcterms:modified>
</cp:coreProperties>
</file>