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7" autoAdjust="0"/>
    <p:restoredTop sz="94660"/>
  </p:normalViewPr>
  <p:slideViewPr>
    <p:cSldViewPr snapToGrid="0">
      <p:cViewPr varScale="1">
        <p:scale>
          <a:sx n="73" d="100"/>
          <a:sy n="73" d="100"/>
        </p:scale>
        <p:origin x="4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A972-32A9-4C0B-BD0E-1F5CFB7B6EDE}" type="datetimeFigureOut">
              <a:rPr lang="en-GB" smtClean="0"/>
              <a:t>12/10/2022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D5CAA-CFBA-41ED-92E5-2E79215D9E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0232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A972-32A9-4C0B-BD0E-1F5CFB7B6EDE}" type="datetimeFigureOut">
              <a:rPr lang="en-GB" smtClean="0"/>
              <a:t>12/10/2022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D5CAA-CFBA-41ED-92E5-2E79215D9E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7725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A972-32A9-4C0B-BD0E-1F5CFB7B6EDE}" type="datetimeFigureOut">
              <a:rPr lang="en-GB" smtClean="0"/>
              <a:t>12/10/2022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D5CAA-CFBA-41ED-92E5-2E79215D9E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2572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A972-32A9-4C0B-BD0E-1F5CFB7B6EDE}" type="datetimeFigureOut">
              <a:rPr lang="en-GB" smtClean="0"/>
              <a:t>12/10/2022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D5CAA-CFBA-41ED-92E5-2E79215D9E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4957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A972-32A9-4C0B-BD0E-1F5CFB7B6EDE}" type="datetimeFigureOut">
              <a:rPr lang="en-GB" smtClean="0"/>
              <a:t>12/10/2022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D5CAA-CFBA-41ED-92E5-2E79215D9E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7475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A972-32A9-4C0B-BD0E-1F5CFB7B6EDE}" type="datetimeFigureOut">
              <a:rPr lang="en-GB" smtClean="0"/>
              <a:t>12/10/2022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D5CAA-CFBA-41ED-92E5-2E79215D9E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6431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A972-32A9-4C0B-BD0E-1F5CFB7B6EDE}" type="datetimeFigureOut">
              <a:rPr lang="en-GB" smtClean="0"/>
              <a:t>12/10/2022</a:t>
            </a:fld>
            <a:endParaRPr lang="en-GB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D5CAA-CFBA-41ED-92E5-2E79215D9E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4652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A972-32A9-4C0B-BD0E-1F5CFB7B6EDE}" type="datetimeFigureOut">
              <a:rPr lang="en-GB" smtClean="0"/>
              <a:t>12/10/2022</a:t>
            </a:fld>
            <a:endParaRPr lang="en-GB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D5CAA-CFBA-41ED-92E5-2E79215D9E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027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A972-32A9-4C0B-BD0E-1F5CFB7B6EDE}" type="datetimeFigureOut">
              <a:rPr lang="en-GB" smtClean="0"/>
              <a:t>12/10/2022</a:t>
            </a:fld>
            <a:endParaRPr lang="en-GB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D5CAA-CFBA-41ED-92E5-2E79215D9E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9595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A972-32A9-4C0B-BD0E-1F5CFB7B6EDE}" type="datetimeFigureOut">
              <a:rPr lang="en-GB" smtClean="0"/>
              <a:t>12/10/2022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D5CAA-CFBA-41ED-92E5-2E79215D9E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7173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A972-32A9-4C0B-BD0E-1F5CFB7B6EDE}" type="datetimeFigureOut">
              <a:rPr lang="en-GB" smtClean="0"/>
              <a:t>12/10/2022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D5CAA-CFBA-41ED-92E5-2E79215D9E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3491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30A972-32A9-4C0B-BD0E-1F5CFB7B6EDE}" type="datetimeFigureOut">
              <a:rPr lang="en-GB" smtClean="0"/>
              <a:t>12/10/2022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D5CAA-CFBA-41ED-92E5-2E79215D9E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509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 smtClean="0"/>
              <a:t>Tehtävä</a:t>
            </a:r>
            <a:r>
              <a:rPr lang="en-GB" b="1" dirty="0" smtClean="0"/>
              <a:t> 30, </a:t>
            </a:r>
            <a:r>
              <a:rPr lang="en-GB" b="1" dirty="0" err="1" smtClean="0"/>
              <a:t>sivu</a:t>
            </a:r>
            <a:r>
              <a:rPr lang="en-GB" b="1" dirty="0" smtClean="0"/>
              <a:t> 235</a:t>
            </a:r>
            <a:endParaRPr lang="en-GB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0" y="1825624"/>
            <a:ext cx="11974286" cy="4814661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Have you ever tasted frogs’ legs / frog </a:t>
            </a:r>
            <a:r>
              <a:rPr lang="en-US" dirty="0" smtClean="0"/>
              <a:t>legs </a:t>
            </a:r>
            <a:r>
              <a:rPr lang="en-US" smtClean="0"/>
              <a:t>(thighs)? </a:t>
            </a:r>
            <a:r>
              <a:rPr lang="en-US" dirty="0" smtClean="0"/>
              <a:t>Why / why not? 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smtClean="0"/>
              <a:t>Have you been to Paris or London? When? </a:t>
            </a:r>
          </a:p>
          <a:p>
            <a:pPr marL="514350" indent="-514350">
              <a:buAutoNum type="arabicPeriod"/>
            </a:pPr>
            <a:r>
              <a:rPr lang="en-US" dirty="0" smtClean="0"/>
              <a:t>How many times have you read The Lord of the Rings? 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smtClean="0"/>
              <a:t>How often have you travelled by train? 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smtClean="0"/>
              <a:t>Have you ever met anybody famous? Who and where? </a:t>
            </a:r>
          </a:p>
          <a:p>
            <a:pPr marL="514350" indent="-514350">
              <a:buAutoNum type="arabicPeriod"/>
            </a:pPr>
            <a:r>
              <a:rPr lang="en-US" dirty="0" smtClean="0"/>
              <a:t>Have you learnt a lot of new words during this course? </a:t>
            </a:r>
          </a:p>
          <a:p>
            <a:pPr marL="514350" indent="-514350">
              <a:buAutoNum type="arabicPeriod"/>
            </a:pPr>
            <a:r>
              <a:rPr lang="en-US" dirty="0" smtClean="0"/>
              <a:t>How many times have you seen your </a:t>
            </a:r>
            <a:r>
              <a:rPr lang="en-US" dirty="0" err="1" smtClean="0"/>
              <a:t>favourite</a:t>
            </a:r>
            <a:r>
              <a:rPr lang="en-US" dirty="0" smtClean="0"/>
              <a:t> film/movie? </a:t>
            </a:r>
          </a:p>
          <a:p>
            <a:pPr marL="514350" indent="-514350">
              <a:buAutoNum type="arabicPeriod"/>
            </a:pPr>
            <a:r>
              <a:rPr lang="en-US" dirty="0" smtClean="0"/>
              <a:t>Has something made you really happy recently? What and when? 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smtClean="0"/>
              <a:t>Have you ever wished that your cat/dog/ horse could speak? Why / why not?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7956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115</Words>
  <Application>Microsoft Office PowerPoint</Application>
  <PresentationFormat>Laajakuva</PresentationFormat>
  <Paragraphs>10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Tehtävä 30, sivu 235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Tehtävä 30, sivu 235</dc:title>
  <dc:creator>Franzon Päivi</dc:creator>
  <cp:lastModifiedBy>Franzon Päivi</cp:lastModifiedBy>
  <cp:revision>3</cp:revision>
  <dcterms:created xsi:type="dcterms:W3CDTF">2021-08-16T19:12:32Z</dcterms:created>
  <dcterms:modified xsi:type="dcterms:W3CDTF">2022-10-12T11:29:55Z</dcterms:modified>
</cp:coreProperties>
</file>