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20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20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40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2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4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71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85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29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13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04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03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3C3A-F728-4D90-8000-7A2AE52AEFF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7E272-E8F1-41EE-861A-9B5C5F64C4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61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52697" y="1122363"/>
            <a:ext cx="11090366" cy="2387600"/>
          </a:xfrm>
        </p:spPr>
        <p:txBody>
          <a:bodyPr/>
          <a:lstStyle/>
          <a:p>
            <a:r>
              <a:rPr lang="en-GB" dirty="0" smtClean="0"/>
              <a:t>padlet.com/</a:t>
            </a:r>
            <a:r>
              <a:rPr lang="en-GB" dirty="0" err="1" smtClean="0"/>
              <a:t>paivi_franzon</a:t>
            </a:r>
            <a:r>
              <a:rPr lang="en-GB" dirty="0" smtClean="0"/>
              <a:t>/</a:t>
            </a:r>
            <a:r>
              <a:rPr lang="en-GB" dirty="0" err="1" smtClean="0"/>
              <a:t>meemi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Lataa</a:t>
            </a:r>
            <a:r>
              <a:rPr lang="en-GB" dirty="0" smtClean="0"/>
              <a:t> </a:t>
            </a:r>
            <a:r>
              <a:rPr lang="en-GB" dirty="0" err="1" smtClean="0"/>
              <a:t>meemisi</a:t>
            </a:r>
            <a:r>
              <a:rPr lang="en-GB" dirty="0" smtClean="0"/>
              <a:t> </a:t>
            </a:r>
            <a:r>
              <a:rPr lang="en-GB" dirty="0" err="1" smtClean="0"/>
              <a:t>punaisessa</a:t>
            </a:r>
            <a:r>
              <a:rPr lang="en-GB" dirty="0" smtClean="0"/>
              <a:t> </a:t>
            </a:r>
            <a:r>
              <a:rPr lang="en-GB" dirty="0" err="1" smtClean="0"/>
              <a:t>ympyrässä</a:t>
            </a:r>
            <a:r>
              <a:rPr lang="en-GB" dirty="0" smtClean="0"/>
              <a:t> </a:t>
            </a:r>
            <a:r>
              <a:rPr lang="en-GB" smtClean="0"/>
              <a:t>olevalla</a:t>
            </a:r>
            <a:r>
              <a:rPr lang="en-GB" dirty="0" smtClean="0"/>
              <a:t> +-</a:t>
            </a:r>
            <a:r>
              <a:rPr lang="en-GB" dirty="0" err="1" smtClean="0"/>
              <a:t>merkillä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1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padlet.com/paivi_franzon/meemi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padlet.com/paivi_franzon/meemi</dc:title>
  <dc:creator>Franzon Päivi</dc:creator>
  <cp:lastModifiedBy>Franzon Päivi</cp:lastModifiedBy>
  <cp:revision>2</cp:revision>
  <dcterms:created xsi:type="dcterms:W3CDTF">2022-10-11T09:56:43Z</dcterms:created>
  <dcterms:modified xsi:type="dcterms:W3CDTF">2022-10-11T10:00:38Z</dcterms:modified>
</cp:coreProperties>
</file>