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37"/>
  </p:normalViewPr>
  <p:slideViewPr>
    <p:cSldViewPr snapToGrid="0" snapToObjects="1">
      <p:cViewPr varScale="1">
        <p:scale>
          <a:sx n="101" d="100"/>
          <a:sy n="101" d="100"/>
        </p:scale>
        <p:origin x="144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059110-399E-794E-9E1E-C5A78FDE2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BF023BF-E778-DC41-9850-3ACC9A935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B26D35-2A2B-854F-8E10-07BE3034D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90DB-9F73-1149-9530-4CD22B4F51BA}" type="datetimeFigureOut">
              <a:rPr lang="fi-FI" smtClean="0"/>
              <a:t>27.11.2019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49DAA8A-B397-F34E-A667-3B55DE7A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9EB1EC2-14E9-F947-AC6B-A657EC38A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2403-AFF9-6843-B6D6-52D7C1FDED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35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3DE5C4-1ACD-B54C-AB1D-6B5AE3A52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F439A64-04EB-8C44-9778-74052401B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E947735-F347-EF44-80F0-A80DFDCAF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90DB-9F73-1149-9530-4CD22B4F51BA}" type="datetimeFigureOut">
              <a:rPr lang="fi-FI" smtClean="0"/>
              <a:t>27.11.2019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67BFB8C-5E03-2049-B204-3B9A8EF7A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6790926-CD95-754E-B997-340655BE4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2403-AFF9-6843-B6D6-52D7C1FDED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444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07B8410-F9C3-BA46-8A3A-47424F308B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4227644-AD34-CF4C-89F1-C5E675563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5357005-E9A7-F045-9433-C2F907E01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90DB-9F73-1149-9530-4CD22B4F51BA}" type="datetimeFigureOut">
              <a:rPr lang="fi-FI" smtClean="0"/>
              <a:t>27.11.2019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1544CDF-689A-AD4F-8796-DB25850D1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395690-0F34-B24A-AF96-EE22F2C56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2403-AFF9-6843-B6D6-52D7C1FDED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343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884BCA-8D3D-7548-B529-8E84AED04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0253132-D5C4-5B4F-8485-B4B5F81C8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C144430-68AC-2A49-A664-EDA08ED29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90DB-9F73-1149-9530-4CD22B4F51BA}" type="datetimeFigureOut">
              <a:rPr lang="fi-FI" smtClean="0"/>
              <a:t>27.11.2019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A2C1E5F-0434-D545-9A86-8DCA0D659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74BC1F1-59F9-604D-BF79-E76C13BEB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2403-AFF9-6843-B6D6-52D7C1FDED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167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ACC1F7-A97A-5644-AD94-17FCC7B0F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78FDFB5-1DC5-3C47-BB74-351E5DDF0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F3EAC93-133C-AA4C-8A3D-A485192A6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90DB-9F73-1149-9530-4CD22B4F51BA}" type="datetimeFigureOut">
              <a:rPr lang="fi-FI" smtClean="0"/>
              <a:t>27.11.2019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6B108DF-5F3D-494E-8628-6854FD916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5F890E-9F23-F145-811C-62669A263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2403-AFF9-6843-B6D6-52D7C1FDED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741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AA2B46-E364-2647-8E71-D1421D8F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23CAF48-AE32-C047-8B5D-B3C8DFE5CF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B32BB32-856C-3445-BD08-A329FF6BB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CF84A95-AD6C-9A43-9C3A-D41F8DBB8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90DB-9F73-1149-9530-4CD22B4F51BA}" type="datetimeFigureOut">
              <a:rPr lang="fi-FI" smtClean="0"/>
              <a:t>27.11.2019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A22169C-FEC2-1245-8D95-1AF43165D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439FDDE-B4C8-BB4E-B17B-C450AB5A9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2403-AFF9-6843-B6D6-52D7C1FDED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088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7A4376-9AA7-8B4E-8E84-6396D63A5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7E0A76C-355D-1949-BC6B-2B5A467EE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0E5AAFA-B620-A64E-869D-56BB4DC01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D856731-52C2-5E49-AF65-02EC24037F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BA09A88-DDCD-EB45-B6B0-B675979A61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B7A986D-5F3A-EA43-B1BC-24341278D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90DB-9F73-1149-9530-4CD22B4F51BA}" type="datetimeFigureOut">
              <a:rPr lang="fi-FI" smtClean="0"/>
              <a:t>27.11.2019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3BE5A47-8F24-DE4E-843D-48F8E9B3D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C65EFE3-FE3F-D748-B541-7CFA47D71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2403-AFF9-6843-B6D6-52D7C1FDED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184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3E03659-C2E3-0047-AA9B-D9ABCFD89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B0D2271-4588-1049-B5EE-77223DC59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90DB-9F73-1149-9530-4CD22B4F51BA}" type="datetimeFigureOut">
              <a:rPr lang="fi-FI" smtClean="0"/>
              <a:t>27.11.2019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9833793-DA60-AA44-A879-EBDCCA1DE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1C78717-0AF1-8440-97CA-EE5C6AE85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2403-AFF9-6843-B6D6-52D7C1FDED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888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98E2D19-B894-6945-BFD7-DACFE7EBC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90DB-9F73-1149-9530-4CD22B4F51BA}" type="datetimeFigureOut">
              <a:rPr lang="fi-FI" smtClean="0"/>
              <a:t>27.11.2019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8864BDF-FA71-B247-AB34-EC06F3360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B890BE9-C0AD-D142-BD23-00AD21F60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2403-AFF9-6843-B6D6-52D7C1FDED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451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EA3EBB-A708-8948-A845-9E5A60F27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13EC71-D55A-D74B-9CC0-A269B445F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96E2526-55E0-7F49-8974-A04931AB5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4110526-B6D6-2747-88A7-84AD7AE5B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90DB-9F73-1149-9530-4CD22B4F51BA}" type="datetimeFigureOut">
              <a:rPr lang="fi-FI" smtClean="0"/>
              <a:t>27.11.2019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9536FB8-EE1D-0843-B617-A8C770C1B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C962E79-1605-8342-8EC1-A63B3D75A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2403-AFF9-6843-B6D6-52D7C1FDED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6374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6517D9-E645-854F-9731-2BFC31FC1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C45FE78-7855-BA42-B740-4B584B1B4C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67366F9-92DC-F14D-BCD5-32DD7E396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2D5ADA5-154F-174B-A3AF-47CB39A7C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90DB-9F73-1149-9530-4CD22B4F51BA}" type="datetimeFigureOut">
              <a:rPr lang="fi-FI" smtClean="0"/>
              <a:t>27.11.2019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3810D36-413E-7241-AF7C-0CA1F5953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39545C2-2B68-6549-B97C-97BB98C8B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E2403-AFF9-6843-B6D6-52D7C1FDED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414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6241869-877E-1844-8703-1886003D1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0198B1A-3F21-5141-8DCC-FEE13FC03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DC27B57-1A1B-BA4A-87BE-B24F45384A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390DB-9F73-1149-9530-4CD22B4F51BA}" type="datetimeFigureOut">
              <a:rPr lang="fi-FI" smtClean="0"/>
              <a:t>27.11.2019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136FD0E-3CAE-DA43-B875-FE1B6CE858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599ABF3-954D-744C-BE5C-1C88C49D0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E2403-AFF9-6843-B6D6-52D7C1FDEDC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5961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F84F1B-41E1-184F-9908-6482AED8B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5564" y="365125"/>
            <a:ext cx="5738611" cy="1325563"/>
          </a:xfrm>
        </p:spPr>
        <p:txBody>
          <a:bodyPr>
            <a:normAutofit/>
          </a:bodyPr>
          <a:lstStyle/>
          <a:p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000" b="1" dirty="0">
                <a:latin typeface="Arial" panose="020B0604020202020204" pitchFamily="34" charset="0"/>
                <a:cs typeface="Arial" panose="020B0604020202020204" pitchFamily="34" charset="0"/>
              </a:rPr>
              <a:t>Arkkitehtuurin päivän suunnittelukilpailu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Kirjoita tähän ehdotuksen nimi: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4749287-8F4B-114C-8566-0602F17AE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5190" y="1825625"/>
            <a:ext cx="5738610" cy="38539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Tässä voit vastata kysymyksiin, kuten:</a:t>
            </a:r>
          </a:p>
          <a:p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Millainen ovenkahva on? (Kuvaile ideaa muutamalla sanalla.)</a:t>
            </a:r>
          </a:p>
          <a:p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Millaiseen rakennukseen tai paikkaan ovenkahva on suunniteltu (esim. koulu, uimahalli tai avaruusalus)?</a:t>
            </a:r>
          </a:p>
          <a:p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Mihin oven kautta pääsee?</a:t>
            </a:r>
          </a:p>
          <a:p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Mistä materiaalista / materiaaleista kahva olisi tehty?</a:t>
            </a:r>
          </a:p>
          <a:p>
            <a:pPr marL="0" indent="0">
              <a:buNone/>
            </a:pPr>
            <a:endParaRPr 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B1536925-62E7-574F-AAB7-EC1526F83611}"/>
              </a:ext>
            </a:extLst>
          </p:cNvPr>
          <p:cNvSpPr txBox="1">
            <a:spLocks/>
          </p:cNvSpPr>
          <p:nvPr/>
        </p:nvSpPr>
        <p:spPr>
          <a:xfrm>
            <a:off x="147846" y="182562"/>
            <a:ext cx="4754453" cy="6492875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fi-FI" sz="18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fi-FI" sz="18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fi-FI" sz="18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fi-FI" sz="18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fi-FI" sz="18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fi-FI" sz="18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fi-FI" sz="18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i-FI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Lisää tähän 1-2 kuvaa ovenkahvasta!</a:t>
            </a:r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D73A05CB-0DCC-024F-9941-0EB09464E953}"/>
              </a:ext>
            </a:extLst>
          </p:cNvPr>
          <p:cNvSpPr txBox="1">
            <a:spLocks/>
          </p:cNvSpPr>
          <p:nvPr/>
        </p:nvSpPr>
        <p:spPr>
          <a:xfrm>
            <a:off x="5615188" y="5369527"/>
            <a:ext cx="57386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i-FI" sz="2000" dirty="0">
              <a:latin typeface="+mn-lt"/>
            </a:endParaRP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BBEBCF72-D7D2-AB46-9D37-CEF9EE23D68A}"/>
              </a:ext>
            </a:extLst>
          </p:cNvPr>
          <p:cNvSpPr/>
          <p:nvPr/>
        </p:nvSpPr>
        <p:spPr>
          <a:xfrm>
            <a:off x="5666521" y="4571509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Koulu:</a:t>
            </a:r>
          </a:p>
          <a:p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Luokka:</a:t>
            </a:r>
          </a:p>
          <a:p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Opettajan nimi: </a:t>
            </a:r>
          </a:p>
          <a:p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Tekijät (etunimet): </a:t>
            </a:r>
          </a:p>
        </p:txBody>
      </p:sp>
      <p:pic>
        <p:nvPicPr>
          <p:cNvPr id="7" name="Kuva 6" descr="Kuva, joka sisältää kohteen ripustin, peili&#10;&#10;Kuvaus luotu automaattisesti">
            <a:extLst>
              <a:ext uri="{FF2B5EF4-FFF2-40B4-BE49-F238E27FC236}">
                <a16:creationId xmlns:a16="http://schemas.microsoft.com/office/drawing/2014/main" id="{AA69FFD2-7887-4CD8-B614-3CEDBDFF39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5155" y="5548681"/>
            <a:ext cx="1492430" cy="1196432"/>
          </a:xfrm>
          <a:prstGeom prst="rect">
            <a:avLst/>
          </a:prstGeom>
        </p:spPr>
      </p:pic>
      <p:pic>
        <p:nvPicPr>
          <p:cNvPr id="10" name="Kuva 9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B8FDA2DC-DA21-4EE0-B47D-F58CEF574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3445" y="6395067"/>
            <a:ext cx="1380709" cy="39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978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EA6B4E592821E428A00B7A5E97D5C0E" ma:contentTypeVersion="8" ma:contentTypeDescription="Luo uusi asiakirja." ma:contentTypeScope="" ma:versionID="de2738a7a3caa5fd769f85e2ec13c12a">
  <xsd:schema xmlns:xsd="http://www.w3.org/2001/XMLSchema" xmlns:xs="http://www.w3.org/2001/XMLSchema" xmlns:p="http://schemas.microsoft.com/office/2006/metadata/properties" xmlns:ns3="c7f6ef05-3aa2-4392-97b8-cdfd2f7ddc3f" targetNamespace="http://schemas.microsoft.com/office/2006/metadata/properties" ma:root="true" ma:fieldsID="fdab9a49daba1840bd5971fbb2ea722c" ns3:_="">
    <xsd:import namespace="c7f6ef05-3aa2-4392-97b8-cdfd2f7ddc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f6ef05-3aa2-4392-97b8-cdfd2f7ddc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A570BD-8C42-4ACF-9034-59069D156B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f6ef05-3aa2-4392-97b8-cdfd2f7ddc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39C616-2CA3-480D-87D1-BAB018DAA2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29B624-8FC3-4BC2-9C55-8460D15EFC6E}">
  <ds:schemaRefs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c7f6ef05-3aa2-4392-97b8-cdfd2f7ddc3f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63</Words>
  <Application>Microsoft Office PowerPoint</Application>
  <PresentationFormat>Laajakuva</PresentationFormat>
  <Paragraphs>18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 Arkkitehtuurin päivän suunnittelukilpailu  Kirjoita tähän ehdotuksen nimi: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Microsoft Office User</dc:creator>
  <cp:lastModifiedBy>Niina.Honkala</cp:lastModifiedBy>
  <cp:revision>5</cp:revision>
  <cp:lastPrinted>2019-11-05T08:26:49Z</cp:lastPrinted>
  <dcterms:created xsi:type="dcterms:W3CDTF">2019-11-01T08:23:31Z</dcterms:created>
  <dcterms:modified xsi:type="dcterms:W3CDTF">2019-11-27T08:28:42Z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0x0101007EA6B4E592821E428A00B7A5E97D5C0E</vt:lpwstr>
  </property>
</Properties>
</file>