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20"/>
  </p:notesMasterIdLst>
  <p:sldIdLst>
    <p:sldId id="269" r:id="rId5"/>
    <p:sldId id="270" r:id="rId6"/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1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63799-DEFA-B564-B481-A2C31C1F72D6}" v="605" dt="2021-08-15T18:19:23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ll.fi/tehtavat/soften-harjoitus-kunnioittava-vuorovaikutus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ll.fi/tehtavat/soften-harjoitus-kunnioittava-vuorovaikutu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4F0D0-7C0D-4425-9017-8E05CAC1E19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04FF185-6214-48D8-84F4-1C9F15837DC1}">
      <dgm:prSet/>
      <dgm:spPr/>
      <dgm:t>
        <a:bodyPr/>
        <a:lstStyle/>
        <a:p>
          <a:r>
            <a:rPr lang="fi-FI"/>
            <a:t>Työpäivä sisältää lukuisia </a:t>
          </a:r>
          <a:r>
            <a:rPr lang="fi-FI" b="1"/>
            <a:t>vuorovaikutustilanteita</a:t>
          </a:r>
          <a:r>
            <a:rPr lang="fi-FI"/>
            <a:t> asiakkaiden, omaisten, työtovereiden ja yhteistyökumppaneiden kanssa</a:t>
          </a:r>
          <a:endParaRPr lang="en-US"/>
        </a:p>
      </dgm:t>
    </dgm:pt>
    <dgm:pt modelId="{52CE5EEA-9428-425A-ACB4-FF3BCC2B7321}" type="parTrans" cxnId="{9C2197E5-600C-4B70-B4A7-E05EB5A01A2A}">
      <dgm:prSet/>
      <dgm:spPr/>
      <dgm:t>
        <a:bodyPr/>
        <a:lstStyle/>
        <a:p>
          <a:endParaRPr lang="en-US"/>
        </a:p>
      </dgm:t>
    </dgm:pt>
    <dgm:pt modelId="{80EE6103-CC67-4213-954D-C70E3CD20A69}" type="sibTrans" cxnId="{9C2197E5-600C-4B70-B4A7-E05EB5A01A2A}">
      <dgm:prSet/>
      <dgm:spPr/>
      <dgm:t>
        <a:bodyPr/>
        <a:lstStyle/>
        <a:p>
          <a:endParaRPr lang="en-US"/>
        </a:p>
      </dgm:t>
    </dgm:pt>
    <dgm:pt modelId="{EA6CC747-83F9-4C43-B597-4732CA4D889B}">
      <dgm:prSet/>
      <dgm:spPr/>
      <dgm:t>
        <a:bodyPr/>
        <a:lstStyle/>
        <a:p>
          <a:r>
            <a:rPr lang="fi-FI"/>
            <a:t>On osattava kommunikoida </a:t>
          </a:r>
          <a:r>
            <a:rPr lang="fi-FI" b="1"/>
            <a:t>yksittäisten ihmisten kanssa, työryhmän jäsenenä</a:t>
          </a:r>
          <a:r>
            <a:rPr lang="fi-FI"/>
            <a:t>, suuremmissakin tilanteissa</a:t>
          </a:r>
          <a:endParaRPr lang="en-US"/>
        </a:p>
      </dgm:t>
    </dgm:pt>
    <dgm:pt modelId="{49E8028B-262D-4595-872E-A146102C5BBE}" type="parTrans" cxnId="{987DF2EC-C2E9-46BA-AB3A-A840051EB108}">
      <dgm:prSet/>
      <dgm:spPr/>
      <dgm:t>
        <a:bodyPr/>
        <a:lstStyle/>
        <a:p>
          <a:endParaRPr lang="en-US"/>
        </a:p>
      </dgm:t>
    </dgm:pt>
    <dgm:pt modelId="{49180241-C703-4077-8F3C-63F111686BDD}" type="sibTrans" cxnId="{987DF2EC-C2E9-46BA-AB3A-A840051EB108}">
      <dgm:prSet/>
      <dgm:spPr/>
      <dgm:t>
        <a:bodyPr/>
        <a:lstStyle/>
        <a:p>
          <a:endParaRPr lang="en-US"/>
        </a:p>
      </dgm:t>
    </dgm:pt>
    <dgm:pt modelId="{3C49AF39-CBA2-4A5C-B561-42A319E50BE6}" type="pres">
      <dgm:prSet presAssocID="{9834F0D0-7C0D-4425-9017-8E05CAC1E19C}" presName="root" presStyleCnt="0">
        <dgm:presLayoutVars>
          <dgm:dir/>
          <dgm:resizeHandles val="exact"/>
        </dgm:presLayoutVars>
      </dgm:prSet>
      <dgm:spPr/>
    </dgm:pt>
    <dgm:pt modelId="{807A189F-9E5E-45EE-BE0B-591F986F3BBB}" type="pres">
      <dgm:prSet presAssocID="{D04FF185-6214-48D8-84F4-1C9F15837DC1}" presName="compNode" presStyleCnt="0"/>
      <dgm:spPr/>
    </dgm:pt>
    <dgm:pt modelId="{945DB60F-5C7E-4C1C-A340-C9D8FB5460D0}" type="pres">
      <dgm:prSet presAssocID="{D04FF185-6214-48D8-84F4-1C9F15837DC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ittiömestari"/>
        </a:ext>
      </dgm:extLst>
    </dgm:pt>
    <dgm:pt modelId="{12E386EE-D818-404F-BDC6-4E1D0B20FDEA}" type="pres">
      <dgm:prSet presAssocID="{D04FF185-6214-48D8-84F4-1C9F15837DC1}" presName="spaceRect" presStyleCnt="0"/>
      <dgm:spPr/>
    </dgm:pt>
    <dgm:pt modelId="{A08EC1D4-A0A1-41F1-9FC2-39984E37ED4F}" type="pres">
      <dgm:prSet presAssocID="{D04FF185-6214-48D8-84F4-1C9F15837DC1}" presName="textRect" presStyleLbl="revTx" presStyleIdx="0" presStyleCnt="2">
        <dgm:presLayoutVars>
          <dgm:chMax val="1"/>
          <dgm:chPref val="1"/>
        </dgm:presLayoutVars>
      </dgm:prSet>
      <dgm:spPr/>
    </dgm:pt>
    <dgm:pt modelId="{7908F47A-B6E1-49F5-9304-9EA1C4A74A7E}" type="pres">
      <dgm:prSet presAssocID="{80EE6103-CC67-4213-954D-C70E3CD20A69}" presName="sibTrans" presStyleCnt="0"/>
      <dgm:spPr/>
    </dgm:pt>
    <dgm:pt modelId="{5AA20F32-6908-4570-A9F7-60896097CFAC}" type="pres">
      <dgm:prSet presAssocID="{EA6CC747-83F9-4C43-B597-4732CA4D889B}" presName="compNode" presStyleCnt="0"/>
      <dgm:spPr/>
    </dgm:pt>
    <dgm:pt modelId="{8C4D26BC-5344-4F34-8785-0A4420535625}" type="pres">
      <dgm:prSet presAssocID="{EA6CC747-83F9-4C43-B597-4732CA4D889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F7572E5F-6CE0-41DE-BB56-90777C1E7897}" type="pres">
      <dgm:prSet presAssocID="{EA6CC747-83F9-4C43-B597-4732CA4D889B}" presName="spaceRect" presStyleCnt="0"/>
      <dgm:spPr/>
    </dgm:pt>
    <dgm:pt modelId="{9CB47095-A312-4832-9AFD-014D456D080F}" type="pres">
      <dgm:prSet presAssocID="{EA6CC747-83F9-4C43-B597-4732CA4D889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2BCD65F-22C3-4973-A1CD-C3E1B27A57F1}" type="presOf" srcId="{EA6CC747-83F9-4C43-B597-4732CA4D889B}" destId="{9CB47095-A312-4832-9AFD-014D456D080F}" srcOrd="0" destOrd="0" presId="urn:microsoft.com/office/officeart/2018/2/layout/IconLabelList"/>
    <dgm:cxn modelId="{9C2D35C2-9328-4D69-B111-E0A53D1E496D}" type="presOf" srcId="{9834F0D0-7C0D-4425-9017-8E05CAC1E19C}" destId="{3C49AF39-CBA2-4A5C-B561-42A319E50BE6}" srcOrd="0" destOrd="0" presId="urn:microsoft.com/office/officeart/2018/2/layout/IconLabelList"/>
    <dgm:cxn modelId="{DFFF0DC5-883F-4347-9523-374B9DC5B838}" type="presOf" srcId="{D04FF185-6214-48D8-84F4-1C9F15837DC1}" destId="{A08EC1D4-A0A1-41F1-9FC2-39984E37ED4F}" srcOrd="0" destOrd="0" presId="urn:microsoft.com/office/officeart/2018/2/layout/IconLabelList"/>
    <dgm:cxn modelId="{9C2197E5-600C-4B70-B4A7-E05EB5A01A2A}" srcId="{9834F0D0-7C0D-4425-9017-8E05CAC1E19C}" destId="{D04FF185-6214-48D8-84F4-1C9F15837DC1}" srcOrd="0" destOrd="0" parTransId="{52CE5EEA-9428-425A-ACB4-FF3BCC2B7321}" sibTransId="{80EE6103-CC67-4213-954D-C70E3CD20A69}"/>
    <dgm:cxn modelId="{987DF2EC-C2E9-46BA-AB3A-A840051EB108}" srcId="{9834F0D0-7C0D-4425-9017-8E05CAC1E19C}" destId="{EA6CC747-83F9-4C43-B597-4732CA4D889B}" srcOrd="1" destOrd="0" parTransId="{49E8028B-262D-4595-872E-A146102C5BBE}" sibTransId="{49180241-C703-4077-8F3C-63F111686BDD}"/>
    <dgm:cxn modelId="{448BDA46-4936-470E-939E-CC707434FE8D}" type="presParOf" srcId="{3C49AF39-CBA2-4A5C-B561-42A319E50BE6}" destId="{807A189F-9E5E-45EE-BE0B-591F986F3BBB}" srcOrd="0" destOrd="0" presId="urn:microsoft.com/office/officeart/2018/2/layout/IconLabelList"/>
    <dgm:cxn modelId="{7B860FCC-6678-452C-AB6E-2CA1B2E47ACE}" type="presParOf" srcId="{807A189F-9E5E-45EE-BE0B-591F986F3BBB}" destId="{945DB60F-5C7E-4C1C-A340-C9D8FB5460D0}" srcOrd="0" destOrd="0" presId="urn:microsoft.com/office/officeart/2018/2/layout/IconLabelList"/>
    <dgm:cxn modelId="{BC42FD3C-1EFA-4076-8624-CD3956E45B52}" type="presParOf" srcId="{807A189F-9E5E-45EE-BE0B-591F986F3BBB}" destId="{12E386EE-D818-404F-BDC6-4E1D0B20FDEA}" srcOrd="1" destOrd="0" presId="urn:microsoft.com/office/officeart/2018/2/layout/IconLabelList"/>
    <dgm:cxn modelId="{DBF55AD3-0148-4C8C-B5BF-FA7CC4A0B79A}" type="presParOf" srcId="{807A189F-9E5E-45EE-BE0B-591F986F3BBB}" destId="{A08EC1D4-A0A1-41F1-9FC2-39984E37ED4F}" srcOrd="2" destOrd="0" presId="urn:microsoft.com/office/officeart/2018/2/layout/IconLabelList"/>
    <dgm:cxn modelId="{1ECCC2DC-13E3-4552-A498-CF52633371AE}" type="presParOf" srcId="{3C49AF39-CBA2-4A5C-B561-42A319E50BE6}" destId="{7908F47A-B6E1-49F5-9304-9EA1C4A74A7E}" srcOrd="1" destOrd="0" presId="urn:microsoft.com/office/officeart/2018/2/layout/IconLabelList"/>
    <dgm:cxn modelId="{1CD200BC-3454-48DD-95D9-03449FCCC995}" type="presParOf" srcId="{3C49AF39-CBA2-4A5C-B561-42A319E50BE6}" destId="{5AA20F32-6908-4570-A9F7-60896097CFAC}" srcOrd="2" destOrd="0" presId="urn:microsoft.com/office/officeart/2018/2/layout/IconLabelList"/>
    <dgm:cxn modelId="{56575602-79B0-4F0D-AE1F-D5CB6A99DC84}" type="presParOf" srcId="{5AA20F32-6908-4570-A9F7-60896097CFAC}" destId="{8C4D26BC-5344-4F34-8785-0A4420535625}" srcOrd="0" destOrd="0" presId="urn:microsoft.com/office/officeart/2018/2/layout/IconLabelList"/>
    <dgm:cxn modelId="{77BBB98F-44A8-41DB-A396-491953B88AB5}" type="presParOf" srcId="{5AA20F32-6908-4570-A9F7-60896097CFAC}" destId="{F7572E5F-6CE0-41DE-BB56-90777C1E7897}" srcOrd="1" destOrd="0" presId="urn:microsoft.com/office/officeart/2018/2/layout/IconLabelList"/>
    <dgm:cxn modelId="{9849AF00-9C10-4CD8-8FC2-63F06E250408}" type="presParOf" srcId="{5AA20F32-6908-4570-A9F7-60896097CFAC}" destId="{9CB47095-A312-4832-9AFD-014D456D080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8252C7-AAFC-490F-8B86-63B5590A38F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A5C11C-CE6B-4B13-A7D4-4E7AC51AD34E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Vuorovaikutus</a:t>
          </a:r>
          <a:r>
            <a:rPr lang="fi-FI" dirty="0"/>
            <a:t> on vaikuttamista toiseen ihmiseen eri tavoin</a:t>
          </a:r>
        </a:p>
      </dgm:t>
    </dgm:pt>
    <dgm:pt modelId="{880717F1-0EBA-4F81-83E1-5C302B1BD2F0}" type="parTrans" cxnId="{BAF6A8C3-9363-4902-A748-86029BA0942E}">
      <dgm:prSet/>
      <dgm:spPr/>
      <dgm:t>
        <a:bodyPr/>
        <a:lstStyle/>
        <a:p>
          <a:endParaRPr lang="en-US"/>
        </a:p>
      </dgm:t>
    </dgm:pt>
    <dgm:pt modelId="{12B57A83-DEA5-45DA-A107-06DBD950459E}" type="sibTrans" cxnId="{BAF6A8C3-9363-4902-A748-86029BA0942E}">
      <dgm:prSet/>
      <dgm:spPr/>
      <dgm:t>
        <a:bodyPr/>
        <a:lstStyle/>
        <a:p>
          <a:endParaRPr lang="en-US"/>
        </a:p>
      </dgm:t>
    </dgm:pt>
    <dgm:pt modelId="{889F9005-5241-4F89-B814-2EE4A4792340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Osa</a:t>
          </a:r>
          <a:r>
            <a:rPr lang="fi-FI" dirty="0"/>
            <a:t> </a:t>
          </a:r>
          <a:r>
            <a:rPr lang="fi-FI" b="1" dirty="0"/>
            <a:t>tietoista ja osa tiedostamatonta</a:t>
          </a:r>
          <a:endParaRPr lang="en-US" dirty="0"/>
        </a:p>
      </dgm:t>
    </dgm:pt>
    <dgm:pt modelId="{D7FDC736-0FCA-4982-8A7A-FFC31DDEA7C8}" type="parTrans" cxnId="{E23BBE4A-ABEB-4C1B-877A-B5AC252DA174}">
      <dgm:prSet/>
      <dgm:spPr/>
      <dgm:t>
        <a:bodyPr/>
        <a:lstStyle/>
        <a:p>
          <a:endParaRPr lang="en-US"/>
        </a:p>
      </dgm:t>
    </dgm:pt>
    <dgm:pt modelId="{C4AEE9B9-0D02-4A91-A07F-277FE4F50F10}" type="sibTrans" cxnId="{E23BBE4A-ABEB-4C1B-877A-B5AC252DA174}">
      <dgm:prSet/>
      <dgm:spPr/>
      <dgm:t>
        <a:bodyPr/>
        <a:lstStyle/>
        <a:p>
          <a:endParaRPr lang="en-US"/>
        </a:p>
      </dgm:t>
    </dgm:pt>
    <dgm:pt modelId="{96232304-7C36-4746-8339-31EFA26442AD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Osapuolia</a:t>
          </a:r>
          <a:r>
            <a:rPr lang="fi-FI" dirty="0"/>
            <a:t> ovat viestin lähettäjät ja viestin vastaanottajat</a:t>
          </a:r>
          <a:endParaRPr lang="en-US" dirty="0"/>
        </a:p>
      </dgm:t>
    </dgm:pt>
    <dgm:pt modelId="{444397FF-3464-471D-98F5-0B9632EEE942}" type="parTrans" cxnId="{6DDA7759-6D51-4002-AB9B-3D6775DAA772}">
      <dgm:prSet/>
      <dgm:spPr/>
      <dgm:t>
        <a:bodyPr/>
        <a:lstStyle/>
        <a:p>
          <a:endParaRPr lang="en-US"/>
        </a:p>
      </dgm:t>
    </dgm:pt>
    <dgm:pt modelId="{BA8427C7-EB5F-4A10-A944-D6004E783DB9}" type="sibTrans" cxnId="{6DDA7759-6D51-4002-AB9B-3D6775DAA772}">
      <dgm:prSet/>
      <dgm:spPr/>
      <dgm:t>
        <a:bodyPr/>
        <a:lstStyle/>
        <a:p>
          <a:endParaRPr lang="en-US"/>
        </a:p>
      </dgm:t>
    </dgm:pt>
    <dgm:pt modelId="{DD25717E-801F-4078-8242-FEA133994CB0}" type="pres">
      <dgm:prSet presAssocID="{B78252C7-AAFC-490F-8B86-63B5590A38F8}" presName="outerComposite" presStyleCnt="0">
        <dgm:presLayoutVars>
          <dgm:chMax val="5"/>
          <dgm:dir/>
          <dgm:resizeHandles val="exact"/>
        </dgm:presLayoutVars>
      </dgm:prSet>
      <dgm:spPr/>
    </dgm:pt>
    <dgm:pt modelId="{12921180-9C5D-42FC-96B8-EC04A8C6A441}" type="pres">
      <dgm:prSet presAssocID="{B78252C7-AAFC-490F-8B86-63B5590A38F8}" presName="dummyMaxCanvas" presStyleCnt="0">
        <dgm:presLayoutVars/>
      </dgm:prSet>
      <dgm:spPr/>
    </dgm:pt>
    <dgm:pt modelId="{5A21BAD8-6F54-4603-B074-13FC0FE3E5A6}" type="pres">
      <dgm:prSet presAssocID="{B78252C7-AAFC-490F-8B86-63B5590A38F8}" presName="ThreeNodes_1" presStyleLbl="node1" presStyleIdx="0" presStyleCnt="3">
        <dgm:presLayoutVars>
          <dgm:bulletEnabled val="1"/>
        </dgm:presLayoutVars>
      </dgm:prSet>
      <dgm:spPr/>
    </dgm:pt>
    <dgm:pt modelId="{F7DD44B7-8F22-4034-A36D-10985755D5FB}" type="pres">
      <dgm:prSet presAssocID="{B78252C7-AAFC-490F-8B86-63B5590A38F8}" presName="ThreeNodes_2" presStyleLbl="node1" presStyleIdx="1" presStyleCnt="3">
        <dgm:presLayoutVars>
          <dgm:bulletEnabled val="1"/>
        </dgm:presLayoutVars>
      </dgm:prSet>
      <dgm:spPr/>
    </dgm:pt>
    <dgm:pt modelId="{8BC4CC49-EE83-49C5-B216-FA70B37DA68E}" type="pres">
      <dgm:prSet presAssocID="{B78252C7-AAFC-490F-8B86-63B5590A38F8}" presName="ThreeNodes_3" presStyleLbl="node1" presStyleIdx="2" presStyleCnt="3">
        <dgm:presLayoutVars>
          <dgm:bulletEnabled val="1"/>
        </dgm:presLayoutVars>
      </dgm:prSet>
      <dgm:spPr/>
    </dgm:pt>
    <dgm:pt modelId="{80793F81-51D3-438B-89BB-E7EECB356ECF}" type="pres">
      <dgm:prSet presAssocID="{B78252C7-AAFC-490F-8B86-63B5590A38F8}" presName="ThreeConn_1-2" presStyleLbl="fgAccFollowNode1" presStyleIdx="0" presStyleCnt="2">
        <dgm:presLayoutVars>
          <dgm:bulletEnabled val="1"/>
        </dgm:presLayoutVars>
      </dgm:prSet>
      <dgm:spPr/>
    </dgm:pt>
    <dgm:pt modelId="{597AD39A-3DD6-4EEE-8BA2-AC3BD0ECF25B}" type="pres">
      <dgm:prSet presAssocID="{B78252C7-AAFC-490F-8B86-63B5590A38F8}" presName="ThreeConn_2-3" presStyleLbl="fgAccFollowNode1" presStyleIdx="1" presStyleCnt="2">
        <dgm:presLayoutVars>
          <dgm:bulletEnabled val="1"/>
        </dgm:presLayoutVars>
      </dgm:prSet>
      <dgm:spPr/>
    </dgm:pt>
    <dgm:pt modelId="{4F98C5A2-9CF3-4069-A1A9-8375A2546625}" type="pres">
      <dgm:prSet presAssocID="{B78252C7-AAFC-490F-8B86-63B5590A38F8}" presName="ThreeNodes_1_text" presStyleLbl="node1" presStyleIdx="2" presStyleCnt="3">
        <dgm:presLayoutVars>
          <dgm:bulletEnabled val="1"/>
        </dgm:presLayoutVars>
      </dgm:prSet>
      <dgm:spPr/>
    </dgm:pt>
    <dgm:pt modelId="{8D91585A-CB22-43A9-93D5-CB39BC72B1D8}" type="pres">
      <dgm:prSet presAssocID="{B78252C7-AAFC-490F-8B86-63B5590A38F8}" presName="ThreeNodes_2_text" presStyleLbl="node1" presStyleIdx="2" presStyleCnt="3">
        <dgm:presLayoutVars>
          <dgm:bulletEnabled val="1"/>
        </dgm:presLayoutVars>
      </dgm:prSet>
      <dgm:spPr/>
    </dgm:pt>
    <dgm:pt modelId="{A6BF3BE7-AA92-4625-AC34-4ECA9E38A205}" type="pres">
      <dgm:prSet presAssocID="{B78252C7-AAFC-490F-8B86-63B5590A38F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FFD3B05-45EF-41A3-9EE9-3A63A32767FE}" type="presOf" srcId="{889F9005-5241-4F89-B814-2EE4A4792340}" destId="{F7DD44B7-8F22-4034-A36D-10985755D5FB}" srcOrd="0" destOrd="0" presId="urn:microsoft.com/office/officeart/2005/8/layout/vProcess5"/>
    <dgm:cxn modelId="{A7B1F420-4C23-4A88-929B-728D43EAD099}" type="presOf" srcId="{12B57A83-DEA5-45DA-A107-06DBD950459E}" destId="{80793F81-51D3-438B-89BB-E7EECB356ECF}" srcOrd="0" destOrd="0" presId="urn:microsoft.com/office/officeart/2005/8/layout/vProcess5"/>
    <dgm:cxn modelId="{06530227-6CAC-4C13-9957-B9AC204B8989}" type="presOf" srcId="{96232304-7C36-4746-8339-31EFA26442AD}" destId="{8BC4CC49-EE83-49C5-B216-FA70B37DA68E}" srcOrd="0" destOrd="0" presId="urn:microsoft.com/office/officeart/2005/8/layout/vProcess5"/>
    <dgm:cxn modelId="{2D865440-E02C-4CB2-AB76-F73DC441A754}" type="presOf" srcId="{B78252C7-AAFC-490F-8B86-63B5590A38F8}" destId="{DD25717E-801F-4078-8242-FEA133994CB0}" srcOrd="0" destOrd="0" presId="urn:microsoft.com/office/officeart/2005/8/layout/vProcess5"/>
    <dgm:cxn modelId="{E23BBE4A-ABEB-4C1B-877A-B5AC252DA174}" srcId="{B78252C7-AAFC-490F-8B86-63B5590A38F8}" destId="{889F9005-5241-4F89-B814-2EE4A4792340}" srcOrd="1" destOrd="0" parTransId="{D7FDC736-0FCA-4982-8A7A-FFC31DDEA7C8}" sibTransId="{C4AEE9B9-0D02-4A91-A07F-277FE4F50F10}"/>
    <dgm:cxn modelId="{6DDA7759-6D51-4002-AB9B-3D6775DAA772}" srcId="{B78252C7-AAFC-490F-8B86-63B5590A38F8}" destId="{96232304-7C36-4746-8339-31EFA26442AD}" srcOrd="2" destOrd="0" parTransId="{444397FF-3464-471D-98F5-0B9632EEE942}" sibTransId="{BA8427C7-EB5F-4A10-A944-D6004E783DB9}"/>
    <dgm:cxn modelId="{2DA9A87E-CEF1-459A-A6FF-2CB8EE91502E}" type="presOf" srcId="{7FA5C11C-CE6B-4B13-A7D4-4E7AC51AD34E}" destId="{4F98C5A2-9CF3-4069-A1A9-8375A2546625}" srcOrd="1" destOrd="0" presId="urn:microsoft.com/office/officeart/2005/8/layout/vProcess5"/>
    <dgm:cxn modelId="{17E92992-DC80-4946-87EF-14FC9BAD7230}" type="presOf" srcId="{C4AEE9B9-0D02-4A91-A07F-277FE4F50F10}" destId="{597AD39A-3DD6-4EEE-8BA2-AC3BD0ECF25B}" srcOrd="0" destOrd="0" presId="urn:microsoft.com/office/officeart/2005/8/layout/vProcess5"/>
    <dgm:cxn modelId="{BAF6A8C3-9363-4902-A748-86029BA0942E}" srcId="{B78252C7-AAFC-490F-8B86-63B5590A38F8}" destId="{7FA5C11C-CE6B-4B13-A7D4-4E7AC51AD34E}" srcOrd="0" destOrd="0" parTransId="{880717F1-0EBA-4F81-83E1-5C302B1BD2F0}" sibTransId="{12B57A83-DEA5-45DA-A107-06DBD950459E}"/>
    <dgm:cxn modelId="{B4BBD3C8-17D4-4B4D-A85F-1EEC216BCE79}" type="presOf" srcId="{96232304-7C36-4746-8339-31EFA26442AD}" destId="{A6BF3BE7-AA92-4625-AC34-4ECA9E38A205}" srcOrd="1" destOrd="0" presId="urn:microsoft.com/office/officeart/2005/8/layout/vProcess5"/>
    <dgm:cxn modelId="{73357ADF-72D2-44BF-AF83-122BC33E1686}" type="presOf" srcId="{7FA5C11C-CE6B-4B13-A7D4-4E7AC51AD34E}" destId="{5A21BAD8-6F54-4603-B074-13FC0FE3E5A6}" srcOrd="0" destOrd="0" presId="urn:microsoft.com/office/officeart/2005/8/layout/vProcess5"/>
    <dgm:cxn modelId="{B0DECEFD-F9DE-468B-BDCC-A5D2C03A0A30}" type="presOf" srcId="{889F9005-5241-4F89-B814-2EE4A4792340}" destId="{8D91585A-CB22-43A9-93D5-CB39BC72B1D8}" srcOrd="1" destOrd="0" presId="urn:microsoft.com/office/officeart/2005/8/layout/vProcess5"/>
    <dgm:cxn modelId="{6B1B144F-26E6-45AD-B127-A93D29D5538E}" type="presParOf" srcId="{DD25717E-801F-4078-8242-FEA133994CB0}" destId="{12921180-9C5D-42FC-96B8-EC04A8C6A441}" srcOrd="0" destOrd="0" presId="urn:microsoft.com/office/officeart/2005/8/layout/vProcess5"/>
    <dgm:cxn modelId="{600BBF45-482F-4404-91C9-4FE302F7D558}" type="presParOf" srcId="{DD25717E-801F-4078-8242-FEA133994CB0}" destId="{5A21BAD8-6F54-4603-B074-13FC0FE3E5A6}" srcOrd="1" destOrd="0" presId="urn:microsoft.com/office/officeart/2005/8/layout/vProcess5"/>
    <dgm:cxn modelId="{FDC650ED-05D8-439C-BB21-BD5F638432BC}" type="presParOf" srcId="{DD25717E-801F-4078-8242-FEA133994CB0}" destId="{F7DD44B7-8F22-4034-A36D-10985755D5FB}" srcOrd="2" destOrd="0" presId="urn:microsoft.com/office/officeart/2005/8/layout/vProcess5"/>
    <dgm:cxn modelId="{687BF147-F153-4BC1-9FF3-D7B2E7E14610}" type="presParOf" srcId="{DD25717E-801F-4078-8242-FEA133994CB0}" destId="{8BC4CC49-EE83-49C5-B216-FA70B37DA68E}" srcOrd="3" destOrd="0" presId="urn:microsoft.com/office/officeart/2005/8/layout/vProcess5"/>
    <dgm:cxn modelId="{33F74006-7984-4AA0-9A67-A8DD4CE56A8B}" type="presParOf" srcId="{DD25717E-801F-4078-8242-FEA133994CB0}" destId="{80793F81-51D3-438B-89BB-E7EECB356ECF}" srcOrd="4" destOrd="0" presId="urn:microsoft.com/office/officeart/2005/8/layout/vProcess5"/>
    <dgm:cxn modelId="{CF8BBAEB-9563-4C4D-952D-730376D20DF3}" type="presParOf" srcId="{DD25717E-801F-4078-8242-FEA133994CB0}" destId="{597AD39A-3DD6-4EEE-8BA2-AC3BD0ECF25B}" srcOrd="5" destOrd="0" presId="urn:microsoft.com/office/officeart/2005/8/layout/vProcess5"/>
    <dgm:cxn modelId="{5CA85868-43F5-4A36-AFCF-BBF0AE1F0FAC}" type="presParOf" srcId="{DD25717E-801F-4078-8242-FEA133994CB0}" destId="{4F98C5A2-9CF3-4069-A1A9-8375A2546625}" srcOrd="6" destOrd="0" presId="urn:microsoft.com/office/officeart/2005/8/layout/vProcess5"/>
    <dgm:cxn modelId="{CFF5FD8C-751C-489E-99DB-60E7291CE403}" type="presParOf" srcId="{DD25717E-801F-4078-8242-FEA133994CB0}" destId="{8D91585A-CB22-43A9-93D5-CB39BC72B1D8}" srcOrd="7" destOrd="0" presId="urn:microsoft.com/office/officeart/2005/8/layout/vProcess5"/>
    <dgm:cxn modelId="{8675C0E9-29D8-450B-BD01-38164EC75F1B}" type="presParOf" srcId="{DD25717E-801F-4078-8242-FEA133994CB0}" destId="{A6BF3BE7-AA92-4625-AC34-4ECA9E38A20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85250-A8D9-4C51-ACC9-0F8942D219E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D2ACB75-C4C2-4531-89FF-E70580AF5C2F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Sanojen</a:t>
          </a:r>
          <a:r>
            <a:rPr lang="fi-FI" dirty="0"/>
            <a:t> painoarvo on vain noin 7%</a:t>
          </a:r>
        </a:p>
      </dgm:t>
    </dgm:pt>
    <dgm:pt modelId="{9C8637F4-3290-42F1-A715-30E876E83D2B}" type="parTrans" cxnId="{5655FE50-60B9-4437-97E7-5D8BAEB835E4}">
      <dgm:prSet/>
      <dgm:spPr/>
      <dgm:t>
        <a:bodyPr/>
        <a:lstStyle/>
        <a:p>
          <a:endParaRPr lang="en-US"/>
        </a:p>
      </dgm:t>
    </dgm:pt>
    <dgm:pt modelId="{2913E366-9D37-45E3-BCA1-9BF7E230BB18}" type="sibTrans" cxnId="{5655FE50-60B9-4437-97E7-5D8BAEB835E4}">
      <dgm:prSet/>
      <dgm:spPr/>
      <dgm:t>
        <a:bodyPr/>
        <a:lstStyle/>
        <a:p>
          <a:endParaRPr lang="en-US"/>
        </a:p>
      </dgm:t>
    </dgm:pt>
    <dgm:pt modelId="{34B48023-6961-4A3A-926B-C0F607BBB44B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Oheisviestinnän</a:t>
          </a:r>
          <a:r>
            <a:rPr lang="fi-FI" dirty="0"/>
            <a:t> kuten äänenpainot, tauot ja puhenopeus 38%</a:t>
          </a:r>
          <a:endParaRPr lang="en-US" dirty="0"/>
        </a:p>
      </dgm:t>
    </dgm:pt>
    <dgm:pt modelId="{BEEBD664-CC7A-4CA0-AA91-6A0BC9A5ABE5}" type="parTrans" cxnId="{D0A27088-866D-46FC-9078-5E7F79D14AEF}">
      <dgm:prSet/>
      <dgm:spPr/>
      <dgm:t>
        <a:bodyPr/>
        <a:lstStyle/>
        <a:p>
          <a:endParaRPr lang="en-US"/>
        </a:p>
      </dgm:t>
    </dgm:pt>
    <dgm:pt modelId="{2A0D8451-470C-49E6-BA08-47575E191E43}" type="sibTrans" cxnId="{D0A27088-866D-46FC-9078-5E7F79D14AEF}">
      <dgm:prSet/>
      <dgm:spPr/>
      <dgm:t>
        <a:bodyPr/>
        <a:lstStyle/>
        <a:p>
          <a:endParaRPr lang="en-US"/>
        </a:p>
      </dgm:t>
    </dgm:pt>
    <dgm:pt modelId="{12A28419-CDD5-47BC-9D96-B30680941AE9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Suurin</a:t>
          </a:r>
          <a:r>
            <a:rPr lang="fi-FI" dirty="0"/>
            <a:t> huomioarvo on sanattomalla viestinnällä 55 %</a:t>
          </a:r>
          <a:endParaRPr lang="en-US" dirty="0"/>
        </a:p>
      </dgm:t>
    </dgm:pt>
    <dgm:pt modelId="{8CCDF46B-97ED-4E92-822F-8D747E45C560}" type="parTrans" cxnId="{2528FC47-90A9-4CFD-AB40-070E8BC948C3}">
      <dgm:prSet/>
      <dgm:spPr/>
      <dgm:t>
        <a:bodyPr/>
        <a:lstStyle/>
        <a:p>
          <a:endParaRPr lang="en-US"/>
        </a:p>
      </dgm:t>
    </dgm:pt>
    <dgm:pt modelId="{21209D05-FB91-426F-AA3A-9B981031DAD4}" type="sibTrans" cxnId="{2528FC47-90A9-4CFD-AB40-070E8BC948C3}">
      <dgm:prSet/>
      <dgm:spPr/>
      <dgm:t>
        <a:bodyPr/>
        <a:lstStyle/>
        <a:p>
          <a:endParaRPr lang="en-US"/>
        </a:p>
      </dgm:t>
    </dgm:pt>
    <dgm:pt modelId="{EAD1144A-2C8F-4E6B-A1FB-3AC57C5792FA}" type="pres">
      <dgm:prSet presAssocID="{A8685250-A8D9-4C51-ACC9-0F8942D219EB}" presName="outerComposite" presStyleCnt="0">
        <dgm:presLayoutVars>
          <dgm:chMax val="5"/>
          <dgm:dir/>
          <dgm:resizeHandles val="exact"/>
        </dgm:presLayoutVars>
      </dgm:prSet>
      <dgm:spPr/>
    </dgm:pt>
    <dgm:pt modelId="{374F0211-0DD2-4F79-9EDE-D1750CE16622}" type="pres">
      <dgm:prSet presAssocID="{A8685250-A8D9-4C51-ACC9-0F8942D219EB}" presName="dummyMaxCanvas" presStyleCnt="0">
        <dgm:presLayoutVars/>
      </dgm:prSet>
      <dgm:spPr/>
    </dgm:pt>
    <dgm:pt modelId="{9E2E03F6-EB9D-45EF-B306-CB5FC49859B3}" type="pres">
      <dgm:prSet presAssocID="{A8685250-A8D9-4C51-ACC9-0F8942D219EB}" presName="ThreeNodes_1" presStyleLbl="node1" presStyleIdx="0" presStyleCnt="3">
        <dgm:presLayoutVars>
          <dgm:bulletEnabled val="1"/>
        </dgm:presLayoutVars>
      </dgm:prSet>
      <dgm:spPr/>
    </dgm:pt>
    <dgm:pt modelId="{10AB5EF5-609A-433C-80C1-5E3C7D620E91}" type="pres">
      <dgm:prSet presAssocID="{A8685250-A8D9-4C51-ACC9-0F8942D219EB}" presName="ThreeNodes_2" presStyleLbl="node1" presStyleIdx="1" presStyleCnt="3">
        <dgm:presLayoutVars>
          <dgm:bulletEnabled val="1"/>
        </dgm:presLayoutVars>
      </dgm:prSet>
      <dgm:spPr/>
    </dgm:pt>
    <dgm:pt modelId="{CE65A2B5-3692-47C3-91EA-75362F7443A3}" type="pres">
      <dgm:prSet presAssocID="{A8685250-A8D9-4C51-ACC9-0F8942D219EB}" presName="ThreeNodes_3" presStyleLbl="node1" presStyleIdx="2" presStyleCnt="3">
        <dgm:presLayoutVars>
          <dgm:bulletEnabled val="1"/>
        </dgm:presLayoutVars>
      </dgm:prSet>
      <dgm:spPr/>
    </dgm:pt>
    <dgm:pt modelId="{3FC35595-6A69-4797-AB55-C7D62C27E41D}" type="pres">
      <dgm:prSet presAssocID="{A8685250-A8D9-4C51-ACC9-0F8942D219EB}" presName="ThreeConn_1-2" presStyleLbl="fgAccFollowNode1" presStyleIdx="0" presStyleCnt="2">
        <dgm:presLayoutVars>
          <dgm:bulletEnabled val="1"/>
        </dgm:presLayoutVars>
      </dgm:prSet>
      <dgm:spPr/>
    </dgm:pt>
    <dgm:pt modelId="{84152FEE-B71D-44BB-9914-0BC6B7DC9EFB}" type="pres">
      <dgm:prSet presAssocID="{A8685250-A8D9-4C51-ACC9-0F8942D219EB}" presName="ThreeConn_2-3" presStyleLbl="fgAccFollowNode1" presStyleIdx="1" presStyleCnt="2">
        <dgm:presLayoutVars>
          <dgm:bulletEnabled val="1"/>
        </dgm:presLayoutVars>
      </dgm:prSet>
      <dgm:spPr/>
    </dgm:pt>
    <dgm:pt modelId="{A88FB5BD-0B21-4FE1-8B3E-DE2B5407F59A}" type="pres">
      <dgm:prSet presAssocID="{A8685250-A8D9-4C51-ACC9-0F8942D219EB}" presName="ThreeNodes_1_text" presStyleLbl="node1" presStyleIdx="2" presStyleCnt="3">
        <dgm:presLayoutVars>
          <dgm:bulletEnabled val="1"/>
        </dgm:presLayoutVars>
      </dgm:prSet>
      <dgm:spPr/>
    </dgm:pt>
    <dgm:pt modelId="{CD856131-2524-4C53-9D5D-DA7ED6EE5095}" type="pres">
      <dgm:prSet presAssocID="{A8685250-A8D9-4C51-ACC9-0F8942D219EB}" presName="ThreeNodes_2_text" presStyleLbl="node1" presStyleIdx="2" presStyleCnt="3">
        <dgm:presLayoutVars>
          <dgm:bulletEnabled val="1"/>
        </dgm:presLayoutVars>
      </dgm:prSet>
      <dgm:spPr/>
    </dgm:pt>
    <dgm:pt modelId="{10613DE7-DB0D-49F5-98E3-5FBDEA84793E}" type="pres">
      <dgm:prSet presAssocID="{A8685250-A8D9-4C51-ACC9-0F8942D219E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0E81201-C9F7-4B0F-996B-67D324FB914D}" type="presOf" srcId="{2A0D8451-470C-49E6-BA08-47575E191E43}" destId="{84152FEE-B71D-44BB-9914-0BC6B7DC9EFB}" srcOrd="0" destOrd="0" presId="urn:microsoft.com/office/officeart/2005/8/layout/vProcess5"/>
    <dgm:cxn modelId="{21FEED13-4C94-4936-9248-426228CAE9F5}" type="presOf" srcId="{34B48023-6961-4A3A-926B-C0F607BBB44B}" destId="{10AB5EF5-609A-433C-80C1-5E3C7D620E91}" srcOrd="0" destOrd="0" presId="urn:microsoft.com/office/officeart/2005/8/layout/vProcess5"/>
    <dgm:cxn modelId="{EF7BCF26-304D-4B3B-B50F-72AA6EADEFA4}" type="presOf" srcId="{12A28419-CDD5-47BC-9D96-B30680941AE9}" destId="{10613DE7-DB0D-49F5-98E3-5FBDEA84793E}" srcOrd="1" destOrd="0" presId="urn:microsoft.com/office/officeart/2005/8/layout/vProcess5"/>
    <dgm:cxn modelId="{B7470136-6CCA-4615-8F3D-DBF46B708013}" type="presOf" srcId="{A8685250-A8D9-4C51-ACC9-0F8942D219EB}" destId="{EAD1144A-2C8F-4E6B-A1FB-3AC57C5792FA}" srcOrd="0" destOrd="0" presId="urn:microsoft.com/office/officeart/2005/8/layout/vProcess5"/>
    <dgm:cxn modelId="{9359B538-E42E-40A9-A262-05FFE3A95220}" type="presOf" srcId="{2913E366-9D37-45E3-BCA1-9BF7E230BB18}" destId="{3FC35595-6A69-4797-AB55-C7D62C27E41D}" srcOrd="0" destOrd="0" presId="urn:microsoft.com/office/officeart/2005/8/layout/vProcess5"/>
    <dgm:cxn modelId="{921FB262-CC25-47E1-A071-A4385521EC7E}" type="presOf" srcId="{12A28419-CDD5-47BC-9D96-B30680941AE9}" destId="{CE65A2B5-3692-47C3-91EA-75362F7443A3}" srcOrd="0" destOrd="0" presId="urn:microsoft.com/office/officeart/2005/8/layout/vProcess5"/>
    <dgm:cxn modelId="{62395366-D9C3-46E4-B90C-59F5846CEC90}" type="presOf" srcId="{34B48023-6961-4A3A-926B-C0F607BBB44B}" destId="{CD856131-2524-4C53-9D5D-DA7ED6EE5095}" srcOrd="1" destOrd="0" presId="urn:microsoft.com/office/officeart/2005/8/layout/vProcess5"/>
    <dgm:cxn modelId="{2528FC47-90A9-4CFD-AB40-070E8BC948C3}" srcId="{A8685250-A8D9-4C51-ACC9-0F8942D219EB}" destId="{12A28419-CDD5-47BC-9D96-B30680941AE9}" srcOrd="2" destOrd="0" parTransId="{8CCDF46B-97ED-4E92-822F-8D747E45C560}" sibTransId="{21209D05-FB91-426F-AA3A-9B981031DAD4}"/>
    <dgm:cxn modelId="{5B26416A-68C6-44FD-B9A6-9C9E43678B57}" type="presOf" srcId="{ED2ACB75-C4C2-4531-89FF-E70580AF5C2F}" destId="{9E2E03F6-EB9D-45EF-B306-CB5FC49859B3}" srcOrd="0" destOrd="0" presId="urn:microsoft.com/office/officeart/2005/8/layout/vProcess5"/>
    <dgm:cxn modelId="{5655FE50-60B9-4437-97E7-5D8BAEB835E4}" srcId="{A8685250-A8D9-4C51-ACC9-0F8942D219EB}" destId="{ED2ACB75-C4C2-4531-89FF-E70580AF5C2F}" srcOrd="0" destOrd="0" parTransId="{9C8637F4-3290-42F1-A715-30E876E83D2B}" sibTransId="{2913E366-9D37-45E3-BCA1-9BF7E230BB18}"/>
    <dgm:cxn modelId="{D0A27088-866D-46FC-9078-5E7F79D14AEF}" srcId="{A8685250-A8D9-4C51-ACC9-0F8942D219EB}" destId="{34B48023-6961-4A3A-926B-C0F607BBB44B}" srcOrd="1" destOrd="0" parTransId="{BEEBD664-CC7A-4CA0-AA91-6A0BC9A5ABE5}" sibTransId="{2A0D8451-470C-49E6-BA08-47575E191E43}"/>
    <dgm:cxn modelId="{6653EBA8-CA77-4813-87C3-C42EFEF36AE1}" type="presOf" srcId="{ED2ACB75-C4C2-4531-89FF-E70580AF5C2F}" destId="{A88FB5BD-0B21-4FE1-8B3E-DE2B5407F59A}" srcOrd="1" destOrd="0" presId="urn:microsoft.com/office/officeart/2005/8/layout/vProcess5"/>
    <dgm:cxn modelId="{3D59ADAD-4640-4817-A07B-8AAFD930FD41}" type="presParOf" srcId="{EAD1144A-2C8F-4E6B-A1FB-3AC57C5792FA}" destId="{374F0211-0DD2-4F79-9EDE-D1750CE16622}" srcOrd="0" destOrd="0" presId="urn:microsoft.com/office/officeart/2005/8/layout/vProcess5"/>
    <dgm:cxn modelId="{3C2E9156-E3B4-4FD2-A35B-3A9E9C7950D5}" type="presParOf" srcId="{EAD1144A-2C8F-4E6B-A1FB-3AC57C5792FA}" destId="{9E2E03F6-EB9D-45EF-B306-CB5FC49859B3}" srcOrd="1" destOrd="0" presId="urn:microsoft.com/office/officeart/2005/8/layout/vProcess5"/>
    <dgm:cxn modelId="{97E55CDB-6B9D-42ED-BED2-7609EC05DDD5}" type="presParOf" srcId="{EAD1144A-2C8F-4E6B-A1FB-3AC57C5792FA}" destId="{10AB5EF5-609A-433C-80C1-5E3C7D620E91}" srcOrd="2" destOrd="0" presId="urn:microsoft.com/office/officeart/2005/8/layout/vProcess5"/>
    <dgm:cxn modelId="{5FF35785-297D-4A7F-8CC1-ADCF5F85398F}" type="presParOf" srcId="{EAD1144A-2C8F-4E6B-A1FB-3AC57C5792FA}" destId="{CE65A2B5-3692-47C3-91EA-75362F7443A3}" srcOrd="3" destOrd="0" presId="urn:microsoft.com/office/officeart/2005/8/layout/vProcess5"/>
    <dgm:cxn modelId="{367EBF11-6EBB-4F8F-8BB0-D8B3BD63E2B5}" type="presParOf" srcId="{EAD1144A-2C8F-4E6B-A1FB-3AC57C5792FA}" destId="{3FC35595-6A69-4797-AB55-C7D62C27E41D}" srcOrd="4" destOrd="0" presId="urn:microsoft.com/office/officeart/2005/8/layout/vProcess5"/>
    <dgm:cxn modelId="{E4227167-A8ED-4E3C-ACF8-29EBE41354B0}" type="presParOf" srcId="{EAD1144A-2C8F-4E6B-A1FB-3AC57C5792FA}" destId="{84152FEE-B71D-44BB-9914-0BC6B7DC9EFB}" srcOrd="5" destOrd="0" presId="urn:microsoft.com/office/officeart/2005/8/layout/vProcess5"/>
    <dgm:cxn modelId="{0063E40E-3207-42C2-9A6B-5F5C14A8A951}" type="presParOf" srcId="{EAD1144A-2C8F-4E6B-A1FB-3AC57C5792FA}" destId="{A88FB5BD-0B21-4FE1-8B3E-DE2B5407F59A}" srcOrd="6" destOrd="0" presId="urn:microsoft.com/office/officeart/2005/8/layout/vProcess5"/>
    <dgm:cxn modelId="{17F5314A-E8DD-49EB-9C5B-4A3C3BC4F644}" type="presParOf" srcId="{EAD1144A-2C8F-4E6B-A1FB-3AC57C5792FA}" destId="{CD856131-2524-4C53-9D5D-DA7ED6EE5095}" srcOrd="7" destOrd="0" presId="urn:microsoft.com/office/officeart/2005/8/layout/vProcess5"/>
    <dgm:cxn modelId="{ED1E257B-87D9-43F5-85C4-86F97AC921CF}" type="presParOf" srcId="{EAD1144A-2C8F-4E6B-A1FB-3AC57C5792FA}" destId="{10613DE7-DB0D-49F5-98E3-5FBDEA84793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38580-7555-47B0-82B4-D7EC1E3B08D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3D97003-80BC-4600-AD3D-45411B0ECC20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Kuuntelijana</a:t>
          </a:r>
          <a:r>
            <a:rPr lang="fi-FI" dirty="0"/>
            <a:t> kiinnitämme tiedostamattamme huomiota </a:t>
          </a:r>
          <a:r>
            <a:rPr lang="fi-FI" b="1" dirty="0"/>
            <a:t>viestijän olemukseen:</a:t>
          </a:r>
          <a:r>
            <a:rPr lang="fi-FI" dirty="0"/>
            <a:t> pukeutumiseen, ilmeisiin, eleisiin ja vartalon asentoihin</a:t>
          </a:r>
          <a:endParaRPr lang="en-US" dirty="0"/>
        </a:p>
      </dgm:t>
    </dgm:pt>
    <dgm:pt modelId="{00D623C6-2CA3-4531-82A7-FFE13406C397}" type="parTrans" cxnId="{A0C876BC-46CA-4793-A6E5-1F00ADEA80B8}">
      <dgm:prSet/>
      <dgm:spPr/>
      <dgm:t>
        <a:bodyPr/>
        <a:lstStyle/>
        <a:p>
          <a:endParaRPr lang="en-US"/>
        </a:p>
      </dgm:t>
    </dgm:pt>
    <dgm:pt modelId="{211A5137-9709-4C35-94DE-8E1FECFC431F}" type="sibTrans" cxnId="{A0C876BC-46CA-4793-A6E5-1F00ADEA80B8}">
      <dgm:prSet/>
      <dgm:spPr/>
      <dgm:t>
        <a:bodyPr/>
        <a:lstStyle/>
        <a:p>
          <a:endParaRPr lang="en-US"/>
        </a:p>
      </dgm:t>
    </dgm:pt>
    <dgm:pt modelId="{ECB6D4F8-2CBE-4A47-A707-B9F92FB5E91C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Katsooko</a:t>
          </a:r>
          <a:r>
            <a:rPr lang="fi-FI" dirty="0"/>
            <a:t> puhuja silmiin ja millaisen välimatkan hän jättää</a:t>
          </a:r>
          <a:endParaRPr lang="en-US" dirty="0"/>
        </a:p>
      </dgm:t>
    </dgm:pt>
    <dgm:pt modelId="{AC54FDF4-DA34-46EC-BBD2-6D1F4DC39211}" type="parTrans" cxnId="{99F84CD2-563D-4C7F-B4AA-7DC07835D88E}">
      <dgm:prSet/>
      <dgm:spPr/>
      <dgm:t>
        <a:bodyPr/>
        <a:lstStyle/>
        <a:p>
          <a:endParaRPr lang="en-US"/>
        </a:p>
      </dgm:t>
    </dgm:pt>
    <dgm:pt modelId="{DDFA533D-334A-41A0-A2D4-F0D6125DDD2F}" type="sibTrans" cxnId="{99F84CD2-563D-4C7F-B4AA-7DC07835D88E}">
      <dgm:prSet/>
      <dgm:spPr/>
      <dgm:t>
        <a:bodyPr/>
        <a:lstStyle/>
        <a:p>
          <a:endParaRPr lang="en-US"/>
        </a:p>
      </dgm:t>
    </dgm:pt>
    <dgm:pt modelId="{5D15383C-0E65-44E2-BBA5-93AD7F9ACE16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Viestien</a:t>
          </a:r>
          <a:r>
            <a:rPr lang="fi-FI" dirty="0"/>
            <a:t> tulkinta suhteellisen selvää kun kyse on </a:t>
          </a:r>
          <a:r>
            <a:rPr lang="fi-FI" b="1" dirty="0"/>
            <a:t>samaa kulttuuria edustavista ihmisistä</a:t>
          </a:r>
          <a:endParaRPr lang="en-US" dirty="0"/>
        </a:p>
      </dgm:t>
    </dgm:pt>
    <dgm:pt modelId="{EE025AA6-EED0-4579-9D11-04C2B4E6D14A}" type="parTrans" cxnId="{AADD5390-AE87-4D5D-AB11-E1C5256F5BE9}">
      <dgm:prSet/>
      <dgm:spPr/>
      <dgm:t>
        <a:bodyPr/>
        <a:lstStyle/>
        <a:p>
          <a:endParaRPr lang="en-US"/>
        </a:p>
      </dgm:t>
    </dgm:pt>
    <dgm:pt modelId="{7A5D9AB3-970F-4AE9-A7B1-6B94B797E9BB}" type="sibTrans" cxnId="{AADD5390-AE87-4D5D-AB11-E1C5256F5BE9}">
      <dgm:prSet/>
      <dgm:spPr/>
      <dgm:t>
        <a:bodyPr/>
        <a:lstStyle/>
        <a:p>
          <a:endParaRPr lang="en-US"/>
        </a:p>
      </dgm:t>
    </dgm:pt>
    <dgm:pt modelId="{3E254F3E-42AD-4856-A3E0-77A24E2742D2}" type="pres">
      <dgm:prSet presAssocID="{83638580-7555-47B0-82B4-D7EC1E3B08D9}" presName="linear" presStyleCnt="0">
        <dgm:presLayoutVars>
          <dgm:animLvl val="lvl"/>
          <dgm:resizeHandles val="exact"/>
        </dgm:presLayoutVars>
      </dgm:prSet>
      <dgm:spPr/>
    </dgm:pt>
    <dgm:pt modelId="{6F1237ED-CA98-4564-9747-5E62FC8FA8D3}" type="pres">
      <dgm:prSet presAssocID="{13D97003-80BC-4600-AD3D-45411B0ECC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8F2F40-384F-4EDF-B9A4-C91E2AFA4E48}" type="pres">
      <dgm:prSet presAssocID="{211A5137-9709-4C35-94DE-8E1FECFC431F}" presName="spacer" presStyleCnt="0"/>
      <dgm:spPr/>
    </dgm:pt>
    <dgm:pt modelId="{40D800E4-8589-4E44-80CB-71C54B6317F5}" type="pres">
      <dgm:prSet presAssocID="{ECB6D4F8-2CBE-4A47-A707-B9F92FB5E91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527299-40B0-4AC9-9A31-07A0DA89F31C}" type="pres">
      <dgm:prSet presAssocID="{DDFA533D-334A-41A0-A2D4-F0D6125DDD2F}" presName="spacer" presStyleCnt="0"/>
      <dgm:spPr/>
    </dgm:pt>
    <dgm:pt modelId="{FB5FAA91-AFFB-4F55-BCE9-65F11D729DFF}" type="pres">
      <dgm:prSet presAssocID="{5D15383C-0E65-44E2-BBA5-93AD7F9ACE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F4B381E-3DAD-4E52-9515-B0F45462A746}" type="presOf" srcId="{13D97003-80BC-4600-AD3D-45411B0ECC20}" destId="{6F1237ED-CA98-4564-9747-5E62FC8FA8D3}" srcOrd="0" destOrd="0" presId="urn:microsoft.com/office/officeart/2005/8/layout/vList2"/>
    <dgm:cxn modelId="{8A31482B-44D8-4646-8420-9869F25FBCF1}" type="presOf" srcId="{ECB6D4F8-2CBE-4A47-A707-B9F92FB5E91C}" destId="{40D800E4-8589-4E44-80CB-71C54B6317F5}" srcOrd="0" destOrd="0" presId="urn:microsoft.com/office/officeart/2005/8/layout/vList2"/>
    <dgm:cxn modelId="{A192F682-D916-41D3-84B5-921883DE2B44}" type="presOf" srcId="{83638580-7555-47B0-82B4-D7EC1E3B08D9}" destId="{3E254F3E-42AD-4856-A3E0-77A24E2742D2}" srcOrd="0" destOrd="0" presId="urn:microsoft.com/office/officeart/2005/8/layout/vList2"/>
    <dgm:cxn modelId="{38737390-DC69-4707-8164-07A084EBCCC0}" type="presOf" srcId="{5D15383C-0E65-44E2-BBA5-93AD7F9ACE16}" destId="{FB5FAA91-AFFB-4F55-BCE9-65F11D729DFF}" srcOrd="0" destOrd="0" presId="urn:microsoft.com/office/officeart/2005/8/layout/vList2"/>
    <dgm:cxn modelId="{AADD5390-AE87-4D5D-AB11-E1C5256F5BE9}" srcId="{83638580-7555-47B0-82B4-D7EC1E3B08D9}" destId="{5D15383C-0E65-44E2-BBA5-93AD7F9ACE16}" srcOrd="2" destOrd="0" parTransId="{EE025AA6-EED0-4579-9D11-04C2B4E6D14A}" sibTransId="{7A5D9AB3-970F-4AE9-A7B1-6B94B797E9BB}"/>
    <dgm:cxn modelId="{A0C876BC-46CA-4793-A6E5-1F00ADEA80B8}" srcId="{83638580-7555-47B0-82B4-D7EC1E3B08D9}" destId="{13D97003-80BC-4600-AD3D-45411B0ECC20}" srcOrd="0" destOrd="0" parTransId="{00D623C6-2CA3-4531-82A7-FFE13406C397}" sibTransId="{211A5137-9709-4C35-94DE-8E1FECFC431F}"/>
    <dgm:cxn modelId="{99F84CD2-563D-4C7F-B4AA-7DC07835D88E}" srcId="{83638580-7555-47B0-82B4-D7EC1E3B08D9}" destId="{ECB6D4F8-2CBE-4A47-A707-B9F92FB5E91C}" srcOrd="1" destOrd="0" parTransId="{AC54FDF4-DA34-46EC-BBD2-6D1F4DC39211}" sibTransId="{DDFA533D-334A-41A0-A2D4-F0D6125DDD2F}"/>
    <dgm:cxn modelId="{369182F1-D1AB-457E-BBB6-404F2B60B69A}" type="presParOf" srcId="{3E254F3E-42AD-4856-A3E0-77A24E2742D2}" destId="{6F1237ED-CA98-4564-9747-5E62FC8FA8D3}" srcOrd="0" destOrd="0" presId="urn:microsoft.com/office/officeart/2005/8/layout/vList2"/>
    <dgm:cxn modelId="{C123D10F-5F37-4AB6-AF65-3C00FADDB579}" type="presParOf" srcId="{3E254F3E-42AD-4856-A3E0-77A24E2742D2}" destId="{E48F2F40-384F-4EDF-B9A4-C91E2AFA4E48}" srcOrd="1" destOrd="0" presId="urn:microsoft.com/office/officeart/2005/8/layout/vList2"/>
    <dgm:cxn modelId="{BC5B9439-2D2B-4181-AEB3-35FE72F1E725}" type="presParOf" srcId="{3E254F3E-42AD-4856-A3E0-77A24E2742D2}" destId="{40D800E4-8589-4E44-80CB-71C54B6317F5}" srcOrd="2" destOrd="0" presId="urn:microsoft.com/office/officeart/2005/8/layout/vList2"/>
    <dgm:cxn modelId="{B73877B6-E920-4109-9E9B-901C104284EB}" type="presParOf" srcId="{3E254F3E-42AD-4856-A3E0-77A24E2742D2}" destId="{18527299-40B0-4AC9-9A31-07A0DA89F31C}" srcOrd="3" destOrd="0" presId="urn:microsoft.com/office/officeart/2005/8/layout/vList2"/>
    <dgm:cxn modelId="{4890D9D9-B20B-4C47-AB8F-F7E7D5AB580D}" type="presParOf" srcId="{3E254F3E-42AD-4856-A3E0-77A24E2742D2}" destId="{FB5FAA91-AFFB-4F55-BCE9-65F11D729D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69F587-738C-4BA5-A8C0-0CB9C05FFD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D74359A-60FF-417B-B665-3475224D28F6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Läheisin</a:t>
          </a:r>
          <a:r>
            <a:rPr lang="fi-FI" dirty="0"/>
            <a:t> intiimialue </a:t>
          </a:r>
          <a:r>
            <a:rPr lang="fi-FI" b="1" dirty="0"/>
            <a:t>noin puolen metrin kehä ihmisen ympärillä</a:t>
          </a:r>
          <a:endParaRPr lang="fi-FI" dirty="0"/>
        </a:p>
      </dgm:t>
    </dgm:pt>
    <dgm:pt modelId="{2DD7F8D7-7CCE-409C-89DA-438A50C8FEA8}" type="parTrans" cxnId="{2219EA17-8C85-4807-8E7C-0B196B9E8976}">
      <dgm:prSet/>
      <dgm:spPr/>
      <dgm:t>
        <a:bodyPr/>
        <a:lstStyle/>
        <a:p>
          <a:endParaRPr lang="en-US"/>
        </a:p>
      </dgm:t>
    </dgm:pt>
    <dgm:pt modelId="{13194420-F5E6-4B77-B110-497DDAD03272}" type="sibTrans" cxnId="{2219EA17-8C85-4807-8E7C-0B196B9E8976}">
      <dgm:prSet/>
      <dgm:spPr/>
      <dgm:t>
        <a:bodyPr/>
        <a:lstStyle/>
        <a:p>
          <a:endParaRPr lang="en-US"/>
        </a:p>
      </dgm:t>
    </dgm:pt>
    <dgm:pt modelId="{FA4BCA37-6B3C-441B-A9C8-6B891D835E44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Jos</a:t>
          </a:r>
          <a:r>
            <a:rPr lang="fi-FI" dirty="0"/>
            <a:t> tämä raja rikotaan tulemalla liian lähelle, voi se aiheuttaa asiakkaassa epämiellyttävän, jopa uhkaavan tunteen</a:t>
          </a:r>
          <a:endParaRPr lang="en-US" dirty="0"/>
        </a:p>
      </dgm:t>
    </dgm:pt>
    <dgm:pt modelId="{CD03ED8B-1000-439E-BA86-929F04328FA2}" type="parTrans" cxnId="{D374FB31-3C14-4EFA-B036-ACD66E8B259F}">
      <dgm:prSet/>
      <dgm:spPr/>
      <dgm:t>
        <a:bodyPr/>
        <a:lstStyle/>
        <a:p>
          <a:endParaRPr lang="en-US"/>
        </a:p>
      </dgm:t>
    </dgm:pt>
    <dgm:pt modelId="{7BF90F8A-482B-4881-8931-D1806A9C3A64}" type="sibTrans" cxnId="{D374FB31-3C14-4EFA-B036-ACD66E8B259F}">
      <dgm:prSet/>
      <dgm:spPr/>
      <dgm:t>
        <a:bodyPr/>
        <a:lstStyle/>
        <a:p>
          <a:endParaRPr lang="en-US"/>
        </a:p>
      </dgm:t>
    </dgm:pt>
    <dgm:pt modelId="{1C972F16-BCF4-4C46-996F-28900C8C12EF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Yleensä</a:t>
          </a:r>
          <a:r>
            <a:rPr lang="fi-FI" dirty="0"/>
            <a:t> ihminen pitää suurempaa etäisyyttä vieraisiin ja epämiellyttäväksi kokemiinsa ihmisiin</a:t>
          </a:r>
          <a:endParaRPr lang="en-US" dirty="0"/>
        </a:p>
      </dgm:t>
    </dgm:pt>
    <dgm:pt modelId="{26A72D51-530F-4257-A35E-BC16FBBDB307}" type="parTrans" cxnId="{3D5E5189-68F5-4138-9016-947E0638D88F}">
      <dgm:prSet/>
      <dgm:spPr/>
      <dgm:t>
        <a:bodyPr/>
        <a:lstStyle/>
        <a:p>
          <a:endParaRPr lang="en-US"/>
        </a:p>
      </dgm:t>
    </dgm:pt>
    <dgm:pt modelId="{4979A071-061F-48D0-A770-7BC94A6092CE}" type="sibTrans" cxnId="{3D5E5189-68F5-4138-9016-947E0638D88F}">
      <dgm:prSet/>
      <dgm:spPr/>
      <dgm:t>
        <a:bodyPr/>
        <a:lstStyle/>
        <a:p>
          <a:endParaRPr lang="en-US"/>
        </a:p>
      </dgm:t>
    </dgm:pt>
    <dgm:pt modelId="{BF2B4B3D-75A9-43B9-879A-A83E81EA1B18}" type="pres">
      <dgm:prSet presAssocID="{A069F587-738C-4BA5-A8C0-0CB9C05FFD21}" presName="linear" presStyleCnt="0">
        <dgm:presLayoutVars>
          <dgm:animLvl val="lvl"/>
          <dgm:resizeHandles val="exact"/>
        </dgm:presLayoutVars>
      </dgm:prSet>
      <dgm:spPr/>
    </dgm:pt>
    <dgm:pt modelId="{4C8F111E-A253-4F31-9D34-9560496B394E}" type="pres">
      <dgm:prSet presAssocID="{AD74359A-60FF-417B-B665-3475224D28F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DF4381-93DC-4ECA-9D2C-BD8D8C3EFFD5}" type="pres">
      <dgm:prSet presAssocID="{13194420-F5E6-4B77-B110-497DDAD03272}" presName="spacer" presStyleCnt="0"/>
      <dgm:spPr/>
    </dgm:pt>
    <dgm:pt modelId="{CA226BA7-2030-4027-A492-34043E1A6F70}" type="pres">
      <dgm:prSet presAssocID="{FA4BCA37-6B3C-441B-A9C8-6B891D835E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C91C4A-5C29-4EB3-A53A-1ED31B205F85}" type="pres">
      <dgm:prSet presAssocID="{7BF90F8A-482B-4881-8931-D1806A9C3A64}" presName="spacer" presStyleCnt="0"/>
      <dgm:spPr/>
    </dgm:pt>
    <dgm:pt modelId="{AE3DEFD9-028F-44CB-90C5-3F0A8E3D1DC7}" type="pres">
      <dgm:prSet presAssocID="{1C972F16-BCF4-4C46-996F-28900C8C12E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219EA17-8C85-4807-8E7C-0B196B9E8976}" srcId="{A069F587-738C-4BA5-A8C0-0CB9C05FFD21}" destId="{AD74359A-60FF-417B-B665-3475224D28F6}" srcOrd="0" destOrd="0" parTransId="{2DD7F8D7-7CCE-409C-89DA-438A50C8FEA8}" sibTransId="{13194420-F5E6-4B77-B110-497DDAD03272}"/>
    <dgm:cxn modelId="{301C1F1F-4F7E-46DD-B239-1D71C2AA29E3}" type="presOf" srcId="{FA4BCA37-6B3C-441B-A9C8-6B891D835E44}" destId="{CA226BA7-2030-4027-A492-34043E1A6F70}" srcOrd="0" destOrd="0" presId="urn:microsoft.com/office/officeart/2005/8/layout/vList2"/>
    <dgm:cxn modelId="{D374FB31-3C14-4EFA-B036-ACD66E8B259F}" srcId="{A069F587-738C-4BA5-A8C0-0CB9C05FFD21}" destId="{FA4BCA37-6B3C-441B-A9C8-6B891D835E44}" srcOrd="1" destOrd="0" parTransId="{CD03ED8B-1000-439E-BA86-929F04328FA2}" sibTransId="{7BF90F8A-482B-4881-8931-D1806A9C3A64}"/>
    <dgm:cxn modelId="{359C935C-C5A8-4F0C-A684-F24B08D0D005}" type="presOf" srcId="{1C972F16-BCF4-4C46-996F-28900C8C12EF}" destId="{AE3DEFD9-028F-44CB-90C5-3F0A8E3D1DC7}" srcOrd="0" destOrd="0" presId="urn:microsoft.com/office/officeart/2005/8/layout/vList2"/>
    <dgm:cxn modelId="{E0BA2149-E38A-42A6-9078-9EB1911558D3}" type="presOf" srcId="{AD74359A-60FF-417B-B665-3475224D28F6}" destId="{4C8F111E-A253-4F31-9D34-9560496B394E}" srcOrd="0" destOrd="0" presId="urn:microsoft.com/office/officeart/2005/8/layout/vList2"/>
    <dgm:cxn modelId="{3D5E5189-68F5-4138-9016-947E0638D88F}" srcId="{A069F587-738C-4BA5-A8C0-0CB9C05FFD21}" destId="{1C972F16-BCF4-4C46-996F-28900C8C12EF}" srcOrd="2" destOrd="0" parTransId="{26A72D51-530F-4257-A35E-BC16FBBDB307}" sibTransId="{4979A071-061F-48D0-A770-7BC94A6092CE}"/>
    <dgm:cxn modelId="{350720E0-70C8-4C41-8B97-2946615C10D4}" type="presOf" srcId="{A069F587-738C-4BA5-A8C0-0CB9C05FFD21}" destId="{BF2B4B3D-75A9-43B9-879A-A83E81EA1B18}" srcOrd="0" destOrd="0" presId="urn:microsoft.com/office/officeart/2005/8/layout/vList2"/>
    <dgm:cxn modelId="{A32CD616-CC84-4523-925D-853FC5E2CE53}" type="presParOf" srcId="{BF2B4B3D-75A9-43B9-879A-A83E81EA1B18}" destId="{4C8F111E-A253-4F31-9D34-9560496B394E}" srcOrd="0" destOrd="0" presId="urn:microsoft.com/office/officeart/2005/8/layout/vList2"/>
    <dgm:cxn modelId="{A418BC65-0FA5-4B5C-8573-7EF3F1A3EF60}" type="presParOf" srcId="{BF2B4B3D-75A9-43B9-879A-A83E81EA1B18}" destId="{FFDF4381-93DC-4ECA-9D2C-BD8D8C3EFFD5}" srcOrd="1" destOrd="0" presId="urn:microsoft.com/office/officeart/2005/8/layout/vList2"/>
    <dgm:cxn modelId="{91333F39-300E-40C0-9B32-917961ECF16F}" type="presParOf" srcId="{BF2B4B3D-75A9-43B9-879A-A83E81EA1B18}" destId="{CA226BA7-2030-4027-A492-34043E1A6F70}" srcOrd="2" destOrd="0" presId="urn:microsoft.com/office/officeart/2005/8/layout/vList2"/>
    <dgm:cxn modelId="{1D999902-6C51-4230-825A-0862CA5E9463}" type="presParOf" srcId="{BF2B4B3D-75A9-43B9-879A-A83E81EA1B18}" destId="{36C91C4A-5C29-4EB3-A53A-1ED31B205F85}" srcOrd="3" destOrd="0" presId="urn:microsoft.com/office/officeart/2005/8/layout/vList2"/>
    <dgm:cxn modelId="{5E08A387-E0FB-4816-8AF6-6CFBC47CA21F}" type="presParOf" srcId="{BF2B4B3D-75A9-43B9-879A-A83E81EA1B18}" destId="{AE3DEFD9-028F-44CB-90C5-3F0A8E3D1D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2078DE-1D57-437B-9A61-468E7779A094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D481BE-12F1-43EB-8A0D-62BC62CEB30F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Mitä</a:t>
          </a:r>
          <a:r>
            <a:rPr lang="fi-FI" dirty="0"/>
            <a:t> läheisempi toinen on sitä lyhyemmäksi välimatka muodostuu</a:t>
          </a:r>
          <a:endParaRPr lang="en-US" dirty="0"/>
        </a:p>
      </dgm:t>
    </dgm:pt>
    <dgm:pt modelId="{BB3827BC-E1B4-46C2-937F-F6275438AB1F}" type="parTrans" cxnId="{00A29222-6451-4BAF-94E9-393B7EA1F48A}">
      <dgm:prSet/>
      <dgm:spPr/>
      <dgm:t>
        <a:bodyPr/>
        <a:lstStyle/>
        <a:p>
          <a:endParaRPr lang="en-US"/>
        </a:p>
      </dgm:t>
    </dgm:pt>
    <dgm:pt modelId="{6FD62F19-DDF9-4130-A18D-09A315B353EC}" type="sibTrans" cxnId="{00A29222-6451-4BAF-94E9-393B7EA1F48A}">
      <dgm:prSet/>
      <dgm:spPr/>
      <dgm:t>
        <a:bodyPr/>
        <a:lstStyle/>
        <a:p>
          <a:endParaRPr lang="en-US"/>
        </a:p>
      </dgm:t>
    </dgm:pt>
    <dgm:pt modelId="{4A61857F-6C19-4C8D-B9D2-16630133DE34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Henkilökohtainen</a:t>
          </a:r>
          <a:r>
            <a:rPr lang="fi-FI" dirty="0"/>
            <a:t> alue käsittää välimatkan puolesta metristä 1,25 metriin</a:t>
          </a:r>
          <a:endParaRPr lang="en-US" dirty="0"/>
        </a:p>
      </dgm:t>
    </dgm:pt>
    <dgm:pt modelId="{EEF02883-81AA-4CF2-96D2-10E663360C59}" type="parTrans" cxnId="{C93004BE-017A-4FA8-8D0B-F352DCA90568}">
      <dgm:prSet/>
      <dgm:spPr/>
      <dgm:t>
        <a:bodyPr/>
        <a:lstStyle/>
        <a:p>
          <a:endParaRPr lang="en-US"/>
        </a:p>
      </dgm:t>
    </dgm:pt>
    <dgm:pt modelId="{8FF0DF34-63E9-4530-A0A3-CB5410F02009}" type="sibTrans" cxnId="{C93004BE-017A-4FA8-8D0B-F352DCA90568}">
      <dgm:prSet/>
      <dgm:spPr/>
      <dgm:t>
        <a:bodyPr/>
        <a:lstStyle/>
        <a:p>
          <a:endParaRPr lang="en-US"/>
        </a:p>
      </dgm:t>
    </dgm:pt>
    <dgm:pt modelId="{78ABB59D-51FF-46DA-81C3-9EB320FA1E05}">
      <dgm:prSet/>
      <dgm:spPr/>
      <dgm:t>
        <a:bodyPr/>
        <a:lstStyle/>
        <a:p>
          <a:r>
            <a:rPr lang="fi-FI" b="1" dirty="0">
              <a:latin typeface="Calibri Light" panose="020F0302020204030204"/>
            </a:rPr>
            <a:t>Toisen</a:t>
          </a:r>
          <a:r>
            <a:rPr lang="fi-FI" b="1" dirty="0"/>
            <a:t> henkilökohtaista reviiriä tulee kunnioittaa</a:t>
          </a:r>
          <a:endParaRPr lang="en-US" dirty="0"/>
        </a:p>
      </dgm:t>
    </dgm:pt>
    <dgm:pt modelId="{C6ADB3A5-5709-4964-AD7C-41277FA5C6BB}" type="parTrans" cxnId="{F401F542-9327-42DC-B93F-C7C5FD326F81}">
      <dgm:prSet/>
      <dgm:spPr/>
      <dgm:t>
        <a:bodyPr/>
        <a:lstStyle/>
        <a:p>
          <a:endParaRPr lang="en-US"/>
        </a:p>
      </dgm:t>
    </dgm:pt>
    <dgm:pt modelId="{2B3E1822-2C9E-48F1-BAA5-11C07057C4BC}" type="sibTrans" cxnId="{F401F542-9327-42DC-B93F-C7C5FD326F81}">
      <dgm:prSet/>
      <dgm:spPr/>
      <dgm:t>
        <a:bodyPr/>
        <a:lstStyle/>
        <a:p>
          <a:endParaRPr lang="en-US"/>
        </a:p>
      </dgm:t>
    </dgm:pt>
    <dgm:pt modelId="{A2913C25-C0D7-49D7-BAEB-C112CF6297DD}" type="pres">
      <dgm:prSet presAssocID="{9A2078DE-1D57-437B-9A61-468E7779A094}" presName="vert0" presStyleCnt="0">
        <dgm:presLayoutVars>
          <dgm:dir/>
          <dgm:animOne val="branch"/>
          <dgm:animLvl val="lvl"/>
        </dgm:presLayoutVars>
      </dgm:prSet>
      <dgm:spPr/>
    </dgm:pt>
    <dgm:pt modelId="{199AF3A2-B994-4149-BA0E-E1D85AF2D24B}" type="pres">
      <dgm:prSet presAssocID="{E9D481BE-12F1-43EB-8A0D-62BC62CEB30F}" presName="thickLine" presStyleLbl="alignNode1" presStyleIdx="0" presStyleCnt="3"/>
      <dgm:spPr/>
    </dgm:pt>
    <dgm:pt modelId="{9A3B67C8-3D65-483C-B7AC-0A8F0D607E49}" type="pres">
      <dgm:prSet presAssocID="{E9D481BE-12F1-43EB-8A0D-62BC62CEB30F}" presName="horz1" presStyleCnt="0"/>
      <dgm:spPr/>
    </dgm:pt>
    <dgm:pt modelId="{D67BBAF2-DD7A-4673-9F27-4D2AE569358D}" type="pres">
      <dgm:prSet presAssocID="{E9D481BE-12F1-43EB-8A0D-62BC62CEB30F}" presName="tx1" presStyleLbl="revTx" presStyleIdx="0" presStyleCnt="3"/>
      <dgm:spPr/>
    </dgm:pt>
    <dgm:pt modelId="{2910F35E-CD01-42D1-925F-EA0CB2D68F5F}" type="pres">
      <dgm:prSet presAssocID="{E9D481BE-12F1-43EB-8A0D-62BC62CEB30F}" presName="vert1" presStyleCnt="0"/>
      <dgm:spPr/>
    </dgm:pt>
    <dgm:pt modelId="{36370A92-88DF-4A17-99F7-F7693F86938E}" type="pres">
      <dgm:prSet presAssocID="{4A61857F-6C19-4C8D-B9D2-16630133DE34}" presName="thickLine" presStyleLbl="alignNode1" presStyleIdx="1" presStyleCnt="3"/>
      <dgm:spPr/>
    </dgm:pt>
    <dgm:pt modelId="{A98BAA8E-079F-4CAA-BCAC-3F5B88227C0B}" type="pres">
      <dgm:prSet presAssocID="{4A61857F-6C19-4C8D-B9D2-16630133DE34}" presName="horz1" presStyleCnt="0"/>
      <dgm:spPr/>
    </dgm:pt>
    <dgm:pt modelId="{67952F07-3A02-4EDB-BCEF-FD068C7A2854}" type="pres">
      <dgm:prSet presAssocID="{4A61857F-6C19-4C8D-B9D2-16630133DE34}" presName="tx1" presStyleLbl="revTx" presStyleIdx="1" presStyleCnt="3"/>
      <dgm:spPr/>
    </dgm:pt>
    <dgm:pt modelId="{C25CA219-68B6-4BBA-AADD-9D02DB805A18}" type="pres">
      <dgm:prSet presAssocID="{4A61857F-6C19-4C8D-B9D2-16630133DE34}" presName="vert1" presStyleCnt="0"/>
      <dgm:spPr/>
    </dgm:pt>
    <dgm:pt modelId="{C51B0E3A-03EF-424F-A5D5-CAEA44889CBA}" type="pres">
      <dgm:prSet presAssocID="{78ABB59D-51FF-46DA-81C3-9EB320FA1E05}" presName="thickLine" presStyleLbl="alignNode1" presStyleIdx="2" presStyleCnt="3"/>
      <dgm:spPr/>
    </dgm:pt>
    <dgm:pt modelId="{BC1079CF-5952-4AC2-881C-E52282F9036F}" type="pres">
      <dgm:prSet presAssocID="{78ABB59D-51FF-46DA-81C3-9EB320FA1E05}" presName="horz1" presStyleCnt="0"/>
      <dgm:spPr/>
    </dgm:pt>
    <dgm:pt modelId="{0268512D-A48E-4CF3-B177-424F6C27AAD2}" type="pres">
      <dgm:prSet presAssocID="{78ABB59D-51FF-46DA-81C3-9EB320FA1E05}" presName="tx1" presStyleLbl="revTx" presStyleIdx="2" presStyleCnt="3"/>
      <dgm:spPr/>
    </dgm:pt>
    <dgm:pt modelId="{53E31B63-5921-41CF-A889-688D8452D49C}" type="pres">
      <dgm:prSet presAssocID="{78ABB59D-51FF-46DA-81C3-9EB320FA1E05}" presName="vert1" presStyleCnt="0"/>
      <dgm:spPr/>
    </dgm:pt>
  </dgm:ptLst>
  <dgm:cxnLst>
    <dgm:cxn modelId="{00A29222-6451-4BAF-94E9-393B7EA1F48A}" srcId="{9A2078DE-1D57-437B-9A61-468E7779A094}" destId="{E9D481BE-12F1-43EB-8A0D-62BC62CEB30F}" srcOrd="0" destOrd="0" parTransId="{BB3827BC-E1B4-46C2-937F-F6275438AB1F}" sibTransId="{6FD62F19-DDF9-4130-A18D-09A315B353EC}"/>
    <dgm:cxn modelId="{90CFBC40-5B9E-43F8-8989-023EE3386461}" type="presOf" srcId="{E9D481BE-12F1-43EB-8A0D-62BC62CEB30F}" destId="{D67BBAF2-DD7A-4673-9F27-4D2AE569358D}" srcOrd="0" destOrd="0" presId="urn:microsoft.com/office/officeart/2008/layout/LinedList"/>
    <dgm:cxn modelId="{F401F542-9327-42DC-B93F-C7C5FD326F81}" srcId="{9A2078DE-1D57-437B-9A61-468E7779A094}" destId="{78ABB59D-51FF-46DA-81C3-9EB320FA1E05}" srcOrd="2" destOrd="0" parTransId="{C6ADB3A5-5709-4964-AD7C-41277FA5C6BB}" sibTransId="{2B3E1822-2C9E-48F1-BAA5-11C07057C4BC}"/>
    <dgm:cxn modelId="{5D04AD85-B0E8-4124-B00B-E8A31FA2DE39}" type="presOf" srcId="{78ABB59D-51FF-46DA-81C3-9EB320FA1E05}" destId="{0268512D-A48E-4CF3-B177-424F6C27AAD2}" srcOrd="0" destOrd="0" presId="urn:microsoft.com/office/officeart/2008/layout/LinedList"/>
    <dgm:cxn modelId="{110EE98B-1D8E-411E-8622-296F55E99784}" type="presOf" srcId="{9A2078DE-1D57-437B-9A61-468E7779A094}" destId="{A2913C25-C0D7-49D7-BAEB-C112CF6297DD}" srcOrd="0" destOrd="0" presId="urn:microsoft.com/office/officeart/2008/layout/LinedList"/>
    <dgm:cxn modelId="{5B5560A6-96B3-4C85-A974-084879D7D266}" type="presOf" srcId="{4A61857F-6C19-4C8D-B9D2-16630133DE34}" destId="{67952F07-3A02-4EDB-BCEF-FD068C7A2854}" srcOrd="0" destOrd="0" presId="urn:microsoft.com/office/officeart/2008/layout/LinedList"/>
    <dgm:cxn modelId="{C93004BE-017A-4FA8-8D0B-F352DCA90568}" srcId="{9A2078DE-1D57-437B-9A61-468E7779A094}" destId="{4A61857F-6C19-4C8D-B9D2-16630133DE34}" srcOrd="1" destOrd="0" parTransId="{EEF02883-81AA-4CF2-96D2-10E663360C59}" sibTransId="{8FF0DF34-63E9-4530-A0A3-CB5410F02009}"/>
    <dgm:cxn modelId="{9DEA8A57-A300-430A-8F18-8AC838651629}" type="presParOf" srcId="{A2913C25-C0D7-49D7-BAEB-C112CF6297DD}" destId="{199AF3A2-B994-4149-BA0E-E1D85AF2D24B}" srcOrd="0" destOrd="0" presId="urn:microsoft.com/office/officeart/2008/layout/LinedList"/>
    <dgm:cxn modelId="{6FBCA575-CACE-4723-93DF-79A7C72965B3}" type="presParOf" srcId="{A2913C25-C0D7-49D7-BAEB-C112CF6297DD}" destId="{9A3B67C8-3D65-483C-B7AC-0A8F0D607E49}" srcOrd="1" destOrd="0" presId="urn:microsoft.com/office/officeart/2008/layout/LinedList"/>
    <dgm:cxn modelId="{D3E5CE26-5D33-4E5B-AAAF-95B14887BD1C}" type="presParOf" srcId="{9A3B67C8-3D65-483C-B7AC-0A8F0D607E49}" destId="{D67BBAF2-DD7A-4673-9F27-4D2AE569358D}" srcOrd="0" destOrd="0" presId="urn:microsoft.com/office/officeart/2008/layout/LinedList"/>
    <dgm:cxn modelId="{CE5FC03A-CB38-4FCF-AC09-0C342627E87F}" type="presParOf" srcId="{9A3B67C8-3D65-483C-B7AC-0A8F0D607E49}" destId="{2910F35E-CD01-42D1-925F-EA0CB2D68F5F}" srcOrd="1" destOrd="0" presId="urn:microsoft.com/office/officeart/2008/layout/LinedList"/>
    <dgm:cxn modelId="{D8847AF6-4DF1-4407-94C9-2A1574F72421}" type="presParOf" srcId="{A2913C25-C0D7-49D7-BAEB-C112CF6297DD}" destId="{36370A92-88DF-4A17-99F7-F7693F86938E}" srcOrd="2" destOrd="0" presId="urn:microsoft.com/office/officeart/2008/layout/LinedList"/>
    <dgm:cxn modelId="{88E5431F-ACCF-424A-BB03-CA652E81738E}" type="presParOf" srcId="{A2913C25-C0D7-49D7-BAEB-C112CF6297DD}" destId="{A98BAA8E-079F-4CAA-BCAC-3F5B88227C0B}" srcOrd="3" destOrd="0" presId="urn:microsoft.com/office/officeart/2008/layout/LinedList"/>
    <dgm:cxn modelId="{A6347128-4A69-428C-9A66-269DF6909D3D}" type="presParOf" srcId="{A98BAA8E-079F-4CAA-BCAC-3F5B88227C0B}" destId="{67952F07-3A02-4EDB-BCEF-FD068C7A2854}" srcOrd="0" destOrd="0" presId="urn:microsoft.com/office/officeart/2008/layout/LinedList"/>
    <dgm:cxn modelId="{818B1A91-A237-4EB9-9B27-9C59622154ED}" type="presParOf" srcId="{A98BAA8E-079F-4CAA-BCAC-3F5B88227C0B}" destId="{C25CA219-68B6-4BBA-AADD-9D02DB805A18}" srcOrd="1" destOrd="0" presId="urn:microsoft.com/office/officeart/2008/layout/LinedList"/>
    <dgm:cxn modelId="{82C7DC87-9758-42FF-8F7A-D8A7F2AFDB05}" type="presParOf" srcId="{A2913C25-C0D7-49D7-BAEB-C112CF6297DD}" destId="{C51B0E3A-03EF-424F-A5D5-CAEA44889CBA}" srcOrd="4" destOrd="0" presId="urn:microsoft.com/office/officeart/2008/layout/LinedList"/>
    <dgm:cxn modelId="{55FEBCD0-BC78-4E7A-97E2-AE7A7FC1C8BA}" type="presParOf" srcId="{A2913C25-C0D7-49D7-BAEB-C112CF6297DD}" destId="{BC1079CF-5952-4AC2-881C-E52282F9036F}" srcOrd="5" destOrd="0" presId="urn:microsoft.com/office/officeart/2008/layout/LinedList"/>
    <dgm:cxn modelId="{79159EDB-4795-404C-B1C1-AD5FA7D0A210}" type="presParOf" srcId="{BC1079CF-5952-4AC2-881C-E52282F9036F}" destId="{0268512D-A48E-4CF3-B177-424F6C27AAD2}" srcOrd="0" destOrd="0" presId="urn:microsoft.com/office/officeart/2008/layout/LinedList"/>
    <dgm:cxn modelId="{AC2BD745-04A8-4FEA-8950-1D5CE0F34F97}" type="presParOf" srcId="{BC1079CF-5952-4AC2-881C-E52282F9036F}" destId="{53E31B63-5921-41CF-A889-688D8452D4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D90559-63F9-4E27-97C4-4C203F19E3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A58FB0-0BFE-4556-8D7C-F9F559B71802}">
      <dgm:prSet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Ammatillisessa</a:t>
          </a:r>
          <a:r>
            <a:rPr lang="fi-FI" dirty="0"/>
            <a:t> kanssakäymisessä, kuten keskusteluissa tai neuvonnassa, </a:t>
          </a:r>
          <a:r>
            <a:rPr lang="fi-FI" b="1" dirty="0"/>
            <a:t>sopiva välimatka asiakkaaseen on 1,25-3,5 metriä</a:t>
          </a:r>
          <a:endParaRPr lang="en-US" dirty="0"/>
        </a:p>
      </dgm:t>
    </dgm:pt>
    <dgm:pt modelId="{CB068188-4770-4CA7-BA46-23EFA8A07300}" type="parTrans" cxnId="{A0D5B69B-2790-4372-90AA-C34A64E103C3}">
      <dgm:prSet/>
      <dgm:spPr/>
      <dgm:t>
        <a:bodyPr/>
        <a:lstStyle/>
        <a:p>
          <a:endParaRPr lang="en-US"/>
        </a:p>
      </dgm:t>
    </dgm:pt>
    <dgm:pt modelId="{13B9A02B-6810-4E60-9714-55FC91B06A40}" type="sibTrans" cxnId="{A0D5B69B-2790-4372-90AA-C34A64E103C3}">
      <dgm:prSet/>
      <dgm:spPr/>
      <dgm:t>
        <a:bodyPr/>
        <a:lstStyle/>
        <a:p>
          <a:endParaRPr lang="en-US"/>
        </a:p>
      </dgm:t>
    </dgm:pt>
    <dgm:pt modelId="{6163394C-177D-4B25-AF9E-C96289ECEB5C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Tätä</a:t>
          </a:r>
          <a:r>
            <a:rPr lang="fi-FI" dirty="0"/>
            <a:t> etäisyyttä kutsutaan </a:t>
          </a:r>
          <a:r>
            <a:rPr lang="fi-FI" b="1" dirty="0"/>
            <a:t>sosiaaliseksi etäisyydeksi</a:t>
          </a:r>
          <a:endParaRPr lang="en-US" dirty="0"/>
        </a:p>
      </dgm:t>
    </dgm:pt>
    <dgm:pt modelId="{3A7FFD89-53ED-4249-ABD5-A19CF36FE240}" type="parTrans" cxnId="{FBD766E7-C3AF-4CB4-958C-A4F12EB18FE0}">
      <dgm:prSet/>
      <dgm:spPr/>
      <dgm:t>
        <a:bodyPr/>
        <a:lstStyle/>
        <a:p>
          <a:endParaRPr lang="en-US"/>
        </a:p>
      </dgm:t>
    </dgm:pt>
    <dgm:pt modelId="{57FF5722-770E-4EB7-AABF-6D7271A091D2}" type="sibTrans" cxnId="{FBD766E7-C3AF-4CB4-958C-A4F12EB18FE0}">
      <dgm:prSet/>
      <dgm:spPr/>
      <dgm:t>
        <a:bodyPr/>
        <a:lstStyle/>
        <a:p>
          <a:endParaRPr lang="en-US"/>
        </a:p>
      </dgm:t>
    </dgm:pt>
    <dgm:pt modelId="{9BDFAE64-A18C-4E52-BC22-C46300502DC2}">
      <dgm:prSet phldr="0"/>
      <dgm:spPr/>
      <dgm:t>
        <a:bodyPr/>
        <a:lstStyle/>
        <a:p>
          <a:pPr rtl="0"/>
          <a:r>
            <a:rPr lang="fi-FI" b="0" dirty="0">
              <a:hlinkClick xmlns:r="http://schemas.openxmlformats.org/officeDocument/2006/relationships" r:id="rId1"/>
            </a:rPr>
            <a:t>Soften-harjoitus - Mannerheimin Lastensuojeluliitto (mll.fi)</a:t>
          </a:r>
          <a:endParaRPr lang="fi-FI" b="1" dirty="0">
            <a:latin typeface="Calibri Light" panose="020F0302020204030204"/>
          </a:endParaRPr>
        </a:p>
      </dgm:t>
    </dgm:pt>
    <dgm:pt modelId="{9BCD07F5-DDD0-46B9-AE10-3B7F522BC63B}" type="parTrans" cxnId="{74772B0E-B766-46BD-B053-C397DC3C2D12}">
      <dgm:prSet/>
      <dgm:spPr/>
    </dgm:pt>
    <dgm:pt modelId="{53515DC6-1143-48D0-8099-6E26152C0B65}" type="sibTrans" cxnId="{74772B0E-B766-46BD-B053-C397DC3C2D12}">
      <dgm:prSet/>
      <dgm:spPr/>
    </dgm:pt>
    <dgm:pt modelId="{64C41763-FBDD-4F89-96D9-B741856332B0}" type="pres">
      <dgm:prSet presAssocID="{0BD90559-63F9-4E27-97C4-4C203F19E30A}" presName="linear" presStyleCnt="0">
        <dgm:presLayoutVars>
          <dgm:animLvl val="lvl"/>
          <dgm:resizeHandles val="exact"/>
        </dgm:presLayoutVars>
      </dgm:prSet>
      <dgm:spPr/>
    </dgm:pt>
    <dgm:pt modelId="{07A416B1-947B-41B7-9A12-290EE8F79E71}" type="pres">
      <dgm:prSet presAssocID="{4EA58FB0-0BFE-4556-8D7C-F9F559B718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2BBA3D-61C9-408A-A241-D06FCE034C59}" type="pres">
      <dgm:prSet presAssocID="{13B9A02B-6810-4E60-9714-55FC91B06A40}" presName="spacer" presStyleCnt="0"/>
      <dgm:spPr/>
    </dgm:pt>
    <dgm:pt modelId="{2F051CFE-66D8-4128-83FC-2D3DE4EA5C2B}" type="pres">
      <dgm:prSet presAssocID="{6163394C-177D-4B25-AF9E-C96289ECEB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2D409E8-B734-4496-9109-743CFCD62246}" type="pres">
      <dgm:prSet presAssocID="{57FF5722-770E-4EB7-AABF-6D7271A091D2}" presName="spacer" presStyleCnt="0"/>
      <dgm:spPr/>
    </dgm:pt>
    <dgm:pt modelId="{482E4B63-1C8D-413D-A9B2-5A0BB53068BD}" type="pres">
      <dgm:prSet presAssocID="{9BDFAE64-A18C-4E52-BC22-C46300502D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4772B0E-B766-46BD-B053-C397DC3C2D12}" srcId="{0BD90559-63F9-4E27-97C4-4C203F19E30A}" destId="{9BDFAE64-A18C-4E52-BC22-C46300502DC2}" srcOrd="2" destOrd="0" parTransId="{9BCD07F5-DDD0-46B9-AE10-3B7F522BC63B}" sibTransId="{53515DC6-1143-48D0-8099-6E26152C0B65}"/>
    <dgm:cxn modelId="{211EA51B-5A0C-44FC-8056-C96487C7F097}" type="presOf" srcId="{4EA58FB0-0BFE-4556-8D7C-F9F559B71802}" destId="{07A416B1-947B-41B7-9A12-290EE8F79E71}" srcOrd="0" destOrd="0" presId="urn:microsoft.com/office/officeart/2005/8/layout/vList2"/>
    <dgm:cxn modelId="{E285A23B-B077-4F55-9798-2ED33865A239}" type="presOf" srcId="{6163394C-177D-4B25-AF9E-C96289ECEB5C}" destId="{2F051CFE-66D8-4128-83FC-2D3DE4EA5C2B}" srcOrd="0" destOrd="0" presId="urn:microsoft.com/office/officeart/2005/8/layout/vList2"/>
    <dgm:cxn modelId="{A0D5B69B-2790-4372-90AA-C34A64E103C3}" srcId="{0BD90559-63F9-4E27-97C4-4C203F19E30A}" destId="{4EA58FB0-0BFE-4556-8D7C-F9F559B71802}" srcOrd="0" destOrd="0" parTransId="{CB068188-4770-4CA7-BA46-23EFA8A07300}" sibTransId="{13B9A02B-6810-4E60-9714-55FC91B06A40}"/>
    <dgm:cxn modelId="{2C683FA1-EA3B-4A6D-A89E-515C71EA733E}" type="presOf" srcId="{0BD90559-63F9-4E27-97C4-4C203F19E30A}" destId="{64C41763-FBDD-4F89-96D9-B741856332B0}" srcOrd="0" destOrd="0" presId="urn:microsoft.com/office/officeart/2005/8/layout/vList2"/>
    <dgm:cxn modelId="{0E88CBA3-6EDF-469E-84FC-D0F54A00AD8E}" type="presOf" srcId="{9BDFAE64-A18C-4E52-BC22-C46300502DC2}" destId="{482E4B63-1C8D-413D-A9B2-5A0BB53068BD}" srcOrd="0" destOrd="0" presId="urn:microsoft.com/office/officeart/2005/8/layout/vList2"/>
    <dgm:cxn modelId="{FBD766E7-C3AF-4CB4-958C-A4F12EB18FE0}" srcId="{0BD90559-63F9-4E27-97C4-4C203F19E30A}" destId="{6163394C-177D-4B25-AF9E-C96289ECEB5C}" srcOrd="1" destOrd="0" parTransId="{3A7FFD89-53ED-4249-ABD5-A19CF36FE240}" sibTransId="{57FF5722-770E-4EB7-AABF-6D7271A091D2}"/>
    <dgm:cxn modelId="{590E1F18-316E-4120-917B-BB29EF2B40C3}" type="presParOf" srcId="{64C41763-FBDD-4F89-96D9-B741856332B0}" destId="{07A416B1-947B-41B7-9A12-290EE8F79E71}" srcOrd="0" destOrd="0" presId="urn:microsoft.com/office/officeart/2005/8/layout/vList2"/>
    <dgm:cxn modelId="{05832595-0EA2-4DAB-920D-BBAA727E02F2}" type="presParOf" srcId="{64C41763-FBDD-4F89-96D9-B741856332B0}" destId="{5D2BBA3D-61C9-408A-A241-D06FCE034C59}" srcOrd="1" destOrd="0" presId="urn:microsoft.com/office/officeart/2005/8/layout/vList2"/>
    <dgm:cxn modelId="{6466F537-8A12-4612-B746-7A754280EC8C}" type="presParOf" srcId="{64C41763-FBDD-4F89-96D9-B741856332B0}" destId="{2F051CFE-66D8-4128-83FC-2D3DE4EA5C2B}" srcOrd="2" destOrd="0" presId="urn:microsoft.com/office/officeart/2005/8/layout/vList2"/>
    <dgm:cxn modelId="{B399CA21-95B9-47C1-B5D8-DD3FCC712EE7}" type="presParOf" srcId="{64C41763-FBDD-4F89-96D9-B741856332B0}" destId="{82D409E8-B734-4496-9109-743CFCD62246}" srcOrd="3" destOrd="0" presId="urn:microsoft.com/office/officeart/2005/8/layout/vList2"/>
    <dgm:cxn modelId="{88CEA1E5-450E-42DF-B7C8-300B4FB1F87C}" type="presParOf" srcId="{64C41763-FBDD-4F89-96D9-B741856332B0}" destId="{482E4B63-1C8D-413D-A9B2-5A0BB53068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DB6F18-A5A2-478B-B714-2DEA9146EA4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7E5564-FBCA-4EF0-B258-85E1B4087AD2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Ensimmäisen</a:t>
          </a:r>
          <a:r>
            <a:rPr lang="fi-FI" dirty="0"/>
            <a:t> kerran kohdatessa </a:t>
          </a:r>
          <a:r>
            <a:rPr lang="fi-FI" b="1" dirty="0"/>
            <a:t>ulkoisten tekijöiden</a:t>
          </a:r>
          <a:r>
            <a:rPr lang="fi-FI" dirty="0"/>
            <a:t> merkitys korostuu</a:t>
          </a:r>
          <a:endParaRPr lang="en-US" dirty="0"/>
        </a:p>
      </dgm:t>
    </dgm:pt>
    <dgm:pt modelId="{0964AA39-B11D-441A-840C-E8DD7C4822A8}" type="parTrans" cxnId="{23F86C58-92EA-4095-A14F-88649BC20F7B}">
      <dgm:prSet/>
      <dgm:spPr/>
      <dgm:t>
        <a:bodyPr/>
        <a:lstStyle/>
        <a:p>
          <a:endParaRPr lang="en-US"/>
        </a:p>
      </dgm:t>
    </dgm:pt>
    <dgm:pt modelId="{067BB556-7D9A-4436-9A8A-4E1CD91ED355}" type="sibTrans" cxnId="{23F86C58-92EA-4095-A14F-88649BC20F7B}">
      <dgm:prSet/>
      <dgm:spPr/>
      <dgm:t>
        <a:bodyPr/>
        <a:lstStyle/>
        <a:p>
          <a:endParaRPr lang="en-US"/>
        </a:p>
      </dgm:t>
    </dgm:pt>
    <dgm:pt modelId="{E523D99B-8CEE-452A-8034-91A6CF9B14AD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Joskus</a:t>
          </a:r>
          <a:r>
            <a:rPr lang="fi-FI" dirty="0"/>
            <a:t> vaikutelma on niin voimakas, että sitä on vaikea muuttaa jälkeenpäin</a:t>
          </a:r>
          <a:endParaRPr lang="en-US" dirty="0"/>
        </a:p>
      </dgm:t>
    </dgm:pt>
    <dgm:pt modelId="{DEAD2275-14D3-4AB2-84D8-9AC460E00A30}" type="parTrans" cxnId="{C27FDFD0-F71C-4E95-8BA1-C43B85099C8A}">
      <dgm:prSet/>
      <dgm:spPr/>
      <dgm:t>
        <a:bodyPr/>
        <a:lstStyle/>
        <a:p>
          <a:endParaRPr lang="en-US"/>
        </a:p>
      </dgm:t>
    </dgm:pt>
    <dgm:pt modelId="{79199479-9DDA-4337-89F6-840F47B286D1}" type="sibTrans" cxnId="{C27FDFD0-F71C-4E95-8BA1-C43B85099C8A}">
      <dgm:prSet/>
      <dgm:spPr/>
      <dgm:t>
        <a:bodyPr/>
        <a:lstStyle/>
        <a:p>
          <a:endParaRPr lang="en-US"/>
        </a:p>
      </dgm:t>
    </dgm:pt>
    <dgm:pt modelId="{A076A3C0-3534-4265-BB94-83B401359616}">
      <dgm:prSet/>
      <dgm:spPr/>
      <dgm:t>
        <a:bodyPr/>
        <a:lstStyle/>
        <a:p>
          <a:r>
            <a:rPr lang="fi-FI" dirty="0">
              <a:latin typeface="Calibri Light" panose="020F0302020204030204"/>
            </a:rPr>
            <a:t>Eri</a:t>
          </a:r>
          <a:r>
            <a:rPr lang="fi-FI" dirty="0"/>
            <a:t> asiakasryhmien odotukset vuorovaikutuksesta saattavat olla hyvinkin erilaisia ( esim. teitittely)</a:t>
          </a:r>
          <a:endParaRPr lang="en-US" dirty="0"/>
        </a:p>
      </dgm:t>
    </dgm:pt>
    <dgm:pt modelId="{07B89AC9-A495-43C3-A829-97DB1E3A3DB1}" type="parTrans" cxnId="{DF04754C-2DF8-4B37-8663-3687E38202EE}">
      <dgm:prSet/>
      <dgm:spPr/>
      <dgm:t>
        <a:bodyPr/>
        <a:lstStyle/>
        <a:p>
          <a:endParaRPr lang="en-US"/>
        </a:p>
      </dgm:t>
    </dgm:pt>
    <dgm:pt modelId="{E102C50B-4A15-4155-8053-0F2A3BED916E}" type="sibTrans" cxnId="{DF04754C-2DF8-4B37-8663-3687E38202EE}">
      <dgm:prSet/>
      <dgm:spPr/>
      <dgm:t>
        <a:bodyPr/>
        <a:lstStyle/>
        <a:p>
          <a:endParaRPr lang="en-US"/>
        </a:p>
      </dgm:t>
    </dgm:pt>
    <dgm:pt modelId="{B399B7A5-E82C-4567-92E8-F19419FAE54E}" type="pres">
      <dgm:prSet presAssocID="{D2DB6F18-A5A2-478B-B714-2DEA9146EA46}" presName="linear" presStyleCnt="0">
        <dgm:presLayoutVars>
          <dgm:animLvl val="lvl"/>
          <dgm:resizeHandles val="exact"/>
        </dgm:presLayoutVars>
      </dgm:prSet>
      <dgm:spPr/>
    </dgm:pt>
    <dgm:pt modelId="{AEA2024A-EB75-4653-B1C2-1AF6C446616D}" type="pres">
      <dgm:prSet presAssocID="{8E7E5564-FBCA-4EF0-B258-85E1B4087A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6E551C-D035-4E78-AA6D-21514007C26C}" type="pres">
      <dgm:prSet presAssocID="{067BB556-7D9A-4436-9A8A-4E1CD91ED355}" presName="spacer" presStyleCnt="0"/>
      <dgm:spPr/>
    </dgm:pt>
    <dgm:pt modelId="{874340BF-88E8-4D2A-AF52-049DF838DD7E}" type="pres">
      <dgm:prSet presAssocID="{E523D99B-8CEE-452A-8034-91A6CF9B14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869237-9D95-47B6-B24C-DE376C2B0C0F}" type="pres">
      <dgm:prSet presAssocID="{79199479-9DDA-4337-89F6-840F47B286D1}" presName="spacer" presStyleCnt="0"/>
      <dgm:spPr/>
    </dgm:pt>
    <dgm:pt modelId="{D8A52E79-F595-4A79-85E2-E7B91FA3113F}" type="pres">
      <dgm:prSet presAssocID="{A076A3C0-3534-4265-BB94-83B4013596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D7ED612-2DD7-4D93-AF8B-A988A373582C}" type="presOf" srcId="{E523D99B-8CEE-452A-8034-91A6CF9B14AD}" destId="{874340BF-88E8-4D2A-AF52-049DF838DD7E}" srcOrd="0" destOrd="0" presId="urn:microsoft.com/office/officeart/2005/8/layout/vList2"/>
    <dgm:cxn modelId="{5CF0E25D-8438-4845-AFCC-F237CA4D6DC6}" type="presOf" srcId="{A076A3C0-3534-4265-BB94-83B401359616}" destId="{D8A52E79-F595-4A79-85E2-E7B91FA3113F}" srcOrd="0" destOrd="0" presId="urn:microsoft.com/office/officeart/2005/8/layout/vList2"/>
    <dgm:cxn modelId="{4D7E924A-D885-4B16-B2C3-426D32106B70}" type="presOf" srcId="{8E7E5564-FBCA-4EF0-B258-85E1B4087AD2}" destId="{AEA2024A-EB75-4653-B1C2-1AF6C446616D}" srcOrd="0" destOrd="0" presId="urn:microsoft.com/office/officeart/2005/8/layout/vList2"/>
    <dgm:cxn modelId="{DF04754C-2DF8-4B37-8663-3687E38202EE}" srcId="{D2DB6F18-A5A2-478B-B714-2DEA9146EA46}" destId="{A076A3C0-3534-4265-BB94-83B401359616}" srcOrd="2" destOrd="0" parTransId="{07B89AC9-A495-43C3-A829-97DB1E3A3DB1}" sibTransId="{E102C50B-4A15-4155-8053-0F2A3BED916E}"/>
    <dgm:cxn modelId="{23F86C58-92EA-4095-A14F-88649BC20F7B}" srcId="{D2DB6F18-A5A2-478B-B714-2DEA9146EA46}" destId="{8E7E5564-FBCA-4EF0-B258-85E1B4087AD2}" srcOrd="0" destOrd="0" parTransId="{0964AA39-B11D-441A-840C-E8DD7C4822A8}" sibTransId="{067BB556-7D9A-4436-9A8A-4E1CD91ED355}"/>
    <dgm:cxn modelId="{8BF1D3B8-68B5-4C63-AE47-F4462C43AE3B}" type="presOf" srcId="{D2DB6F18-A5A2-478B-B714-2DEA9146EA46}" destId="{B399B7A5-E82C-4567-92E8-F19419FAE54E}" srcOrd="0" destOrd="0" presId="urn:microsoft.com/office/officeart/2005/8/layout/vList2"/>
    <dgm:cxn modelId="{C27FDFD0-F71C-4E95-8BA1-C43B85099C8A}" srcId="{D2DB6F18-A5A2-478B-B714-2DEA9146EA46}" destId="{E523D99B-8CEE-452A-8034-91A6CF9B14AD}" srcOrd="1" destOrd="0" parTransId="{DEAD2275-14D3-4AB2-84D8-9AC460E00A30}" sibTransId="{79199479-9DDA-4337-89F6-840F47B286D1}"/>
    <dgm:cxn modelId="{995DC8A9-D4DA-47C4-85BD-29B4308BEDDC}" type="presParOf" srcId="{B399B7A5-E82C-4567-92E8-F19419FAE54E}" destId="{AEA2024A-EB75-4653-B1C2-1AF6C446616D}" srcOrd="0" destOrd="0" presId="urn:microsoft.com/office/officeart/2005/8/layout/vList2"/>
    <dgm:cxn modelId="{1FBA8A3D-E32A-495C-BB46-28BE1988BD20}" type="presParOf" srcId="{B399B7A5-E82C-4567-92E8-F19419FAE54E}" destId="{D96E551C-D035-4E78-AA6D-21514007C26C}" srcOrd="1" destOrd="0" presId="urn:microsoft.com/office/officeart/2005/8/layout/vList2"/>
    <dgm:cxn modelId="{A66AC258-00D8-4593-9021-5FE517300D83}" type="presParOf" srcId="{B399B7A5-E82C-4567-92E8-F19419FAE54E}" destId="{874340BF-88E8-4D2A-AF52-049DF838DD7E}" srcOrd="2" destOrd="0" presId="urn:microsoft.com/office/officeart/2005/8/layout/vList2"/>
    <dgm:cxn modelId="{60B5601E-C431-4535-8ED1-328456E9EF23}" type="presParOf" srcId="{B399B7A5-E82C-4567-92E8-F19419FAE54E}" destId="{21869237-9D95-47B6-B24C-DE376C2B0C0F}" srcOrd="3" destOrd="0" presId="urn:microsoft.com/office/officeart/2005/8/layout/vList2"/>
    <dgm:cxn modelId="{73FB3C14-4802-43CD-9085-021ADE5D101C}" type="presParOf" srcId="{B399B7A5-E82C-4567-92E8-F19419FAE54E}" destId="{D8A52E79-F595-4A79-85E2-E7B91FA311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DB60F-5C7E-4C1C-A340-C9D8FB5460D0}">
      <dsp:nvSpPr>
        <dsp:cNvPr id="0" name=""/>
        <dsp:cNvSpPr/>
      </dsp:nvSpPr>
      <dsp:spPr>
        <a:xfrm>
          <a:off x="1030685" y="1407360"/>
          <a:ext cx="1589625" cy="1589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EC1D4-A0A1-41F1-9FC2-39984E37ED4F}">
      <dsp:nvSpPr>
        <dsp:cNvPr id="0" name=""/>
        <dsp:cNvSpPr/>
      </dsp:nvSpPr>
      <dsp:spPr>
        <a:xfrm>
          <a:off x="59248" y="3404762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Työpäivä sisältää lukuisia </a:t>
          </a:r>
          <a:r>
            <a:rPr lang="fi-FI" sz="1400" b="1" kern="1200"/>
            <a:t>vuorovaikutustilanteita</a:t>
          </a:r>
          <a:r>
            <a:rPr lang="fi-FI" sz="1400" kern="1200"/>
            <a:t> asiakkaiden, omaisten, työtovereiden ja yhteistyökumppaneiden kanssa</a:t>
          </a:r>
          <a:endParaRPr lang="en-US" sz="1400" kern="1200"/>
        </a:p>
      </dsp:txBody>
      <dsp:txXfrm>
        <a:off x="59248" y="3404762"/>
        <a:ext cx="3532500" cy="720000"/>
      </dsp:txXfrm>
    </dsp:sp>
    <dsp:sp modelId="{8C4D26BC-5344-4F34-8785-0A4420535625}">
      <dsp:nvSpPr>
        <dsp:cNvPr id="0" name=""/>
        <dsp:cNvSpPr/>
      </dsp:nvSpPr>
      <dsp:spPr>
        <a:xfrm>
          <a:off x="5181373" y="1407360"/>
          <a:ext cx="1589625" cy="1589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47095-A312-4832-9AFD-014D456D080F}">
      <dsp:nvSpPr>
        <dsp:cNvPr id="0" name=""/>
        <dsp:cNvSpPr/>
      </dsp:nvSpPr>
      <dsp:spPr>
        <a:xfrm>
          <a:off x="4209935" y="3404762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On osattava kommunikoida </a:t>
          </a:r>
          <a:r>
            <a:rPr lang="fi-FI" sz="1400" b="1" kern="1200"/>
            <a:t>yksittäisten ihmisten kanssa, työryhmän jäsenenä</a:t>
          </a:r>
          <a:r>
            <a:rPr lang="fi-FI" sz="1400" kern="1200"/>
            <a:t>, suuremmissakin tilanteissa</a:t>
          </a:r>
          <a:endParaRPr lang="en-US" sz="1400" kern="1200"/>
        </a:p>
      </dsp:txBody>
      <dsp:txXfrm>
        <a:off x="4209935" y="3404762"/>
        <a:ext cx="353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1BAD8-6F54-4603-B074-13FC0FE3E5A6}">
      <dsp:nvSpPr>
        <dsp:cNvPr id="0" name=""/>
        <dsp:cNvSpPr/>
      </dsp:nvSpPr>
      <dsp:spPr>
        <a:xfrm>
          <a:off x="0" y="0"/>
          <a:ext cx="6436064" cy="12097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 dirty="0">
              <a:latin typeface="Calibri Light" panose="020F0302020204030204"/>
            </a:rPr>
            <a:t>Vuorovaikutus</a:t>
          </a:r>
          <a:r>
            <a:rPr lang="fi-FI" sz="2900" kern="1200" dirty="0"/>
            <a:t> on vaikuttamista toiseen ihmiseen eri tavoin</a:t>
          </a:r>
        </a:p>
      </dsp:txBody>
      <dsp:txXfrm>
        <a:off x="35433" y="35433"/>
        <a:ext cx="5130611" cy="1138920"/>
      </dsp:txXfrm>
    </dsp:sp>
    <dsp:sp modelId="{F7DD44B7-8F22-4034-A36D-10985755D5FB}">
      <dsp:nvSpPr>
        <dsp:cNvPr id="0" name=""/>
        <dsp:cNvSpPr/>
      </dsp:nvSpPr>
      <dsp:spPr>
        <a:xfrm>
          <a:off x="567888" y="1411417"/>
          <a:ext cx="6436064" cy="120978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 dirty="0">
              <a:latin typeface="Calibri Light" panose="020F0302020204030204"/>
            </a:rPr>
            <a:t>Osa</a:t>
          </a:r>
          <a:r>
            <a:rPr lang="fi-FI" sz="2900" kern="1200" dirty="0"/>
            <a:t> </a:t>
          </a:r>
          <a:r>
            <a:rPr lang="fi-FI" sz="2900" b="1" kern="1200" dirty="0"/>
            <a:t>tietoista ja osa tiedostamatonta</a:t>
          </a:r>
          <a:endParaRPr lang="en-US" sz="2900" kern="1200" dirty="0"/>
        </a:p>
      </dsp:txBody>
      <dsp:txXfrm>
        <a:off x="603321" y="1446850"/>
        <a:ext cx="5010949" cy="1138920"/>
      </dsp:txXfrm>
    </dsp:sp>
    <dsp:sp modelId="{8BC4CC49-EE83-49C5-B216-FA70B37DA68E}">
      <dsp:nvSpPr>
        <dsp:cNvPr id="0" name=""/>
        <dsp:cNvSpPr/>
      </dsp:nvSpPr>
      <dsp:spPr>
        <a:xfrm>
          <a:off x="1135776" y="2822834"/>
          <a:ext cx="6436064" cy="120978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 dirty="0">
              <a:latin typeface="Calibri Light" panose="020F0302020204030204"/>
            </a:rPr>
            <a:t>Osapuolia</a:t>
          </a:r>
          <a:r>
            <a:rPr lang="fi-FI" sz="2900" kern="1200" dirty="0"/>
            <a:t> ovat viestin lähettäjät ja viestin vastaanottajat</a:t>
          </a:r>
          <a:endParaRPr lang="en-US" sz="2900" kern="1200" dirty="0"/>
        </a:p>
      </dsp:txBody>
      <dsp:txXfrm>
        <a:off x="1171209" y="2858267"/>
        <a:ext cx="5010949" cy="1138920"/>
      </dsp:txXfrm>
    </dsp:sp>
    <dsp:sp modelId="{80793F81-51D3-438B-89BB-E7EECB356ECF}">
      <dsp:nvSpPr>
        <dsp:cNvPr id="0" name=""/>
        <dsp:cNvSpPr/>
      </dsp:nvSpPr>
      <dsp:spPr>
        <a:xfrm>
          <a:off x="5649703" y="917421"/>
          <a:ext cx="786361" cy="786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826634" y="917421"/>
        <a:ext cx="432499" cy="591737"/>
      </dsp:txXfrm>
    </dsp:sp>
    <dsp:sp modelId="{597AD39A-3DD6-4EEE-8BA2-AC3BD0ECF25B}">
      <dsp:nvSpPr>
        <dsp:cNvPr id="0" name=""/>
        <dsp:cNvSpPr/>
      </dsp:nvSpPr>
      <dsp:spPr>
        <a:xfrm>
          <a:off x="6217591" y="2320773"/>
          <a:ext cx="786361" cy="786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6394522" y="2320773"/>
        <a:ext cx="432499" cy="591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E03F6-EB9D-45EF-B306-CB5FC49859B3}">
      <dsp:nvSpPr>
        <dsp:cNvPr id="0" name=""/>
        <dsp:cNvSpPr/>
      </dsp:nvSpPr>
      <dsp:spPr>
        <a:xfrm>
          <a:off x="0" y="0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Sanojen</a:t>
          </a:r>
          <a:r>
            <a:rPr lang="fi-FI" sz="2700" kern="1200" dirty="0"/>
            <a:t> painoarvo on vain noin 7%</a:t>
          </a:r>
        </a:p>
      </dsp:txBody>
      <dsp:txXfrm>
        <a:off x="38234" y="38234"/>
        <a:ext cx="5295064" cy="1228933"/>
      </dsp:txXfrm>
    </dsp:sp>
    <dsp:sp modelId="{10AB5EF5-609A-433C-80C1-5E3C7D620E91}">
      <dsp:nvSpPr>
        <dsp:cNvPr id="0" name=""/>
        <dsp:cNvSpPr/>
      </dsp:nvSpPr>
      <dsp:spPr>
        <a:xfrm>
          <a:off x="591502" y="1522968"/>
          <a:ext cx="6703695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Oheisviestinnän</a:t>
          </a:r>
          <a:r>
            <a:rPr lang="fi-FI" sz="2700" kern="1200" dirty="0"/>
            <a:t> kuten äänenpainot, tauot ja puhenopeus 38%</a:t>
          </a:r>
          <a:endParaRPr lang="en-US" sz="2700" kern="1200" dirty="0"/>
        </a:p>
      </dsp:txBody>
      <dsp:txXfrm>
        <a:off x="629736" y="1561202"/>
        <a:ext cx="5187213" cy="1228933"/>
      </dsp:txXfrm>
    </dsp:sp>
    <dsp:sp modelId="{CE65A2B5-3692-47C3-91EA-75362F7443A3}">
      <dsp:nvSpPr>
        <dsp:cNvPr id="0" name=""/>
        <dsp:cNvSpPr/>
      </dsp:nvSpPr>
      <dsp:spPr>
        <a:xfrm>
          <a:off x="1183004" y="3045936"/>
          <a:ext cx="6703695" cy="1305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Suurin</a:t>
          </a:r>
          <a:r>
            <a:rPr lang="fi-FI" sz="2700" kern="1200" dirty="0"/>
            <a:t> huomioarvo on sanattomalla viestinnällä 55 %</a:t>
          </a:r>
          <a:endParaRPr lang="en-US" sz="2700" kern="1200" dirty="0"/>
        </a:p>
      </dsp:txBody>
      <dsp:txXfrm>
        <a:off x="1221238" y="3084170"/>
        <a:ext cx="5187213" cy="1228933"/>
      </dsp:txXfrm>
    </dsp:sp>
    <dsp:sp modelId="{3FC35595-6A69-4797-AB55-C7D62C27E41D}">
      <dsp:nvSpPr>
        <dsp:cNvPr id="0" name=""/>
        <dsp:cNvSpPr/>
      </dsp:nvSpPr>
      <dsp:spPr>
        <a:xfrm>
          <a:off x="5855184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46099" y="989929"/>
        <a:ext cx="466680" cy="638504"/>
      </dsp:txXfrm>
    </dsp:sp>
    <dsp:sp modelId="{84152FEE-B71D-44BB-9914-0BC6B7DC9EFB}">
      <dsp:nvSpPr>
        <dsp:cNvPr id="0" name=""/>
        <dsp:cNvSpPr/>
      </dsp:nvSpPr>
      <dsp:spPr>
        <a:xfrm>
          <a:off x="6446686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37601" y="2504195"/>
        <a:ext cx="466680" cy="638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237ED-CA98-4564-9747-5E62FC8FA8D3}">
      <dsp:nvSpPr>
        <dsp:cNvPr id="0" name=""/>
        <dsp:cNvSpPr/>
      </dsp:nvSpPr>
      <dsp:spPr>
        <a:xfrm>
          <a:off x="0" y="41544"/>
          <a:ext cx="7886700" cy="1374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Kuuntelijana</a:t>
          </a:r>
          <a:r>
            <a:rPr lang="fi-FI" sz="2500" kern="1200" dirty="0"/>
            <a:t> kiinnitämme tiedostamattamme huomiota </a:t>
          </a:r>
          <a:r>
            <a:rPr lang="fi-FI" sz="2500" b="1" kern="1200" dirty="0"/>
            <a:t>viestijän olemukseen:</a:t>
          </a:r>
          <a:r>
            <a:rPr lang="fi-FI" sz="2500" kern="1200" dirty="0"/>
            <a:t> pukeutumiseen, ilmeisiin, eleisiin ja vartalon asentoihin</a:t>
          </a:r>
          <a:endParaRPr lang="en-US" sz="2500" kern="1200" dirty="0"/>
        </a:p>
      </dsp:txBody>
      <dsp:txXfrm>
        <a:off x="67110" y="108654"/>
        <a:ext cx="7752480" cy="1240530"/>
      </dsp:txXfrm>
    </dsp:sp>
    <dsp:sp modelId="{40D800E4-8589-4E44-80CB-71C54B6317F5}">
      <dsp:nvSpPr>
        <dsp:cNvPr id="0" name=""/>
        <dsp:cNvSpPr/>
      </dsp:nvSpPr>
      <dsp:spPr>
        <a:xfrm>
          <a:off x="0" y="1488294"/>
          <a:ext cx="7886700" cy="137475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Katsooko</a:t>
          </a:r>
          <a:r>
            <a:rPr lang="fi-FI" sz="2500" kern="1200" dirty="0"/>
            <a:t> puhuja silmiin ja millaisen välimatkan hän jättää</a:t>
          </a:r>
          <a:endParaRPr lang="en-US" sz="2500" kern="1200" dirty="0"/>
        </a:p>
      </dsp:txBody>
      <dsp:txXfrm>
        <a:off x="67110" y="1555404"/>
        <a:ext cx="7752480" cy="1240530"/>
      </dsp:txXfrm>
    </dsp:sp>
    <dsp:sp modelId="{FB5FAA91-AFFB-4F55-BCE9-65F11D729DFF}">
      <dsp:nvSpPr>
        <dsp:cNvPr id="0" name=""/>
        <dsp:cNvSpPr/>
      </dsp:nvSpPr>
      <dsp:spPr>
        <a:xfrm>
          <a:off x="0" y="2935044"/>
          <a:ext cx="7886700" cy="13747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Viestien</a:t>
          </a:r>
          <a:r>
            <a:rPr lang="fi-FI" sz="2500" kern="1200" dirty="0"/>
            <a:t> tulkinta suhteellisen selvää kun kyse on </a:t>
          </a:r>
          <a:r>
            <a:rPr lang="fi-FI" sz="2500" b="1" kern="1200" dirty="0"/>
            <a:t>samaa kulttuuria edustavista ihmisistä</a:t>
          </a:r>
          <a:endParaRPr lang="en-US" sz="2500" kern="1200" dirty="0"/>
        </a:p>
      </dsp:txBody>
      <dsp:txXfrm>
        <a:off x="67110" y="3002154"/>
        <a:ext cx="7752480" cy="1240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F111E-A253-4F31-9D34-9560496B394E}">
      <dsp:nvSpPr>
        <dsp:cNvPr id="0" name=""/>
        <dsp:cNvSpPr/>
      </dsp:nvSpPr>
      <dsp:spPr>
        <a:xfrm>
          <a:off x="0" y="5895"/>
          <a:ext cx="7886700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Läheisin</a:t>
          </a:r>
          <a:r>
            <a:rPr lang="fi-FI" sz="2500" kern="1200" dirty="0"/>
            <a:t> intiimialue </a:t>
          </a:r>
          <a:r>
            <a:rPr lang="fi-FI" sz="2500" b="1" kern="1200" dirty="0"/>
            <a:t>noin puolen metrin kehä ihmisen ympärillä</a:t>
          </a:r>
          <a:endParaRPr lang="fi-FI" sz="2500" kern="1200" dirty="0"/>
        </a:p>
      </dsp:txBody>
      <dsp:txXfrm>
        <a:off x="68270" y="74165"/>
        <a:ext cx="7750160" cy="1261975"/>
      </dsp:txXfrm>
    </dsp:sp>
    <dsp:sp modelId="{CA226BA7-2030-4027-A492-34043E1A6F70}">
      <dsp:nvSpPr>
        <dsp:cNvPr id="0" name=""/>
        <dsp:cNvSpPr/>
      </dsp:nvSpPr>
      <dsp:spPr>
        <a:xfrm>
          <a:off x="0" y="1476411"/>
          <a:ext cx="7886700" cy="139851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Jos</a:t>
          </a:r>
          <a:r>
            <a:rPr lang="fi-FI" sz="2500" kern="1200" dirty="0"/>
            <a:t> tämä raja rikotaan tulemalla liian lähelle, voi se aiheuttaa asiakkaassa epämiellyttävän, jopa uhkaavan tunteen</a:t>
          </a:r>
          <a:endParaRPr lang="en-US" sz="2500" kern="1200" dirty="0"/>
        </a:p>
      </dsp:txBody>
      <dsp:txXfrm>
        <a:off x="68270" y="1544681"/>
        <a:ext cx="7750160" cy="1261975"/>
      </dsp:txXfrm>
    </dsp:sp>
    <dsp:sp modelId="{AE3DEFD9-028F-44CB-90C5-3F0A8E3D1DC7}">
      <dsp:nvSpPr>
        <dsp:cNvPr id="0" name=""/>
        <dsp:cNvSpPr/>
      </dsp:nvSpPr>
      <dsp:spPr>
        <a:xfrm>
          <a:off x="0" y="2946926"/>
          <a:ext cx="7886700" cy="13985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Yleensä</a:t>
          </a:r>
          <a:r>
            <a:rPr lang="fi-FI" sz="2500" kern="1200" dirty="0"/>
            <a:t> ihminen pitää suurempaa etäisyyttä vieraisiin ja epämiellyttäväksi kokemiinsa ihmisiin</a:t>
          </a:r>
          <a:endParaRPr lang="en-US" sz="2500" kern="1200" dirty="0"/>
        </a:p>
      </dsp:txBody>
      <dsp:txXfrm>
        <a:off x="68270" y="3015196"/>
        <a:ext cx="7750160" cy="1261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AF3A2-B994-4149-BA0E-E1D85AF2D24B}">
      <dsp:nvSpPr>
        <dsp:cNvPr id="0" name=""/>
        <dsp:cNvSpPr/>
      </dsp:nvSpPr>
      <dsp:spPr>
        <a:xfrm>
          <a:off x="0" y="2145"/>
          <a:ext cx="51683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7BBAF2-DD7A-4673-9F27-4D2AE569358D}">
      <dsp:nvSpPr>
        <dsp:cNvPr id="0" name=""/>
        <dsp:cNvSpPr/>
      </dsp:nvSpPr>
      <dsp:spPr>
        <a:xfrm>
          <a:off x="0" y="2145"/>
          <a:ext cx="5168391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 dirty="0">
              <a:latin typeface="Calibri Light" panose="020F0302020204030204"/>
            </a:rPr>
            <a:t>Mitä</a:t>
          </a:r>
          <a:r>
            <a:rPr lang="fi-FI" sz="2900" kern="1200" dirty="0"/>
            <a:t> läheisempi toinen on sitä lyhyemmäksi välimatka muodostuu</a:t>
          </a:r>
          <a:endParaRPr lang="en-US" sz="2900" kern="1200" dirty="0"/>
        </a:p>
      </dsp:txBody>
      <dsp:txXfrm>
        <a:off x="0" y="2145"/>
        <a:ext cx="5168391" cy="1463230"/>
      </dsp:txXfrm>
    </dsp:sp>
    <dsp:sp modelId="{36370A92-88DF-4A17-99F7-F7693F86938E}">
      <dsp:nvSpPr>
        <dsp:cNvPr id="0" name=""/>
        <dsp:cNvSpPr/>
      </dsp:nvSpPr>
      <dsp:spPr>
        <a:xfrm>
          <a:off x="0" y="1465375"/>
          <a:ext cx="5168391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952F07-3A02-4EDB-BCEF-FD068C7A2854}">
      <dsp:nvSpPr>
        <dsp:cNvPr id="0" name=""/>
        <dsp:cNvSpPr/>
      </dsp:nvSpPr>
      <dsp:spPr>
        <a:xfrm>
          <a:off x="0" y="1465375"/>
          <a:ext cx="5168391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 dirty="0">
              <a:latin typeface="Calibri Light" panose="020F0302020204030204"/>
            </a:rPr>
            <a:t>Henkilökohtainen</a:t>
          </a:r>
          <a:r>
            <a:rPr lang="fi-FI" sz="2900" kern="1200" dirty="0"/>
            <a:t> alue käsittää välimatkan puolesta metristä 1,25 metriin</a:t>
          </a:r>
          <a:endParaRPr lang="en-US" sz="2900" kern="1200" dirty="0"/>
        </a:p>
      </dsp:txBody>
      <dsp:txXfrm>
        <a:off x="0" y="1465375"/>
        <a:ext cx="5168391" cy="1463230"/>
      </dsp:txXfrm>
    </dsp:sp>
    <dsp:sp modelId="{C51B0E3A-03EF-424F-A5D5-CAEA44889CBA}">
      <dsp:nvSpPr>
        <dsp:cNvPr id="0" name=""/>
        <dsp:cNvSpPr/>
      </dsp:nvSpPr>
      <dsp:spPr>
        <a:xfrm>
          <a:off x="0" y="2928606"/>
          <a:ext cx="5168391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68512D-A48E-4CF3-B177-424F6C27AAD2}">
      <dsp:nvSpPr>
        <dsp:cNvPr id="0" name=""/>
        <dsp:cNvSpPr/>
      </dsp:nvSpPr>
      <dsp:spPr>
        <a:xfrm>
          <a:off x="0" y="2928606"/>
          <a:ext cx="5168391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b="1" kern="1200" dirty="0">
              <a:latin typeface="Calibri Light" panose="020F0302020204030204"/>
            </a:rPr>
            <a:t>Toisen</a:t>
          </a:r>
          <a:r>
            <a:rPr lang="fi-FI" sz="2900" b="1" kern="1200" dirty="0"/>
            <a:t> henkilökohtaista reviiriä tulee kunnioittaa</a:t>
          </a:r>
          <a:endParaRPr lang="en-US" sz="2900" kern="1200" dirty="0"/>
        </a:p>
      </dsp:txBody>
      <dsp:txXfrm>
        <a:off x="0" y="2928606"/>
        <a:ext cx="5168391" cy="14632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416B1-947B-41B7-9A12-290EE8F79E71}">
      <dsp:nvSpPr>
        <dsp:cNvPr id="0" name=""/>
        <dsp:cNvSpPr/>
      </dsp:nvSpPr>
      <dsp:spPr>
        <a:xfrm>
          <a:off x="0" y="71091"/>
          <a:ext cx="4438638" cy="15701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Calibri Light" panose="020F0302020204030204"/>
            </a:rPr>
            <a:t>Ammatillisessa</a:t>
          </a:r>
          <a:r>
            <a:rPr lang="fi-FI" sz="2200" kern="1200" dirty="0"/>
            <a:t> kanssakäymisessä, kuten keskusteluissa tai neuvonnassa, </a:t>
          </a:r>
          <a:r>
            <a:rPr lang="fi-FI" sz="2200" b="1" kern="1200" dirty="0"/>
            <a:t>sopiva välimatka asiakkaaseen on 1,25-3,5 metriä</a:t>
          </a:r>
          <a:endParaRPr lang="en-US" sz="2200" kern="1200" dirty="0"/>
        </a:p>
      </dsp:txBody>
      <dsp:txXfrm>
        <a:off x="76648" y="147739"/>
        <a:ext cx="4285342" cy="1416844"/>
      </dsp:txXfrm>
    </dsp:sp>
    <dsp:sp modelId="{2F051CFE-66D8-4128-83FC-2D3DE4EA5C2B}">
      <dsp:nvSpPr>
        <dsp:cNvPr id="0" name=""/>
        <dsp:cNvSpPr/>
      </dsp:nvSpPr>
      <dsp:spPr>
        <a:xfrm>
          <a:off x="0" y="1704592"/>
          <a:ext cx="4438638" cy="15701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Calibri Light" panose="020F0302020204030204"/>
            </a:rPr>
            <a:t>Tätä</a:t>
          </a:r>
          <a:r>
            <a:rPr lang="fi-FI" sz="2200" kern="1200" dirty="0"/>
            <a:t> etäisyyttä kutsutaan </a:t>
          </a:r>
          <a:r>
            <a:rPr lang="fi-FI" sz="2200" b="1" kern="1200" dirty="0"/>
            <a:t>sosiaaliseksi etäisyydeksi</a:t>
          </a:r>
          <a:endParaRPr lang="en-US" sz="2200" kern="1200" dirty="0"/>
        </a:p>
      </dsp:txBody>
      <dsp:txXfrm>
        <a:off x="76648" y="1781240"/>
        <a:ext cx="4285342" cy="1416844"/>
      </dsp:txXfrm>
    </dsp:sp>
    <dsp:sp modelId="{482E4B63-1C8D-413D-A9B2-5A0BB53068BD}">
      <dsp:nvSpPr>
        <dsp:cNvPr id="0" name=""/>
        <dsp:cNvSpPr/>
      </dsp:nvSpPr>
      <dsp:spPr>
        <a:xfrm>
          <a:off x="0" y="3338092"/>
          <a:ext cx="4438638" cy="15701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kern="1200" dirty="0">
              <a:hlinkClick xmlns:r="http://schemas.openxmlformats.org/officeDocument/2006/relationships" r:id="rId1"/>
            </a:rPr>
            <a:t>Soften-harjoitus - Mannerheimin Lastensuojeluliitto (mll.fi)</a:t>
          </a:r>
          <a:endParaRPr lang="fi-FI" sz="2200" b="1" kern="1200" dirty="0">
            <a:latin typeface="Calibri Light" panose="020F0302020204030204"/>
          </a:endParaRPr>
        </a:p>
      </dsp:txBody>
      <dsp:txXfrm>
        <a:off x="76648" y="3414740"/>
        <a:ext cx="4285342" cy="1416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2024A-EB75-4653-B1C2-1AF6C446616D}">
      <dsp:nvSpPr>
        <dsp:cNvPr id="0" name=""/>
        <dsp:cNvSpPr/>
      </dsp:nvSpPr>
      <dsp:spPr>
        <a:xfrm>
          <a:off x="0" y="618218"/>
          <a:ext cx="4697730" cy="1374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Ensimmäisen</a:t>
          </a:r>
          <a:r>
            <a:rPr lang="fi-FI" sz="2500" kern="1200" dirty="0"/>
            <a:t> kerran kohdatessa </a:t>
          </a:r>
          <a:r>
            <a:rPr lang="fi-FI" sz="2500" b="1" kern="1200" dirty="0"/>
            <a:t>ulkoisten tekijöiden</a:t>
          </a:r>
          <a:r>
            <a:rPr lang="fi-FI" sz="2500" kern="1200" dirty="0"/>
            <a:t> merkitys korostuu</a:t>
          </a:r>
          <a:endParaRPr lang="en-US" sz="2500" kern="1200" dirty="0"/>
        </a:p>
      </dsp:txBody>
      <dsp:txXfrm>
        <a:off x="67110" y="685328"/>
        <a:ext cx="4563510" cy="1240530"/>
      </dsp:txXfrm>
    </dsp:sp>
    <dsp:sp modelId="{874340BF-88E8-4D2A-AF52-049DF838DD7E}">
      <dsp:nvSpPr>
        <dsp:cNvPr id="0" name=""/>
        <dsp:cNvSpPr/>
      </dsp:nvSpPr>
      <dsp:spPr>
        <a:xfrm>
          <a:off x="0" y="2064968"/>
          <a:ext cx="4697730" cy="137475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Joskus</a:t>
          </a:r>
          <a:r>
            <a:rPr lang="fi-FI" sz="2500" kern="1200" dirty="0"/>
            <a:t> vaikutelma on niin voimakas, että sitä on vaikea muuttaa jälkeenpäin</a:t>
          </a:r>
          <a:endParaRPr lang="en-US" sz="2500" kern="1200" dirty="0"/>
        </a:p>
      </dsp:txBody>
      <dsp:txXfrm>
        <a:off x="67110" y="2132078"/>
        <a:ext cx="4563510" cy="1240530"/>
      </dsp:txXfrm>
    </dsp:sp>
    <dsp:sp modelId="{D8A52E79-F595-4A79-85E2-E7B91FA3113F}">
      <dsp:nvSpPr>
        <dsp:cNvPr id="0" name=""/>
        <dsp:cNvSpPr/>
      </dsp:nvSpPr>
      <dsp:spPr>
        <a:xfrm>
          <a:off x="0" y="3511719"/>
          <a:ext cx="4697730" cy="13747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>
              <a:latin typeface="Calibri Light" panose="020F0302020204030204"/>
            </a:rPr>
            <a:t>Eri</a:t>
          </a:r>
          <a:r>
            <a:rPr lang="fi-FI" sz="2500" kern="1200" dirty="0"/>
            <a:t> asiakasryhmien odotukset vuorovaikutuksesta saattavat olla hyvinkin erilaisia ( esim. teitittely)</a:t>
          </a:r>
          <a:endParaRPr lang="en-US" sz="2500" kern="1200" dirty="0"/>
        </a:p>
      </dsp:txBody>
      <dsp:txXfrm>
        <a:off x="67110" y="3578829"/>
        <a:ext cx="4563510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853DF2DE-091E-40CD-A842-CF7D7E931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439B431D-63E2-4956-8273-78095F41E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5D50537A-D105-4CF1-9875-28312B8DC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F12637BA-9BE4-436E-AEEA-F255E355C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8564C8E-7AF9-40B4-AD94-A755A1F3CBE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3C94594-B65E-4BF0-9A0E-A65BD44B846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80" name="Rectangle 7">
            <a:extLst>
              <a:ext uri="{FF2B5EF4-FFF2-40B4-BE49-F238E27FC236}">
                <a16:creationId xmlns:a16="http://schemas.microsoft.com/office/drawing/2014/main" id="{E2BD62AD-C1EA-4B3E-B0E4-E15373CBDE1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53F92B-83CF-434C-9399-9A0C1B024D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73E5B9DC-4506-406E-9C33-DB13E9C492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167465BA-953D-4B8B-AD48-DB5B16A1BE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E7774F0D-BAF2-44DF-9427-C5A91A31CA12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8B8D7FD7-55C5-4620-88FE-D5FCB5214C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6ABDA2-DC68-4DA1-AD4F-773271614082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D92B8D71-6555-4BF7-B51F-8D31A2E21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E9156999-2E5B-4E7A-BE8F-8BABBE6B3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>
            <a:extLst>
              <a:ext uri="{FF2B5EF4-FFF2-40B4-BE49-F238E27FC236}">
                <a16:creationId xmlns:a16="http://schemas.microsoft.com/office/drawing/2014/main" id="{682FBB2B-14DB-4CFE-9D3B-B2C63F0C57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489FE5-1875-4009-AEB1-C5A56BA944AE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48334B54-41B5-4CD6-B568-5837F88EBB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4CCD2CF4-C828-4866-89AA-CC386E4C6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>
            <a:extLst>
              <a:ext uri="{FF2B5EF4-FFF2-40B4-BE49-F238E27FC236}">
                <a16:creationId xmlns:a16="http://schemas.microsoft.com/office/drawing/2014/main" id="{84F149F3-5313-4472-9EF4-17A4F201E0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DAB2B9-13BC-4F71-9C9D-164521FAA9AF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B9797486-6BD8-4B9D-BA60-DCDDB45C9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7200DB8-5DCC-4B7F-A96A-9DAA64ECC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>
            <a:extLst>
              <a:ext uri="{FF2B5EF4-FFF2-40B4-BE49-F238E27FC236}">
                <a16:creationId xmlns:a16="http://schemas.microsoft.com/office/drawing/2014/main" id="{5500C942-907B-4711-8F8F-BFF0B5B539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6F4FFF-1AE5-4895-9098-26BADAE012EE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6E451850-8D6A-4BD6-A4E4-59C1FA3F3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E6CABE8A-97AE-466D-A44F-37BC2144B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B7EF2D6A-8EA5-41B6-935E-6BC9C23329B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2142BE-5224-408F-8A4B-830B0ADC8DD6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0D5C2EEC-4290-4B71-8F9E-9E420D2921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FAE4B7-6DAD-4BCD-B056-6E9678375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>
            <a:extLst>
              <a:ext uri="{FF2B5EF4-FFF2-40B4-BE49-F238E27FC236}">
                <a16:creationId xmlns:a16="http://schemas.microsoft.com/office/drawing/2014/main" id="{F341FA2F-0735-453A-A4A5-927CF4567C4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C2E640-0E7F-48D6-B6F8-1B9A0E79FE19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28505C85-20ED-4AB5-AE4F-52DE77B9B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78D1715F-0955-4D1C-B536-CDB383D90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>
            <a:extLst>
              <a:ext uri="{FF2B5EF4-FFF2-40B4-BE49-F238E27FC236}">
                <a16:creationId xmlns:a16="http://schemas.microsoft.com/office/drawing/2014/main" id="{0602C87F-19D0-48B8-8F1B-180EE0A98B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491540-DCAF-46BE-8498-10DCAD265B0B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2F5AF9EC-3EB5-4EF9-932B-C332D4F52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AFE2482-E5C3-43A3-99BF-7F8E7DAD0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>
            <a:extLst>
              <a:ext uri="{FF2B5EF4-FFF2-40B4-BE49-F238E27FC236}">
                <a16:creationId xmlns:a16="http://schemas.microsoft.com/office/drawing/2014/main" id="{86BFF9F1-6A0A-4A12-96C7-F555B087F02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657150-2111-4A32-A251-AB92A9FFA984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802A8DB-7760-48E6-99E8-AF5D5746A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27E0C3B-2AF8-4B94-AEF1-7A25CA5A5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>
            <a:extLst>
              <a:ext uri="{FF2B5EF4-FFF2-40B4-BE49-F238E27FC236}">
                <a16:creationId xmlns:a16="http://schemas.microsoft.com/office/drawing/2014/main" id="{C8C7468D-2F4B-4883-8A8E-4FC3A58C986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C242BF-91E2-4DC2-A284-4AB8BF733E9B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357FDAB9-B640-4545-B450-6A740D056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C5478BF-51EE-44C7-AE30-49AC6DE18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extLst>
              <a:ext uri="{FF2B5EF4-FFF2-40B4-BE49-F238E27FC236}">
                <a16:creationId xmlns:a16="http://schemas.microsoft.com/office/drawing/2014/main" id="{5C4ED6C9-6416-4055-B247-A59CDF4D400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AF4EE9-6ED1-4779-ABC4-4441D7732868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459BFE1-C1C1-4780-9EB3-CC9F62B1CE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FDB10DEA-6DB8-44DE-9A6C-CC92D0000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>
            <a:extLst>
              <a:ext uri="{FF2B5EF4-FFF2-40B4-BE49-F238E27FC236}">
                <a16:creationId xmlns:a16="http://schemas.microsoft.com/office/drawing/2014/main" id="{742EAA30-08AD-4B59-8EDC-4DE5EE1874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F8F97F-CB5C-46BA-AC39-548385E746B1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C00D6984-268D-435B-8CC2-A9503D3BB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3CB761A6-7B6C-46B1-B174-98FBC0701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>
            <a:extLst>
              <a:ext uri="{FF2B5EF4-FFF2-40B4-BE49-F238E27FC236}">
                <a16:creationId xmlns:a16="http://schemas.microsoft.com/office/drawing/2014/main" id="{2DA47853-6306-45B3-8929-52220DE4F1F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E4B0E9-2E09-4898-9582-82854291F69E}" type="slidenum">
              <a:rPr lang="fi-FI" altLang="fi-FI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561C2D22-8C57-40FA-81DF-C04199CBD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9AF61F39-EC49-42DF-A9DB-46DC7DB43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8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7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0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2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1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8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KmwnMPTuY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1023" y="-934769"/>
            <a:ext cx="2424873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3756" y="-134088"/>
            <a:ext cx="1635955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713565" y="311926"/>
            <a:ext cx="4059393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48980" y="1613994"/>
            <a:ext cx="1185708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327781" y="5494508"/>
            <a:ext cx="2444907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211282" y="5555951"/>
            <a:ext cx="928467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531947F-1C00-4789-AB44-91945374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9724" y="4518923"/>
            <a:ext cx="2484551" cy="1141851"/>
          </a:xfrm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1700" dirty="0">
                <a:solidFill>
                  <a:srgbClr val="080808"/>
                </a:solidFill>
                <a:cs typeface="Calibri"/>
              </a:rPr>
              <a:t>Milja Forsman</a:t>
            </a:r>
          </a:p>
          <a:p>
            <a:r>
              <a:rPr lang="fi-FI" sz="1700" dirty="0">
                <a:solidFill>
                  <a:srgbClr val="080808"/>
                </a:solidFill>
                <a:cs typeface="Calibri"/>
              </a:rPr>
              <a:t>Pohjoisen Keski-Suomen ammattiopisto POKE</a:t>
            </a:r>
          </a:p>
          <a:p>
            <a:fld id="{A6298DD7-E17C-42FF-9342-05F0C578B44D}" type="datetime1">
              <a:rPr lang="fi-FI" sz="1700" smtClean="0">
                <a:solidFill>
                  <a:srgbClr val="080808"/>
                </a:solidFill>
                <a:cs typeface="Calibri"/>
              </a:rPr>
              <a:t>15.8.2022</a:t>
            </a:fld>
            <a:endParaRPr lang="fi-FI" sz="1700" dirty="0">
              <a:solidFill>
                <a:srgbClr val="080808"/>
              </a:solidFill>
              <a:cs typeface="Calibri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05E267-79FB-4392-B16B-AD1B33F1C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3481" y="2353641"/>
            <a:ext cx="4337037" cy="2150719"/>
          </a:xfrm>
          <a:noFill/>
        </p:spPr>
        <p:txBody>
          <a:bodyPr anchor="ctr">
            <a:normAutofit/>
          </a:bodyPr>
          <a:lstStyle/>
          <a:p>
            <a:r>
              <a:rPr lang="fi-FI" sz="3100" dirty="0">
                <a:solidFill>
                  <a:srgbClr val="080808"/>
                </a:solidFill>
                <a:cs typeface="Calibri Light"/>
              </a:rPr>
              <a:t>Ammatillinen vuorovaikutus 3 </a:t>
            </a:r>
            <a:r>
              <a:rPr lang="fi-FI" sz="3100" dirty="0" err="1">
                <a:solidFill>
                  <a:srgbClr val="080808"/>
                </a:solidFill>
                <a:cs typeface="Calibri Light"/>
              </a:rPr>
              <a:t>osp</a:t>
            </a:r>
            <a:endParaRPr lang="fi-FI" sz="3100" dirty="0" err="1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3393" y="5778692"/>
            <a:ext cx="2231794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70046" y="5363543"/>
            <a:ext cx="959985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292" name="Picture 12291">
            <a:extLst>
              <a:ext uri="{FF2B5EF4-FFF2-40B4-BE49-F238E27FC236}">
                <a16:creationId xmlns:a16="http://schemas.microsoft.com/office/drawing/2014/main" id="{ED315264-FC21-412C-B956-4C755F9DEF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452" r="23338" b="-10"/>
          <a:stretch/>
        </p:blipFill>
        <p:spPr>
          <a:xfrm>
            <a:off x="5833044" y="1976277"/>
            <a:ext cx="3310955" cy="4881723"/>
          </a:xfrm>
          <a:custGeom>
            <a:avLst/>
            <a:gdLst/>
            <a:ahLst/>
            <a:cxnLst/>
            <a:rect l="l" t="t" r="r" b="b"/>
            <a:pathLst>
              <a:path w="4414606" h="4881723">
                <a:moveTo>
                  <a:pt x="3151661" y="0"/>
                </a:moveTo>
                <a:lnTo>
                  <a:pt x="4414606" y="1262946"/>
                </a:lnTo>
                <a:lnTo>
                  <a:pt x="4414606" y="4881723"/>
                </a:lnTo>
                <a:lnTo>
                  <a:pt x="1730061" y="4881723"/>
                </a:lnTo>
                <a:lnTo>
                  <a:pt x="0" y="3151662"/>
                </a:lnTo>
                <a:close/>
              </a:path>
            </a:pathLst>
          </a:cu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291" name="Rectangle 1">
            <a:extLst>
              <a:ext uri="{FF2B5EF4-FFF2-40B4-BE49-F238E27FC236}">
                <a16:creationId xmlns:a16="http://schemas.microsoft.com/office/drawing/2014/main" id="{06E430F3-B231-4517-B7AA-D6A431FA9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477512"/>
              </p:ext>
            </p:extLst>
          </p:nvPr>
        </p:nvGraphicFramePr>
        <p:xfrm>
          <a:off x="482601" y="1782981"/>
          <a:ext cx="5168391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15" name="Rectangle 1">
            <a:extLst>
              <a:ext uri="{FF2B5EF4-FFF2-40B4-BE49-F238E27FC236}">
                <a16:creationId xmlns:a16="http://schemas.microsoft.com/office/drawing/2014/main" id="{FAE5031C-526C-40CE-9496-F1B402783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157819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30" name="Rectangle 1">
            <a:extLst>
              <a:ext uri="{FF2B5EF4-FFF2-40B4-BE49-F238E27FC236}">
                <a16:creationId xmlns:a16="http://schemas.microsoft.com/office/drawing/2014/main" id="{8B66C519-CFBD-46B8-A5FF-2220C7F84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altLang="fi-FI" sz="3300">
                <a:solidFill>
                  <a:schemeClr val="bg1"/>
                </a:solidFill>
              </a:rPr>
              <a:t>Ensivaikutelma</a:t>
            </a:r>
          </a:p>
        </p:txBody>
      </p:sp>
      <p:graphicFrame>
        <p:nvGraphicFramePr>
          <p:cNvPr id="22533" name="Rectangle 2">
            <a:extLst>
              <a:ext uri="{FF2B5EF4-FFF2-40B4-BE49-F238E27FC236}">
                <a16:creationId xmlns:a16="http://schemas.microsoft.com/office/drawing/2014/main" id="{77FB5C3E-7079-4A3A-BB88-67E4E9F33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49464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1">
            <a:extLst>
              <a:ext uri="{FF2B5EF4-FFF2-40B4-BE49-F238E27FC236}">
                <a16:creationId xmlns:a16="http://schemas.microsoft.com/office/drawing/2014/main" id="{74435687-435A-4608-BBB6-6E96801A5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altLang="fi-FI">
                <a:solidFill>
                  <a:srgbClr val="FFFFFF"/>
                </a:solidFill>
              </a:rPr>
              <a:t>Hyvät tavat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3FF365D-2F8B-4F35-BCA3-5B321572D3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339725" indent="-339725"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i-FI" altLang="fi-FI" dirty="0"/>
              <a:t>Hyvä käytös on toisen ihmisen huomioon ottamista</a:t>
            </a:r>
          </a:p>
          <a:p>
            <a:pPr marL="339725" indent="-339725"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i-FI" altLang="fi-FI" dirty="0"/>
              <a:t>Asiakas tuntee itsensä arvostetuksi</a:t>
            </a:r>
            <a:endParaRPr lang="fi-FI" altLang="fi-FI" dirty="0">
              <a:cs typeface="Calibri"/>
            </a:endParaRPr>
          </a:p>
          <a:p>
            <a:pPr marL="339725" indent="-339725" eaLnBrk="1" hangingPunct="1"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i-FI" altLang="fi-FI" dirty="0"/>
              <a:t>Hoitajan hyvä käytös viestii ammattitaidosta ja sivistyneisyydestä</a:t>
            </a:r>
            <a:endParaRPr lang="fi-FI" altLang="fi-FI" dirty="0">
              <a:cs typeface="Calibri"/>
            </a:endParaRPr>
          </a:p>
          <a:p>
            <a:pPr marL="339725" indent="-339725"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i-FI" altLang="fi-FI" dirty="0"/>
              <a:t>Hyvien tapojen hallitseminen antaa myös itsevarmuutta ja turvallisuuden tunnetta</a:t>
            </a:r>
            <a:endParaRPr lang="fi-FI" altLang="fi-FI" dirty="0"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E41963AF-3BCB-42E7-9B7C-146691297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39725" indent="-339725" eaLnBrk="1" hangingPunct="1">
              <a:spcBef>
                <a:spcPts val="800"/>
              </a:spcBef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fi-FI" altLang="fi-FI" dirty="0"/>
              <a:t>Kohteliaisuus, tahdikkuus ja huomaavaisuus kuuluvat ammattitaitoon.</a:t>
            </a:r>
          </a:p>
          <a:p>
            <a:pPr marL="339725" indent="-339725">
              <a:spcBef>
                <a:spcPts val="800"/>
              </a:spcBef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fi-FI" altLang="fi-FI" dirty="0"/>
              <a:t>Edellä mainitut asiat pätevät myös työyhteisöön</a:t>
            </a:r>
            <a:endParaRPr lang="fi-FI" altLang="fi-FI" dirty="0">
              <a:cs typeface="Calibri"/>
            </a:endParaRPr>
          </a:p>
          <a:p>
            <a:pPr marL="339725" indent="-339725">
              <a:spcBef>
                <a:spcPts val="800"/>
              </a:spcBef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fi-FI" dirty="0">
                <a:ea typeface="+mn-lt"/>
                <a:cs typeface="+mn-lt"/>
                <a:hlinkClick r:id="rId3"/>
              </a:rPr>
              <a:t>Olipa kerran työyhteisö-video (3:25)</a:t>
            </a:r>
            <a:endParaRPr lang="fi-FI" altLang="fi-FI" dirty="0"/>
          </a:p>
          <a:p>
            <a:pPr marL="339725" indent="-339725">
              <a:spcBef>
                <a:spcPts val="800"/>
              </a:spcBef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fi-FI" altLang="fi-FI" dirty="0"/>
              <a:t>Esim. kännykän käyttö</a:t>
            </a:r>
            <a:endParaRPr lang="fi-FI" altLang="fi-FI" dirty="0">
              <a:cs typeface="Calibri"/>
            </a:endParaRPr>
          </a:p>
          <a:p>
            <a:pPr marL="339725" indent="-339725">
              <a:spcBef>
                <a:spcPts val="800"/>
              </a:spcBef>
              <a:buSzPct val="45000"/>
              <a:buFont typeface="Wingdings" panose="05000000000000000000" pitchFamily="2" charset="2"/>
              <a:buChar char="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fi-FI" altLang="fi-FI" dirty="0"/>
              <a:t>Asiakkaan </a:t>
            </a:r>
            <a:r>
              <a:rPr lang="fi-FI" altLang="fi-FI" b="1" dirty="0"/>
              <a:t>henkilökohtainen palvelu</a:t>
            </a:r>
            <a:r>
              <a:rPr lang="fi-FI" altLang="fi-FI" dirty="0"/>
              <a:t> menee muiden töiden edelle </a:t>
            </a:r>
            <a:endParaRPr lang="fi-FI" altLang="fi-FI" dirty="0"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B51113F-ABBA-4BCA-9302-B414B2CC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fi-FI" dirty="0">
                <a:cs typeface="Calibri Light"/>
              </a:rPr>
              <a:t>tehtävä: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CC3982-16B5-40A5-9A61-0CF337C01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ea typeface="+mn-lt"/>
                <a:cs typeface="+mn-lt"/>
              </a:rPr>
              <a:t>Luettele, mitä asioita kuuluu hoitajan ammatilliseen vuorovaikutukseen.</a:t>
            </a:r>
          </a:p>
          <a:p>
            <a:r>
              <a:rPr lang="fi-FI" dirty="0">
                <a:ea typeface="+mn-lt"/>
                <a:cs typeface="+mn-lt"/>
              </a:rPr>
              <a:t>Mitä asioita kuuluu hyvään keskusteluun?</a:t>
            </a:r>
          </a:p>
          <a:p>
            <a:r>
              <a:rPr lang="fi-FI" dirty="0">
                <a:ea typeface="+mn-lt"/>
                <a:cs typeface="+mn-lt"/>
              </a:rPr>
              <a:t>Lähetä vastaus </a:t>
            </a:r>
            <a:r>
              <a:rPr lang="fi-FI" dirty="0" err="1">
                <a:ea typeface="+mn-lt"/>
                <a:cs typeface="+mn-lt"/>
              </a:rPr>
              <a:t>wilmaviestinä</a:t>
            </a:r>
            <a:r>
              <a:rPr lang="fi-FI" dirty="0">
                <a:ea typeface="+mn-lt"/>
                <a:cs typeface="+mn-lt"/>
              </a:rPr>
              <a:t> Miljalle tämän viikon aikana.</a:t>
            </a:r>
          </a:p>
          <a:p>
            <a:r>
              <a:rPr lang="fi-FI" dirty="0">
                <a:ea typeface="+mn-lt"/>
                <a:cs typeface="+mn-lt"/>
              </a:rPr>
              <a:t>Kiitos!</a:t>
            </a:r>
            <a:br>
              <a:rPr lang="fi-FI" dirty="0">
                <a:ea typeface="+mn-lt"/>
                <a:cs typeface="+mn-lt"/>
              </a:rPr>
            </a:br>
            <a:br>
              <a:rPr lang="fi-FI" dirty="0">
                <a:ea typeface="+mn-lt"/>
                <a:cs typeface="+mn-lt"/>
              </a:rPr>
            </a:br>
            <a:endParaRPr lang="fi-FI" dirty="0">
              <a:ea typeface="+mn-lt"/>
              <a:cs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DCC33C4-C040-42E8-A0A4-B504AC8B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507"/>
            <a:ext cx="2620771" cy="4930986"/>
          </a:xfrm>
        </p:spPr>
        <p:txBody>
          <a:bodyPr>
            <a:normAutofit/>
          </a:bodyPr>
          <a:lstStyle/>
          <a:p>
            <a:pPr algn="r"/>
            <a:r>
              <a:rPr lang="fi-FI" b="1" dirty="0">
                <a:latin typeface="Calibri"/>
                <a:cs typeface="Calibri"/>
              </a:rPr>
              <a:t>Sisältö:</a:t>
            </a:r>
            <a:endParaRPr lang="fi-FI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416EA8-1587-4D07-8D96-1DC534D72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2022" y="963507"/>
            <a:ext cx="4688205" cy="3069775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endParaRPr lang="fi-FI" sz="1700" b="1" dirty="0">
              <a:ea typeface="+mn-lt"/>
              <a:cs typeface="+mn-lt"/>
            </a:endParaRPr>
          </a:p>
          <a:p>
            <a:r>
              <a:rPr lang="fi-FI" sz="1900" dirty="0">
                <a:ea typeface="+mn-lt"/>
                <a:cs typeface="+mn-lt"/>
              </a:rPr>
              <a:t>Ammattietiikka ja ammatillinen vuorovaikutus (2 </a:t>
            </a:r>
            <a:r>
              <a:rPr lang="fi-FI" sz="1900" dirty="0" err="1">
                <a:ea typeface="+mn-lt"/>
                <a:cs typeface="+mn-lt"/>
              </a:rPr>
              <a:t>osp</a:t>
            </a:r>
            <a:r>
              <a:rPr lang="fi-FI" sz="1900" dirty="0">
                <a:ea typeface="+mn-lt"/>
                <a:cs typeface="+mn-lt"/>
              </a:rPr>
              <a:t>)</a:t>
            </a:r>
            <a:endParaRPr lang="fi-FI" sz="1900" dirty="0">
              <a:cs typeface="Calibri"/>
            </a:endParaRPr>
          </a:p>
          <a:p>
            <a:r>
              <a:rPr lang="fi-FI" sz="1900" dirty="0">
                <a:ea typeface="+mn-lt"/>
                <a:cs typeface="+mn-lt"/>
              </a:rPr>
              <a:t>kasvatus-, sosiaali- ja terveysalan arvot, ammattietiikka</a:t>
            </a:r>
            <a:endParaRPr lang="fi-FI" sz="1900" dirty="0">
              <a:cs typeface="Calibri"/>
            </a:endParaRPr>
          </a:p>
          <a:p>
            <a:r>
              <a:rPr lang="fi-FI" sz="1900" dirty="0">
                <a:ea typeface="+mn-lt"/>
                <a:cs typeface="+mn-lt"/>
              </a:rPr>
              <a:t>ammatillinen vuorovaikutus, palautteen antaminen</a:t>
            </a:r>
            <a:endParaRPr lang="fi-FI" sz="1900" dirty="0">
              <a:cs typeface="Calibri"/>
            </a:endParaRPr>
          </a:p>
          <a:p>
            <a:r>
              <a:rPr lang="fi-FI" sz="1900" dirty="0">
                <a:ea typeface="+mn-lt"/>
                <a:cs typeface="+mn-lt"/>
              </a:rPr>
              <a:t>Opettajana Milja Forsman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55E625-6E87-4DB9-976D-AF97AB5D4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2022" y="4581725"/>
            <a:ext cx="4688205" cy="13127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1800" dirty="0">
                <a:cs typeface="Calibri"/>
              </a:rPr>
              <a:t>Puhetta tukevat ja korvaavat kommunikointimenetelmät, selkokieli, o</a:t>
            </a:r>
            <a:r>
              <a:rPr lang="fi-FI" sz="1800" dirty="0">
                <a:ea typeface="+mn-lt"/>
                <a:cs typeface="+mn-lt"/>
              </a:rPr>
              <a:t>pettajana Raili </a:t>
            </a:r>
            <a:r>
              <a:rPr lang="fi-FI" sz="1800" dirty="0" err="1">
                <a:ea typeface="+mn-lt"/>
                <a:cs typeface="+mn-lt"/>
              </a:rPr>
              <a:t>Paavonen</a:t>
            </a:r>
            <a:endParaRPr lang="fi-FI" sz="1800" dirty="0">
              <a:ea typeface="+mn-lt"/>
              <a:cs typeface="+mn-lt"/>
            </a:endParaRPr>
          </a:p>
          <a:p>
            <a:r>
              <a:rPr lang="fi-FI" sz="1800" dirty="0">
                <a:ea typeface="+mn-lt"/>
                <a:cs typeface="+mn-lt"/>
              </a:rPr>
              <a:t>kielen, kulttuurin ja katsomuksen vaikutus vuorovaikutustilanteessa, opettajana Maija-Leena Santanen</a:t>
            </a:r>
            <a:endParaRPr lang="fi-FI" sz="1800" dirty="0">
              <a:cs typeface="Calibri"/>
            </a:endParaRPr>
          </a:p>
          <a:p>
            <a:endParaRPr lang="fi-FI" sz="1700" dirty="0">
              <a:ea typeface="+mn-lt"/>
              <a:cs typeface="+mn-lt"/>
            </a:endParaRPr>
          </a:p>
          <a:p>
            <a:endParaRPr lang="fi-FI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05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1">
            <a:extLst>
              <a:ext uri="{FF2B5EF4-FFF2-40B4-BE49-F238E27FC236}">
                <a16:creationId xmlns:a16="http://schemas.microsoft.com/office/drawing/2014/main" id="{5654C438-3563-4ABA-B012-49D93778E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altLang="fi-FI" sz="3100">
                <a:solidFill>
                  <a:srgbClr val="FFFFFF"/>
                </a:solidFill>
              </a:rPr>
              <a:t>Ammatillinen vuorovaikutus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166E967-AB69-45B8-B8B7-82031E7502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336550" indent="-336550" eaLnBrk="1" hangingPunct="1">
              <a:buClr>
                <a:srgbClr val="2F1311"/>
              </a:buClr>
              <a:buFont typeface="Times New Roman" panose="02020603050405020304" pitchFamily="18" charset="0"/>
              <a:buBlip>
                <a:blip r:embed="rId3"/>
              </a:buBlip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fi-FI" altLang="fi-FI" dirty="0"/>
              <a:t>Ammatillisen vuorovaikutuksen </a:t>
            </a:r>
            <a:r>
              <a:rPr lang="fi-FI" altLang="fi-FI" b="1" dirty="0"/>
              <a:t>kautta ja avulla</a:t>
            </a:r>
            <a:r>
              <a:rPr lang="fi-FI" altLang="fi-FI" dirty="0"/>
              <a:t> sote-alan työntekijä auttaa ihmisiä</a:t>
            </a:r>
          </a:p>
          <a:p>
            <a:pPr marL="336550" indent="-336550">
              <a:buClr>
                <a:srgbClr val="2F1311"/>
              </a:buClr>
              <a:buBlip>
                <a:blip r:embed="rId3"/>
              </a:buBlip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fi-FI" altLang="fi-FI" dirty="0"/>
              <a:t>Vuorovaikutustaidot ovat </a:t>
            </a:r>
            <a:r>
              <a:rPr lang="fi-FI" altLang="fi-FI" b="1" dirty="0"/>
              <a:t>sote-alan keskeisin työväline</a:t>
            </a:r>
            <a:r>
              <a:rPr lang="fi-FI" altLang="fi-FI" dirty="0"/>
              <a:t> ja niitä käytetään </a:t>
            </a:r>
            <a:r>
              <a:rPr lang="fi-FI" altLang="fi-FI" b="1" dirty="0"/>
              <a:t>ammatillisesti eli tietoisena niiden merkityksestä </a:t>
            </a:r>
          </a:p>
          <a:p>
            <a:pPr marL="336550" indent="-336550">
              <a:buClr>
                <a:srgbClr val="2F1311"/>
              </a:buClr>
              <a:buBlip>
                <a:blip r:embed="rId3"/>
              </a:buBlip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fi-FI" altLang="fi-FI" b="1" dirty="0">
                <a:cs typeface="Calibri"/>
              </a:rPr>
              <a:t>Pohditaan: </a:t>
            </a:r>
            <a:r>
              <a:rPr lang="fi-FI" altLang="fi-FI" dirty="0">
                <a:cs typeface="Calibri"/>
              </a:rPr>
              <a:t>Mikä on vuorovaikutusta?</a:t>
            </a:r>
          </a:p>
          <a:p>
            <a:pPr marL="336550" indent="-336550" eaLnBrk="1" hangingPunct="1"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fi-FI" altLang="fi-FI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21" name="Rectangle 1">
            <a:extLst>
              <a:ext uri="{FF2B5EF4-FFF2-40B4-BE49-F238E27FC236}">
                <a16:creationId xmlns:a16="http://schemas.microsoft.com/office/drawing/2014/main" id="{0D2B3830-54D2-474F-8A1E-6F18A155F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pPr marL="342900" indent="-338138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Vuorovaikutusta on: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katsominen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kuunteleminen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puhuminen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kätteleminen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koskettaminen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läheisyys ja etäisyys toisesta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hiljaa oleminen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kehon liikkeet ja asennot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ilmeet</a:t>
            </a:r>
          </a:p>
          <a:p>
            <a:pPr marL="1481138" lvl="1" indent="-566738"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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i-FI" altLang="fi-FI" sz="1900"/>
              <a:t>eleet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1" name="Rectangle 1">
            <a:extLst>
              <a:ext uri="{FF2B5EF4-FFF2-40B4-BE49-F238E27FC236}">
                <a16:creationId xmlns:a16="http://schemas.microsoft.com/office/drawing/2014/main" id="{D97B55A9-1CE1-4330-9C59-D94A2D4AD8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910586"/>
              </p:ext>
            </p:extLst>
          </p:nvPr>
        </p:nvGraphicFramePr>
        <p:xfrm>
          <a:off x="628650" y="644840"/>
          <a:ext cx="7801684" cy="553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658673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195" name="Rectangle 1">
            <a:extLst>
              <a:ext uri="{FF2B5EF4-FFF2-40B4-BE49-F238E27FC236}">
                <a16:creationId xmlns:a16="http://schemas.microsoft.com/office/drawing/2014/main" id="{2240DC88-8923-449B-B158-EDB64E3BB7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85831"/>
              </p:ext>
            </p:extLst>
          </p:nvPr>
        </p:nvGraphicFramePr>
        <p:xfrm>
          <a:off x="785460" y="2189664"/>
          <a:ext cx="7571841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9" name="Rectangle 1">
            <a:extLst>
              <a:ext uri="{FF2B5EF4-FFF2-40B4-BE49-F238E27FC236}">
                <a16:creationId xmlns:a16="http://schemas.microsoft.com/office/drawing/2014/main" id="{A329106F-C63F-41A4-A859-B078938FE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55486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43" name="Rectangle 1">
            <a:extLst>
              <a:ext uri="{FF2B5EF4-FFF2-40B4-BE49-F238E27FC236}">
                <a16:creationId xmlns:a16="http://schemas.microsoft.com/office/drawing/2014/main" id="{1FE970AD-029D-4FD0-9C30-DB654CAD5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24855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7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6" name="Rectangle 1">
            <a:extLst>
              <a:ext uri="{FF2B5EF4-FFF2-40B4-BE49-F238E27FC236}">
                <a16:creationId xmlns:a16="http://schemas.microsoft.com/office/drawing/2014/main" id="{1B5DA55D-3DD6-4F87-8349-8510F9D2D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altLang="fi-FI" sz="3100"/>
              <a:t>Tilankäyttö </a:t>
            </a:r>
          </a:p>
        </p:txBody>
      </p:sp>
      <p:sp>
        <p:nvSpPr>
          <p:cNvPr id="16391" name="Rectangle 7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2" name="Isosceles Triangle 7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Isosceles Triangle 7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Rectangle 8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395" name="Rectangle 2">
            <a:extLst>
              <a:ext uri="{FF2B5EF4-FFF2-40B4-BE49-F238E27FC236}">
                <a16:creationId xmlns:a16="http://schemas.microsoft.com/office/drawing/2014/main" id="{0241463B-3E42-44E7-953A-5C5CA4570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18984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08123CE37018548987FF968E1949259" ma:contentTypeVersion="34" ma:contentTypeDescription="Luo uusi asiakirja." ma:contentTypeScope="" ma:versionID="0097fb24af6fddbe55970405a722bb80">
  <xsd:schema xmlns:xsd="http://www.w3.org/2001/XMLSchema" xmlns:xs="http://www.w3.org/2001/XMLSchema" xmlns:p="http://schemas.microsoft.com/office/2006/metadata/properties" xmlns:ns3="aa161736-09df-4eb8-8883-906c1c4683aa" xmlns:ns4="ff0c7fe8-7b61-414a-bfbe-c9185c54c3a2" targetNamespace="http://schemas.microsoft.com/office/2006/metadata/properties" ma:root="true" ma:fieldsID="4ac7fee73514aa8b20369437671a1298" ns3:_="" ns4:_="">
    <xsd:import namespace="aa161736-09df-4eb8-8883-906c1c4683aa"/>
    <xsd:import namespace="ff0c7fe8-7b61-414a-bfbe-c9185c54c3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61736-09df-4eb8-8883-906c1c4683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c7fe8-7b61-414a-bfbe-c9185c54c3a2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aa161736-09df-4eb8-8883-906c1c4683aa" xsi:nil="true"/>
    <LMS_Mappings xmlns="aa161736-09df-4eb8-8883-906c1c4683aa" xsi:nil="true"/>
    <Invited_Students xmlns="aa161736-09df-4eb8-8883-906c1c4683aa" xsi:nil="true"/>
    <FolderType xmlns="aa161736-09df-4eb8-8883-906c1c4683aa" xsi:nil="true"/>
    <CultureName xmlns="aa161736-09df-4eb8-8883-906c1c4683aa" xsi:nil="true"/>
    <Student_Groups xmlns="aa161736-09df-4eb8-8883-906c1c4683aa">
      <UserInfo>
        <DisplayName/>
        <AccountId xsi:nil="true"/>
        <AccountType/>
      </UserInfo>
    </Student_Groups>
    <Templates xmlns="aa161736-09df-4eb8-8883-906c1c4683aa" xsi:nil="true"/>
    <Self_Registration_Enabled xmlns="aa161736-09df-4eb8-8883-906c1c4683aa" xsi:nil="true"/>
    <Invited_Teachers xmlns="aa161736-09df-4eb8-8883-906c1c4683aa" xsi:nil="true"/>
    <NotebookType xmlns="aa161736-09df-4eb8-8883-906c1c4683aa" xsi:nil="true"/>
    <Teachers xmlns="aa161736-09df-4eb8-8883-906c1c4683aa">
      <UserInfo>
        <DisplayName/>
        <AccountId xsi:nil="true"/>
        <AccountType/>
      </UserInfo>
    </Teachers>
    <Students xmlns="aa161736-09df-4eb8-8883-906c1c4683aa">
      <UserInfo>
        <DisplayName/>
        <AccountId xsi:nil="true"/>
        <AccountType/>
      </UserInfo>
    </Students>
    <DefaultSectionNames xmlns="aa161736-09df-4eb8-8883-906c1c4683aa" xsi:nil="true"/>
    <TeamsChannelId xmlns="aa161736-09df-4eb8-8883-906c1c4683aa" xsi:nil="true"/>
    <Owner xmlns="aa161736-09df-4eb8-8883-906c1c4683aa">
      <UserInfo>
        <DisplayName/>
        <AccountId xsi:nil="true"/>
        <AccountType/>
      </UserInfo>
    </Owner>
    <Distribution_Groups xmlns="aa161736-09df-4eb8-8883-906c1c4683aa" xsi:nil="true"/>
    <Math_Settings xmlns="aa161736-09df-4eb8-8883-906c1c4683aa" xsi:nil="true"/>
    <Has_Teacher_Only_SectionGroup xmlns="aa161736-09df-4eb8-8883-906c1c4683aa" xsi:nil="true"/>
    <Is_Collaboration_Space_Locked xmlns="aa161736-09df-4eb8-8883-906c1c4683aa" xsi:nil="true"/>
    <IsNotebookLocked xmlns="aa161736-09df-4eb8-8883-906c1c4683aa" xsi:nil="true"/>
  </documentManagement>
</p:properties>
</file>

<file path=customXml/itemProps1.xml><?xml version="1.0" encoding="utf-8"?>
<ds:datastoreItem xmlns:ds="http://schemas.openxmlformats.org/officeDocument/2006/customXml" ds:itemID="{05C70345-8084-4F32-BEE2-FFA8C7AC4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161736-09df-4eb8-8883-906c1c4683aa"/>
    <ds:schemaRef ds:uri="ff0c7fe8-7b61-414a-bfbe-c9185c54c3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BB68-380E-481A-A0CE-68FA142420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65BEB-08C6-4D5F-8ED9-658BFB3AC0B0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ff0c7fe8-7b61-414a-bfbe-c9185c54c3a2"/>
    <ds:schemaRef ds:uri="aa161736-09df-4eb8-8883-906c1c4683a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431</Words>
  <Application>Microsoft Office PowerPoint</Application>
  <PresentationFormat>Näytössä katseltava diaesitys (4:3)</PresentationFormat>
  <Paragraphs>79</Paragraphs>
  <Slides>15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Ammatillinen vuorovaikutus 3 osp</vt:lpstr>
      <vt:lpstr>Sisältö:</vt:lpstr>
      <vt:lpstr>Ammatillinen vuorovaikutus</vt:lpstr>
      <vt:lpstr>PowerPoint-esitys</vt:lpstr>
      <vt:lpstr>PowerPoint-esitys</vt:lpstr>
      <vt:lpstr>PowerPoint-esitys</vt:lpstr>
      <vt:lpstr>PowerPoint-esitys</vt:lpstr>
      <vt:lpstr>PowerPoint-esitys</vt:lpstr>
      <vt:lpstr>Tilankäyttö </vt:lpstr>
      <vt:lpstr>PowerPoint-esitys</vt:lpstr>
      <vt:lpstr>PowerPoint-esitys</vt:lpstr>
      <vt:lpstr>Ensivaikutelma</vt:lpstr>
      <vt:lpstr>Hyvät tavat</vt:lpstr>
      <vt:lpstr>PowerPoint-esitys</vt:lpstr>
      <vt:lpstr>tehtävä: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Ryhmässä toimiminen</dc:title>
  <dc:creator>.</dc:creator>
  <cp:lastModifiedBy>Milja Forsman</cp:lastModifiedBy>
  <cp:revision>94</cp:revision>
  <cp:lastPrinted>2014-03-23T14:14:32Z</cp:lastPrinted>
  <dcterms:created xsi:type="dcterms:W3CDTF">2010-09-14T09:14:00Z</dcterms:created>
  <dcterms:modified xsi:type="dcterms:W3CDTF">2022-08-15T17:50:42Z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MSIP_Label_1da9c32a-bfae-405a-8b24-7b98e9ab8c95_Enabled">
    <vt:lpwstr>true</vt:lpwstr>
  </property>
  <property fmtid="{D5CDD505-2E9C-101B-9397-08002B2CF9AE}" pid="4" name="MSIP_Label_1da9c32a-bfae-405a-8b24-7b98e9ab8c95_SetDate">
    <vt:lpwstr>2021-08-15T18:23:44Z</vt:lpwstr>
  </property>
  <property fmtid="{D5CDD505-2E9C-101B-9397-08002B2CF9AE}" pid="5" name="MSIP_Label_1da9c32a-bfae-405a-8b24-7b98e9ab8c95_Method">
    <vt:lpwstr>Standard</vt:lpwstr>
  </property>
  <property fmtid="{D5CDD505-2E9C-101B-9397-08002B2CF9AE}" pid="6" name="MSIP_Label_1da9c32a-bfae-405a-8b24-7b98e9ab8c95_Name">
    <vt:lpwstr>Poke oletus</vt:lpwstr>
  </property>
  <property fmtid="{D5CDD505-2E9C-101B-9397-08002B2CF9AE}" pid="7" name="MSIP_Label_1da9c32a-bfae-405a-8b24-7b98e9ab8c95_SiteId">
    <vt:lpwstr>d9b5edb3-7859-4978-89c3-cadf9e5176b7</vt:lpwstr>
  </property>
  <property fmtid="{D5CDD505-2E9C-101B-9397-08002B2CF9AE}" pid="8" name="MSIP_Label_1da9c32a-bfae-405a-8b24-7b98e9ab8c95_ActionId">
    <vt:lpwstr>3c34271a-8a44-4b84-ab60-ee7cfc34447e</vt:lpwstr>
  </property>
  <property fmtid="{D5CDD505-2E9C-101B-9397-08002B2CF9AE}" pid="9" name="MSIP_Label_1da9c32a-bfae-405a-8b24-7b98e9ab8c95_ContentBits">
    <vt:lpwstr>0</vt:lpwstr>
  </property>
  <property fmtid="{D5CDD505-2E9C-101B-9397-08002B2CF9AE}" pid="10" name="ContentTypeId">
    <vt:lpwstr>0x010100108123CE37018548987FF968E1949259</vt:lpwstr>
  </property>
</Properties>
</file>