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3"/>
  </p:handoutMasterIdLst>
  <p:sldIdLst>
    <p:sldId id="256" r:id="rId2"/>
    <p:sldId id="268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9FE4E4-CFBF-8FB7-83EE-1D7B2888497D}" v="14" dt="2021-08-16T21:35:31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ACBF92-6478-4AF7-8414-BDFD35FD1FB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94C5FA9-51C7-422D-8392-6A0D592E7A1A}">
      <dgm:prSet/>
      <dgm:spPr/>
      <dgm:t>
        <a:bodyPr/>
        <a:lstStyle/>
        <a:p>
          <a:r>
            <a:rPr lang="fi-FI"/>
            <a:t>Tutkimusten mukaan </a:t>
          </a:r>
          <a:r>
            <a:rPr lang="fi-FI" b="1"/>
            <a:t>työntekijät kaipaavat enemmän palautetta </a:t>
          </a:r>
          <a:r>
            <a:rPr lang="fi-FI"/>
            <a:t>kuin saavat.</a:t>
          </a:r>
          <a:endParaRPr lang="en-US"/>
        </a:p>
      </dgm:t>
    </dgm:pt>
    <dgm:pt modelId="{9DD0D384-72F8-4483-8069-E5895D744624}" type="parTrans" cxnId="{BB1658E6-43E2-42E9-A487-F9D72F90F6FC}">
      <dgm:prSet/>
      <dgm:spPr/>
      <dgm:t>
        <a:bodyPr/>
        <a:lstStyle/>
        <a:p>
          <a:endParaRPr lang="en-US"/>
        </a:p>
      </dgm:t>
    </dgm:pt>
    <dgm:pt modelId="{7658AA93-7199-4774-A08C-6E64E7FEBA29}" type="sibTrans" cxnId="{BB1658E6-43E2-42E9-A487-F9D72F90F6FC}">
      <dgm:prSet/>
      <dgm:spPr/>
      <dgm:t>
        <a:bodyPr/>
        <a:lstStyle/>
        <a:p>
          <a:endParaRPr lang="en-US"/>
        </a:p>
      </dgm:t>
    </dgm:pt>
    <dgm:pt modelId="{E5381925-03D9-42FC-A6F4-2F5C4EB3AF9C}">
      <dgm:prSet/>
      <dgm:spPr/>
      <dgm:t>
        <a:bodyPr/>
        <a:lstStyle/>
        <a:p>
          <a:r>
            <a:rPr lang="fi-FI"/>
            <a:t>Palautteen antaminen on suomalaisille vaikeaa.</a:t>
          </a:r>
          <a:endParaRPr lang="en-US"/>
        </a:p>
      </dgm:t>
    </dgm:pt>
    <dgm:pt modelId="{5F0506A9-38F5-40E7-877D-20E7F21FECED}" type="parTrans" cxnId="{C9492FBD-45E0-4E6B-95AE-0CD28ACCDB6C}">
      <dgm:prSet/>
      <dgm:spPr/>
      <dgm:t>
        <a:bodyPr/>
        <a:lstStyle/>
        <a:p>
          <a:endParaRPr lang="en-US"/>
        </a:p>
      </dgm:t>
    </dgm:pt>
    <dgm:pt modelId="{20E54F89-C3EA-4FA1-86AA-1DF79C3FA495}" type="sibTrans" cxnId="{C9492FBD-45E0-4E6B-95AE-0CD28ACCDB6C}">
      <dgm:prSet/>
      <dgm:spPr/>
      <dgm:t>
        <a:bodyPr/>
        <a:lstStyle/>
        <a:p>
          <a:endParaRPr lang="en-US"/>
        </a:p>
      </dgm:t>
    </dgm:pt>
    <dgm:pt modelId="{3F2B008C-D6F2-4732-9ED8-3A395F8137EF}">
      <dgm:prSet/>
      <dgm:spPr/>
      <dgm:t>
        <a:bodyPr/>
        <a:lstStyle/>
        <a:p>
          <a:r>
            <a:rPr lang="fi-FI"/>
            <a:t>Tem; Työolobarometri: ¼ koki, että esimies on huono palautteen antajana.</a:t>
          </a:r>
          <a:endParaRPr lang="en-US"/>
        </a:p>
      </dgm:t>
    </dgm:pt>
    <dgm:pt modelId="{D4276E87-BD35-4BA7-818E-646A9EC2BD8F}" type="parTrans" cxnId="{0A6741E5-D4D7-4875-B6BA-AF7469E04C1A}">
      <dgm:prSet/>
      <dgm:spPr/>
      <dgm:t>
        <a:bodyPr/>
        <a:lstStyle/>
        <a:p>
          <a:endParaRPr lang="en-US"/>
        </a:p>
      </dgm:t>
    </dgm:pt>
    <dgm:pt modelId="{994D0090-A0F9-4E68-BCF7-4589F9ABDD6E}" type="sibTrans" cxnId="{0A6741E5-D4D7-4875-B6BA-AF7469E04C1A}">
      <dgm:prSet/>
      <dgm:spPr/>
      <dgm:t>
        <a:bodyPr/>
        <a:lstStyle/>
        <a:p>
          <a:endParaRPr lang="en-US"/>
        </a:p>
      </dgm:t>
    </dgm:pt>
    <dgm:pt modelId="{C9E821C6-1003-4031-BE0D-FFD1153CDBEB}">
      <dgm:prSet/>
      <dgm:spPr/>
      <dgm:t>
        <a:bodyPr/>
        <a:lstStyle/>
        <a:p>
          <a:r>
            <a:rPr lang="fi-FI"/>
            <a:t>1/3 osaa koki tyytyväisyyttä esimiehen palautteen antotaitoihin.</a:t>
          </a:r>
          <a:endParaRPr lang="en-US"/>
        </a:p>
      </dgm:t>
    </dgm:pt>
    <dgm:pt modelId="{C09FDD2D-BF2A-4E80-AA30-22C937E4D2FC}" type="parTrans" cxnId="{CA7C6DF9-71F9-4249-B4BB-3197092B3EAD}">
      <dgm:prSet/>
      <dgm:spPr/>
      <dgm:t>
        <a:bodyPr/>
        <a:lstStyle/>
        <a:p>
          <a:endParaRPr lang="en-US"/>
        </a:p>
      </dgm:t>
    </dgm:pt>
    <dgm:pt modelId="{283661B1-5E9A-4249-832E-FAC2C2001928}" type="sibTrans" cxnId="{CA7C6DF9-71F9-4249-B4BB-3197092B3EAD}">
      <dgm:prSet/>
      <dgm:spPr/>
      <dgm:t>
        <a:bodyPr/>
        <a:lstStyle/>
        <a:p>
          <a:endParaRPr lang="en-US"/>
        </a:p>
      </dgm:t>
    </dgm:pt>
    <dgm:pt modelId="{DE602DBD-CAE9-4FE5-950C-37C2B3FF579F}">
      <dgm:prSet/>
      <dgm:spPr/>
      <dgm:t>
        <a:bodyPr/>
        <a:lstStyle/>
        <a:p>
          <a:r>
            <a:rPr lang="fi-FI"/>
            <a:t>Erityisesti nuorempi sukupolvi jopa vaatii palautetta, he ovat oppineet arvioimaan itseään ja antavat palautetta myös muille.</a:t>
          </a:r>
          <a:endParaRPr lang="en-US"/>
        </a:p>
      </dgm:t>
    </dgm:pt>
    <dgm:pt modelId="{CC1E4D2D-D70A-41A2-97C2-3A71C8022314}" type="parTrans" cxnId="{EE46137E-9633-4A08-896B-7BA5A8392D3B}">
      <dgm:prSet/>
      <dgm:spPr/>
      <dgm:t>
        <a:bodyPr/>
        <a:lstStyle/>
        <a:p>
          <a:endParaRPr lang="en-US"/>
        </a:p>
      </dgm:t>
    </dgm:pt>
    <dgm:pt modelId="{20D46BA8-F687-430B-ADA8-BC2C63F87A50}" type="sibTrans" cxnId="{EE46137E-9633-4A08-896B-7BA5A8392D3B}">
      <dgm:prSet/>
      <dgm:spPr/>
      <dgm:t>
        <a:bodyPr/>
        <a:lstStyle/>
        <a:p>
          <a:endParaRPr lang="en-US"/>
        </a:p>
      </dgm:t>
    </dgm:pt>
    <dgm:pt modelId="{05B06148-77A4-4C83-80A0-ED073E6D10D8}" type="pres">
      <dgm:prSet presAssocID="{C8ACBF92-6478-4AF7-8414-BDFD35FD1FB0}" presName="linear" presStyleCnt="0">
        <dgm:presLayoutVars>
          <dgm:animLvl val="lvl"/>
          <dgm:resizeHandles val="exact"/>
        </dgm:presLayoutVars>
      </dgm:prSet>
      <dgm:spPr/>
    </dgm:pt>
    <dgm:pt modelId="{87F8169E-F872-4969-A093-C117738A3F2C}" type="pres">
      <dgm:prSet presAssocID="{C94C5FA9-51C7-422D-8392-6A0D592E7A1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58E70AE-DE2E-4C68-ACD3-7497A8841776}" type="pres">
      <dgm:prSet presAssocID="{7658AA93-7199-4774-A08C-6E64E7FEBA29}" presName="spacer" presStyleCnt="0"/>
      <dgm:spPr/>
    </dgm:pt>
    <dgm:pt modelId="{2DA1F44E-6FEC-4DEA-AFF3-F92D1F326566}" type="pres">
      <dgm:prSet presAssocID="{E5381925-03D9-42FC-A6F4-2F5C4EB3AF9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BB37892-4617-4FFE-A3C7-56D100052D39}" type="pres">
      <dgm:prSet presAssocID="{20E54F89-C3EA-4FA1-86AA-1DF79C3FA495}" presName="spacer" presStyleCnt="0"/>
      <dgm:spPr/>
    </dgm:pt>
    <dgm:pt modelId="{0B08617F-6710-47A4-AC16-ED3478CFDE21}" type="pres">
      <dgm:prSet presAssocID="{3F2B008C-D6F2-4732-9ED8-3A395F8137E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BE7398B-B3DE-48A7-AF89-01264167239E}" type="pres">
      <dgm:prSet presAssocID="{994D0090-A0F9-4E68-BCF7-4589F9ABDD6E}" presName="spacer" presStyleCnt="0"/>
      <dgm:spPr/>
    </dgm:pt>
    <dgm:pt modelId="{E82DB660-C3F2-4419-9183-88F448381099}" type="pres">
      <dgm:prSet presAssocID="{C9E821C6-1003-4031-BE0D-FFD1153CDBE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BDED5E6-B071-4E0A-B3F5-852B94B385C0}" type="pres">
      <dgm:prSet presAssocID="{283661B1-5E9A-4249-832E-FAC2C2001928}" presName="spacer" presStyleCnt="0"/>
      <dgm:spPr/>
    </dgm:pt>
    <dgm:pt modelId="{45B5E626-FE5B-44CB-8471-C0F7FBCB569B}" type="pres">
      <dgm:prSet presAssocID="{DE602DBD-CAE9-4FE5-950C-37C2B3FF579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9B34A68-BFA0-4A98-9E4D-2EC7BF315423}" type="presOf" srcId="{C9E821C6-1003-4031-BE0D-FFD1153CDBEB}" destId="{E82DB660-C3F2-4419-9183-88F448381099}" srcOrd="0" destOrd="0" presId="urn:microsoft.com/office/officeart/2005/8/layout/vList2"/>
    <dgm:cxn modelId="{D5274E6B-E762-4034-AD34-2C298AB6879D}" type="presOf" srcId="{C8ACBF92-6478-4AF7-8414-BDFD35FD1FB0}" destId="{05B06148-77A4-4C83-80A0-ED073E6D10D8}" srcOrd="0" destOrd="0" presId="urn:microsoft.com/office/officeart/2005/8/layout/vList2"/>
    <dgm:cxn modelId="{EE46137E-9633-4A08-896B-7BA5A8392D3B}" srcId="{C8ACBF92-6478-4AF7-8414-BDFD35FD1FB0}" destId="{DE602DBD-CAE9-4FE5-950C-37C2B3FF579F}" srcOrd="4" destOrd="0" parTransId="{CC1E4D2D-D70A-41A2-97C2-3A71C8022314}" sibTransId="{20D46BA8-F687-430B-ADA8-BC2C63F87A50}"/>
    <dgm:cxn modelId="{114AC280-F3DD-4AE9-9379-F8787B83C4EE}" type="presOf" srcId="{E5381925-03D9-42FC-A6F4-2F5C4EB3AF9C}" destId="{2DA1F44E-6FEC-4DEA-AFF3-F92D1F326566}" srcOrd="0" destOrd="0" presId="urn:microsoft.com/office/officeart/2005/8/layout/vList2"/>
    <dgm:cxn modelId="{431F12AB-8AAF-4D86-BA4F-2A12E41FDB4C}" type="presOf" srcId="{DE602DBD-CAE9-4FE5-950C-37C2B3FF579F}" destId="{45B5E626-FE5B-44CB-8471-C0F7FBCB569B}" srcOrd="0" destOrd="0" presId="urn:microsoft.com/office/officeart/2005/8/layout/vList2"/>
    <dgm:cxn modelId="{C9492FBD-45E0-4E6B-95AE-0CD28ACCDB6C}" srcId="{C8ACBF92-6478-4AF7-8414-BDFD35FD1FB0}" destId="{E5381925-03D9-42FC-A6F4-2F5C4EB3AF9C}" srcOrd="1" destOrd="0" parTransId="{5F0506A9-38F5-40E7-877D-20E7F21FECED}" sibTransId="{20E54F89-C3EA-4FA1-86AA-1DF79C3FA495}"/>
    <dgm:cxn modelId="{BCD16ECE-7D0B-4E9E-B20D-C131655BD732}" type="presOf" srcId="{C94C5FA9-51C7-422D-8392-6A0D592E7A1A}" destId="{87F8169E-F872-4969-A093-C117738A3F2C}" srcOrd="0" destOrd="0" presId="urn:microsoft.com/office/officeart/2005/8/layout/vList2"/>
    <dgm:cxn modelId="{52D94AD6-9DC3-4C0F-B6BE-8D8773B745B7}" type="presOf" srcId="{3F2B008C-D6F2-4732-9ED8-3A395F8137EF}" destId="{0B08617F-6710-47A4-AC16-ED3478CFDE21}" srcOrd="0" destOrd="0" presId="urn:microsoft.com/office/officeart/2005/8/layout/vList2"/>
    <dgm:cxn modelId="{0A6741E5-D4D7-4875-B6BA-AF7469E04C1A}" srcId="{C8ACBF92-6478-4AF7-8414-BDFD35FD1FB0}" destId="{3F2B008C-D6F2-4732-9ED8-3A395F8137EF}" srcOrd="2" destOrd="0" parTransId="{D4276E87-BD35-4BA7-818E-646A9EC2BD8F}" sibTransId="{994D0090-A0F9-4E68-BCF7-4589F9ABDD6E}"/>
    <dgm:cxn modelId="{BB1658E6-43E2-42E9-A487-F9D72F90F6FC}" srcId="{C8ACBF92-6478-4AF7-8414-BDFD35FD1FB0}" destId="{C94C5FA9-51C7-422D-8392-6A0D592E7A1A}" srcOrd="0" destOrd="0" parTransId="{9DD0D384-72F8-4483-8069-E5895D744624}" sibTransId="{7658AA93-7199-4774-A08C-6E64E7FEBA29}"/>
    <dgm:cxn modelId="{CA7C6DF9-71F9-4249-B4BB-3197092B3EAD}" srcId="{C8ACBF92-6478-4AF7-8414-BDFD35FD1FB0}" destId="{C9E821C6-1003-4031-BE0D-FFD1153CDBEB}" srcOrd="3" destOrd="0" parTransId="{C09FDD2D-BF2A-4E80-AA30-22C937E4D2FC}" sibTransId="{283661B1-5E9A-4249-832E-FAC2C2001928}"/>
    <dgm:cxn modelId="{FE7C5DA2-2249-48BA-99E5-184A3A8B73DE}" type="presParOf" srcId="{05B06148-77A4-4C83-80A0-ED073E6D10D8}" destId="{87F8169E-F872-4969-A093-C117738A3F2C}" srcOrd="0" destOrd="0" presId="urn:microsoft.com/office/officeart/2005/8/layout/vList2"/>
    <dgm:cxn modelId="{1F725925-896F-4BE0-B784-CD95679B1DE2}" type="presParOf" srcId="{05B06148-77A4-4C83-80A0-ED073E6D10D8}" destId="{758E70AE-DE2E-4C68-ACD3-7497A8841776}" srcOrd="1" destOrd="0" presId="urn:microsoft.com/office/officeart/2005/8/layout/vList2"/>
    <dgm:cxn modelId="{16289412-7083-4302-BAB7-0DD06629FDB2}" type="presParOf" srcId="{05B06148-77A4-4C83-80A0-ED073E6D10D8}" destId="{2DA1F44E-6FEC-4DEA-AFF3-F92D1F326566}" srcOrd="2" destOrd="0" presId="urn:microsoft.com/office/officeart/2005/8/layout/vList2"/>
    <dgm:cxn modelId="{902BC666-3CC4-40A5-B691-5ED9215D0265}" type="presParOf" srcId="{05B06148-77A4-4C83-80A0-ED073E6D10D8}" destId="{9BB37892-4617-4FFE-A3C7-56D100052D39}" srcOrd="3" destOrd="0" presId="urn:microsoft.com/office/officeart/2005/8/layout/vList2"/>
    <dgm:cxn modelId="{B3401AA7-2A0F-41C1-AD05-6C7CDE4408D8}" type="presParOf" srcId="{05B06148-77A4-4C83-80A0-ED073E6D10D8}" destId="{0B08617F-6710-47A4-AC16-ED3478CFDE21}" srcOrd="4" destOrd="0" presId="urn:microsoft.com/office/officeart/2005/8/layout/vList2"/>
    <dgm:cxn modelId="{6563F300-4FA4-4FAF-B8DC-04036135E9FE}" type="presParOf" srcId="{05B06148-77A4-4C83-80A0-ED073E6D10D8}" destId="{FBE7398B-B3DE-48A7-AF89-01264167239E}" srcOrd="5" destOrd="0" presId="urn:microsoft.com/office/officeart/2005/8/layout/vList2"/>
    <dgm:cxn modelId="{E3930601-53C1-49BF-BA6A-1DD44994D310}" type="presParOf" srcId="{05B06148-77A4-4C83-80A0-ED073E6D10D8}" destId="{E82DB660-C3F2-4419-9183-88F448381099}" srcOrd="6" destOrd="0" presId="urn:microsoft.com/office/officeart/2005/8/layout/vList2"/>
    <dgm:cxn modelId="{511884F0-09EA-40BD-8C95-C26C4A5B06D8}" type="presParOf" srcId="{05B06148-77A4-4C83-80A0-ED073E6D10D8}" destId="{CBDED5E6-B071-4E0A-B3F5-852B94B385C0}" srcOrd="7" destOrd="0" presId="urn:microsoft.com/office/officeart/2005/8/layout/vList2"/>
    <dgm:cxn modelId="{C37D0494-2C08-4BE1-B578-62DE882BE7F4}" type="presParOf" srcId="{05B06148-77A4-4C83-80A0-ED073E6D10D8}" destId="{45B5E626-FE5B-44CB-8471-C0F7FBCB569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17EA93-9E67-40AD-A3CB-FF30735FD3D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A199892-7094-4AF6-81FA-F52BD6D62552}">
      <dgm:prSet/>
      <dgm:spPr/>
      <dgm:t>
        <a:bodyPr/>
        <a:lstStyle/>
        <a:p>
          <a:r>
            <a:rPr lang="fi-FI"/>
            <a:t>Vältä palautteessa sopimatonta huumoria</a:t>
          </a:r>
          <a:endParaRPr lang="en-US"/>
        </a:p>
      </dgm:t>
    </dgm:pt>
    <dgm:pt modelId="{0A7DED83-443D-4724-A48A-6982EF6B18AB}" type="parTrans" cxnId="{D8917A00-00A1-4E1F-812C-84594385410F}">
      <dgm:prSet/>
      <dgm:spPr/>
      <dgm:t>
        <a:bodyPr/>
        <a:lstStyle/>
        <a:p>
          <a:endParaRPr lang="en-US"/>
        </a:p>
      </dgm:t>
    </dgm:pt>
    <dgm:pt modelId="{5998116A-BC1A-4DDB-83B7-58009BDB25F8}" type="sibTrans" cxnId="{D8917A00-00A1-4E1F-812C-84594385410F}">
      <dgm:prSet/>
      <dgm:spPr/>
      <dgm:t>
        <a:bodyPr/>
        <a:lstStyle/>
        <a:p>
          <a:endParaRPr lang="en-US"/>
        </a:p>
      </dgm:t>
    </dgm:pt>
    <dgm:pt modelId="{BC2A2C03-704C-4182-914C-5FB8A8DC1560}">
      <dgm:prSet/>
      <dgm:spPr/>
      <dgm:t>
        <a:bodyPr/>
        <a:lstStyle/>
        <a:p>
          <a:r>
            <a:rPr lang="fi-FI" b="1"/>
            <a:t>Älä esitä palautetta kysymyksenä </a:t>
          </a:r>
          <a:r>
            <a:rPr lang="fi-FI"/>
            <a:t>esim. ”Voisitko jättää kännykän pois palaverista?”</a:t>
          </a:r>
          <a:endParaRPr lang="en-US"/>
        </a:p>
      </dgm:t>
    </dgm:pt>
    <dgm:pt modelId="{3F161FB4-DC41-46BE-8C82-29544D1BFE5C}" type="parTrans" cxnId="{EB74385C-3AE3-422C-ABA7-57E44C39BA35}">
      <dgm:prSet/>
      <dgm:spPr/>
      <dgm:t>
        <a:bodyPr/>
        <a:lstStyle/>
        <a:p>
          <a:endParaRPr lang="en-US"/>
        </a:p>
      </dgm:t>
    </dgm:pt>
    <dgm:pt modelId="{94E3D419-A1BC-4FBB-A297-B16DDC1B7B7A}" type="sibTrans" cxnId="{EB74385C-3AE3-422C-ABA7-57E44C39BA35}">
      <dgm:prSet/>
      <dgm:spPr/>
      <dgm:t>
        <a:bodyPr/>
        <a:lstStyle/>
        <a:p>
          <a:endParaRPr lang="en-US"/>
        </a:p>
      </dgm:t>
    </dgm:pt>
    <dgm:pt modelId="{3D41073C-ADF6-41E1-A903-1FF32E1147D5}">
      <dgm:prSet/>
      <dgm:spPr/>
      <dgm:t>
        <a:bodyPr/>
        <a:lstStyle/>
        <a:p>
          <a:r>
            <a:rPr lang="fi-FI"/>
            <a:t>Kerro ensin </a:t>
          </a:r>
          <a:r>
            <a:rPr lang="fi-FI" b="1"/>
            <a:t>havainto</a:t>
          </a:r>
          <a:r>
            <a:rPr lang="fi-FI"/>
            <a:t>, tätä olet nähnyt, kuullut tai havainnut.</a:t>
          </a:r>
          <a:endParaRPr lang="en-US"/>
        </a:p>
      </dgm:t>
    </dgm:pt>
    <dgm:pt modelId="{99BD56B6-8281-418F-B06E-E1505C9301FC}" type="parTrans" cxnId="{17B8C6F8-5F41-4751-B751-DEB00D608D31}">
      <dgm:prSet/>
      <dgm:spPr/>
      <dgm:t>
        <a:bodyPr/>
        <a:lstStyle/>
        <a:p>
          <a:endParaRPr lang="en-US"/>
        </a:p>
      </dgm:t>
    </dgm:pt>
    <dgm:pt modelId="{97079714-A605-4DDD-A5EB-55BB879F8776}" type="sibTrans" cxnId="{17B8C6F8-5F41-4751-B751-DEB00D608D31}">
      <dgm:prSet/>
      <dgm:spPr/>
      <dgm:t>
        <a:bodyPr/>
        <a:lstStyle/>
        <a:p>
          <a:endParaRPr lang="en-US"/>
        </a:p>
      </dgm:t>
    </dgm:pt>
    <dgm:pt modelId="{900FD20B-3FB1-46CA-844B-6DC542D23D2D}">
      <dgm:prSet/>
      <dgm:spPr/>
      <dgm:t>
        <a:bodyPr/>
        <a:lstStyle/>
        <a:p>
          <a:r>
            <a:rPr lang="fi-FI" b="1"/>
            <a:t>Älä tulkitse </a:t>
          </a:r>
          <a:r>
            <a:rPr lang="fi-FI"/>
            <a:t>tai tee johtopäätöksiä, kerro </a:t>
          </a:r>
          <a:r>
            <a:rPr lang="fi-FI" b="1"/>
            <a:t>vain faktat.</a:t>
          </a:r>
          <a:endParaRPr lang="en-US"/>
        </a:p>
      </dgm:t>
    </dgm:pt>
    <dgm:pt modelId="{DB1FE00A-009F-4C34-926C-74A3A323B9EC}" type="parTrans" cxnId="{CBFA1C48-3CAA-4DE7-A577-DCFEE6E07591}">
      <dgm:prSet/>
      <dgm:spPr/>
      <dgm:t>
        <a:bodyPr/>
        <a:lstStyle/>
        <a:p>
          <a:endParaRPr lang="en-US"/>
        </a:p>
      </dgm:t>
    </dgm:pt>
    <dgm:pt modelId="{7218FEEF-EDEE-412F-B7AD-D195591AD6A7}" type="sibTrans" cxnId="{CBFA1C48-3CAA-4DE7-A577-DCFEE6E07591}">
      <dgm:prSet/>
      <dgm:spPr/>
      <dgm:t>
        <a:bodyPr/>
        <a:lstStyle/>
        <a:p>
          <a:endParaRPr lang="en-US"/>
        </a:p>
      </dgm:t>
    </dgm:pt>
    <dgm:pt modelId="{9F1A03D5-76B2-47EB-BF49-1EC9E9BA6BA7}">
      <dgm:prSet/>
      <dgm:spPr/>
      <dgm:t>
        <a:bodyPr/>
        <a:lstStyle/>
        <a:p>
          <a:r>
            <a:rPr lang="fi-FI"/>
            <a:t>Älä anna ohjeita, neuvoja tai käskyjä.</a:t>
          </a:r>
          <a:endParaRPr lang="en-US"/>
        </a:p>
      </dgm:t>
    </dgm:pt>
    <dgm:pt modelId="{98758E69-FA46-4C80-8FE3-5B1748EC854E}" type="parTrans" cxnId="{E5AC96A3-8CF2-4866-972E-3D57166FE610}">
      <dgm:prSet/>
      <dgm:spPr/>
      <dgm:t>
        <a:bodyPr/>
        <a:lstStyle/>
        <a:p>
          <a:endParaRPr lang="en-US"/>
        </a:p>
      </dgm:t>
    </dgm:pt>
    <dgm:pt modelId="{3E38D3D9-9AF9-44F7-A5CF-973B07C4A1F7}" type="sibTrans" cxnId="{E5AC96A3-8CF2-4866-972E-3D57166FE610}">
      <dgm:prSet/>
      <dgm:spPr/>
      <dgm:t>
        <a:bodyPr/>
        <a:lstStyle/>
        <a:p>
          <a:endParaRPr lang="en-US"/>
        </a:p>
      </dgm:t>
    </dgm:pt>
    <dgm:pt modelId="{5F353B24-37F9-44FD-BCA6-A97B2AB1623E}">
      <dgm:prSet/>
      <dgm:spPr/>
      <dgm:t>
        <a:bodyPr/>
        <a:lstStyle/>
        <a:p>
          <a:r>
            <a:rPr lang="fi-FI" b="1"/>
            <a:t>Anna palautteen saajalle mahdollisuus itse oivaltaa, mistä on kyse ja muuttaa toimintaa.</a:t>
          </a:r>
          <a:endParaRPr lang="en-US"/>
        </a:p>
      </dgm:t>
    </dgm:pt>
    <dgm:pt modelId="{F576FC76-0CD6-4916-B9E6-494458F1E84A}" type="parTrans" cxnId="{BA2F9453-B21F-47F3-AAE7-B6E19F65D186}">
      <dgm:prSet/>
      <dgm:spPr/>
      <dgm:t>
        <a:bodyPr/>
        <a:lstStyle/>
        <a:p>
          <a:endParaRPr lang="en-US"/>
        </a:p>
      </dgm:t>
    </dgm:pt>
    <dgm:pt modelId="{B9262259-BE7D-4FEA-B500-4E1BBB44170E}" type="sibTrans" cxnId="{BA2F9453-B21F-47F3-AAE7-B6E19F65D186}">
      <dgm:prSet/>
      <dgm:spPr/>
      <dgm:t>
        <a:bodyPr/>
        <a:lstStyle/>
        <a:p>
          <a:endParaRPr lang="en-US"/>
        </a:p>
      </dgm:t>
    </dgm:pt>
    <dgm:pt modelId="{EE90957F-1778-4777-9E23-AAE4A4FF0DDB}" type="pres">
      <dgm:prSet presAssocID="{3717EA93-9E67-40AD-A3CB-FF30735FD3D5}" presName="diagram" presStyleCnt="0">
        <dgm:presLayoutVars>
          <dgm:dir/>
          <dgm:resizeHandles val="exact"/>
        </dgm:presLayoutVars>
      </dgm:prSet>
      <dgm:spPr/>
    </dgm:pt>
    <dgm:pt modelId="{559A7494-78BE-49E4-9A0A-7D4ACD8E9F78}" type="pres">
      <dgm:prSet presAssocID="{4A199892-7094-4AF6-81FA-F52BD6D62552}" presName="node" presStyleLbl="node1" presStyleIdx="0" presStyleCnt="6">
        <dgm:presLayoutVars>
          <dgm:bulletEnabled val="1"/>
        </dgm:presLayoutVars>
      </dgm:prSet>
      <dgm:spPr/>
    </dgm:pt>
    <dgm:pt modelId="{DF8993F2-E0E3-48D5-A493-8035BDF79566}" type="pres">
      <dgm:prSet presAssocID="{5998116A-BC1A-4DDB-83B7-58009BDB25F8}" presName="sibTrans" presStyleCnt="0"/>
      <dgm:spPr/>
    </dgm:pt>
    <dgm:pt modelId="{F5B12009-E95E-47CA-ADAF-253E008706EB}" type="pres">
      <dgm:prSet presAssocID="{BC2A2C03-704C-4182-914C-5FB8A8DC1560}" presName="node" presStyleLbl="node1" presStyleIdx="1" presStyleCnt="6">
        <dgm:presLayoutVars>
          <dgm:bulletEnabled val="1"/>
        </dgm:presLayoutVars>
      </dgm:prSet>
      <dgm:spPr/>
    </dgm:pt>
    <dgm:pt modelId="{6E007728-A825-46AE-A3F9-33C088751F20}" type="pres">
      <dgm:prSet presAssocID="{94E3D419-A1BC-4FBB-A297-B16DDC1B7B7A}" presName="sibTrans" presStyleCnt="0"/>
      <dgm:spPr/>
    </dgm:pt>
    <dgm:pt modelId="{0D7D3C80-2456-472B-B3F8-EB983A297F4C}" type="pres">
      <dgm:prSet presAssocID="{3D41073C-ADF6-41E1-A903-1FF32E1147D5}" presName="node" presStyleLbl="node1" presStyleIdx="2" presStyleCnt="6">
        <dgm:presLayoutVars>
          <dgm:bulletEnabled val="1"/>
        </dgm:presLayoutVars>
      </dgm:prSet>
      <dgm:spPr/>
    </dgm:pt>
    <dgm:pt modelId="{49303FB5-F42C-482F-B499-D8BC844402C8}" type="pres">
      <dgm:prSet presAssocID="{97079714-A605-4DDD-A5EB-55BB879F8776}" presName="sibTrans" presStyleCnt="0"/>
      <dgm:spPr/>
    </dgm:pt>
    <dgm:pt modelId="{55901325-70AE-46B0-9A09-06504B49BE01}" type="pres">
      <dgm:prSet presAssocID="{900FD20B-3FB1-46CA-844B-6DC542D23D2D}" presName="node" presStyleLbl="node1" presStyleIdx="3" presStyleCnt="6">
        <dgm:presLayoutVars>
          <dgm:bulletEnabled val="1"/>
        </dgm:presLayoutVars>
      </dgm:prSet>
      <dgm:spPr/>
    </dgm:pt>
    <dgm:pt modelId="{EAED14BB-0FCA-4323-AC26-B20EB5156DA0}" type="pres">
      <dgm:prSet presAssocID="{7218FEEF-EDEE-412F-B7AD-D195591AD6A7}" presName="sibTrans" presStyleCnt="0"/>
      <dgm:spPr/>
    </dgm:pt>
    <dgm:pt modelId="{E3E04D9D-7CA3-46AA-8B67-9A4539799144}" type="pres">
      <dgm:prSet presAssocID="{9F1A03D5-76B2-47EB-BF49-1EC9E9BA6BA7}" presName="node" presStyleLbl="node1" presStyleIdx="4" presStyleCnt="6">
        <dgm:presLayoutVars>
          <dgm:bulletEnabled val="1"/>
        </dgm:presLayoutVars>
      </dgm:prSet>
      <dgm:spPr/>
    </dgm:pt>
    <dgm:pt modelId="{AA5AA9EF-6DB1-424F-80D6-FEE79AAC7D3D}" type="pres">
      <dgm:prSet presAssocID="{3E38D3D9-9AF9-44F7-A5CF-973B07C4A1F7}" presName="sibTrans" presStyleCnt="0"/>
      <dgm:spPr/>
    </dgm:pt>
    <dgm:pt modelId="{8C850EA0-77C1-4D2F-8F25-9C8F3A2BC603}" type="pres">
      <dgm:prSet presAssocID="{5F353B24-37F9-44FD-BCA6-A97B2AB1623E}" presName="node" presStyleLbl="node1" presStyleIdx="5" presStyleCnt="6">
        <dgm:presLayoutVars>
          <dgm:bulletEnabled val="1"/>
        </dgm:presLayoutVars>
      </dgm:prSet>
      <dgm:spPr/>
    </dgm:pt>
  </dgm:ptLst>
  <dgm:cxnLst>
    <dgm:cxn modelId="{D8917A00-00A1-4E1F-812C-84594385410F}" srcId="{3717EA93-9E67-40AD-A3CB-FF30735FD3D5}" destId="{4A199892-7094-4AF6-81FA-F52BD6D62552}" srcOrd="0" destOrd="0" parTransId="{0A7DED83-443D-4724-A48A-6982EF6B18AB}" sibTransId="{5998116A-BC1A-4DDB-83B7-58009BDB25F8}"/>
    <dgm:cxn modelId="{E2237C38-EA12-4823-9EC0-40E4B0D12EE0}" type="presOf" srcId="{5F353B24-37F9-44FD-BCA6-A97B2AB1623E}" destId="{8C850EA0-77C1-4D2F-8F25-9C8F3A2BC603}" srcOrd="0" destOrd="0" presId="urn:microsoft.com/office/officeart/2005/8/layout/default"/>
    <dgm:cxn modelId="{EB74385C-3AE3-422C-ABA7-57E44C39BA35}" srcId="{3717EA93-9E67-40AD-A3CB-FF30735FD3D5}" destId="{BC2A2C03-704C-4182-914C-5FB8A8DC1560}" srcOrd="1" destOrd="0" parTransId="{3F161FB4-DC41-46BE-8C82-29544D1BFE5C}" sibTransId="{94E3D419-A1BC-4FBB-A297-B16DDC1B7B7A}"/>
    <dgm:cxn modelId="{49ACD364-B77E-43B1-B041-4AB55D96A149}" type="presOf" srcId="{900FD20B-3FB1-46CA-844B-6DC542D23D2D}" destId="{55901325-70AE-46B0-9A09-06504B49BE01}" srcOrd="0" destOrd="0" presId="urn:microsoft.com/office/officeart/2005/8/layout/default"/>
    <dgm:cxn modelId="{A1981665-533F-401B-9B65-98A71DA620B7}" type="presOf" srcId="{4A199892-7094-4AF6-81FA-F52BD6D62552}" destId="{559A7494-78BE-49E4-9A0A-7D4ACD8E9F78}" srcOrd="0" destOrd="0" presId="urn:microsoft.com/office/officeart/2005/8/layout/default"/>
    <dgm:cxn modelId="{CBFA1C48-3CAA-4DE7-A577-DCFEE6E07591}" srcId="{3717EA93-9E67-40AD-A3CB-FF30735FD3D5}" destId="{900FD20B-3FB1-46CA-844B-6DC542D23D2D}" srcOrd="3" destOrd="0" parTransId="{DB1FE00A-009F-4C34-926C-74A3A323B9EC}" sibTransId="{7218FEEF-EDEE-412F-B7AD-D195591AD6A7}"/>
    <dgm:cxn modelId="{BA2F9453-B21F-47F3-AAE7-B6E19F65D186}" srcId="{3717EA93-9E67-40AD-A3CB-FF30735FD3D5}" destId="{5F353B24-37F9-44FD-BCA6-A97B2AB1623E}" srcOrd="5" destOrd="0" parTransId="{F576FC76-0CD6-4916-B9E6-494458F1E84A}" sibTransId="{B9262259-BE7D-4FEA-B500-4E1BBB44170E}"/>
    <dgm:cxn modelId="{E5AC96A3-8CF2-4866-972E-3D57166FE610}" srcId="{3717EA93-9E67-40AD-A3CB-FF30735FD3D5}" destId="{9F1A03D5-76B2-47EB-BF49-1EC9E9BA6BA7}" srcOrd="4" destOrd="0" parTransId="{98758E69-FA46-4C80-8FE3-5B1748EC854E}" sibTransId="{3E38D3D9-9AF9-44F7-A5CF-973B07C4A1F7}"/>
    <dgm:cxn modelId="{A9838CB1-F6D5-4394-B1A2-BF3416553047}" type="presOf" srcId="{3717EA93-9E67-40AD-A3CB-FF30735FD3D5}" destId="{EE90957F-1778-4777-9E23-AAE4A4FF0DDB}" srcOrd="0" destOrd="0" presId="urn:microsoft.com/office/officeart/2005/8/layout/default"/>
    <dgm:cxn modelId="{7BBEAFCC-578B-4877-8570-0C8A2CC64C61}" type="presOf" srcId="{3D41073C-ADF6-41E1-A903-1FF32E1147D5}" destId="{0D7D3C80-2456-472B-B3F8-EB983A297F4C}" srcOrd="0" destOrd="0" presId="urn:microsoft.com/office/officeart/2005/8/layout/default"/>
    <dgm:cxn modelId="{28DB95E7-C52F-4F7A-8ECD-C57B97158102}" type="presOf" srcId="{BC2A2C03-704C-4182-914C-5FB8A8DC1560}" destId="{F5B12009-E95E-47CA-ADAF-253E008706EB}" srcOrd="0" destOrd="0" presId="urn:microsoft.com/office/officeart/2005/8/layout/default"/>
    <dgm:cxn modelId="{AF6821F3-C848-45E3-AE3A-F043B936AF6C}" type="presOf" srcId="{9F1A03D5-76B2-47EB-BF49-1EC9E9BA6BA7}" destId="{E3E04D9D-7CA3-46AA-8B67-9A4539799144}" srcOrd="0" destOrd="0" presId="urn:microsoft.com/office/officeart/2005/8/layout/default"/>
    <dgm:cxn modelId="{17B8C6F8-5F41-4751-B751-DEB00D608D31}" srcId="{3717EA93-9E67-40AD-A3CB-FF30735FD3D5}" destId="{3D41073C-ADF6-41E1-A903-1FF32E1147D5}" srcOrd="2" destOrd="0" parTransId="{99BD56B6-8281-418F-B06E-E1505C9301FC}" sibTransId="{97079714-A605-4DDD-A5EB-55BB879F8776}"/>
    <dgm:cxn modelId="{071382D6-D89F-4C9C-B75C-BAF72152AE14}" type="presParOf" srcId="{EE90957F-1778-4777-9E23-AAE4A4FF0DDB}" destId="{559A7494-78BE-49E4-9A0A-7D4ACD8E9F78}" srcOrd="0" destOrd="0" presId="urn:microsoft.com/office/officeart/2005/8/layout/default"/>
    <dgm:cxn modelId="{1ADF4202-F666-4A7F-9341-E987DFF4347B}" type="presParOf" srcId="{EE90957F-1778-4777-9E23-AAE4A4FF0DDB}" destId="{DF8993F2-E0E3-48D5-A493-8035BDF79566}" srcOrd="1" destOrd="0" presId="urn:microsoft.com/office/officeart/2005/8/layout/default"/>
    <dgm:cxn modelId="{50047013-13F2-4C14-94D6-43DB0671EC92}" type="presParOf" srcId="{EE90957F-1778-4777-9E23-AAE4A4FF0DDB}" destId="{F5B12009-E95E-47CA-ADAF-253E008706EB}" srcOrd="2" destOrd="0" presId="urn:microsoft.com/office/officeart/2005/8/layout/default"/>
    <dgm:cxn modelId="{7C3B922F-246C-45AA-9731-F0380F7DF700}" type="presParOf" srcId="{EE90957F-1778-4777-9E23-AAE4A4FF0DDB}" destId="{6E007728-A825-46AE-A3F9-33C088751F20}" srcOrd="3" destOrd="0" presId="urn:microsoft.com/office/officeart/2005/8/layout/default"/>
    <dgm:cxn modelId="{1D1F395F-EF23-4333-8B34-82D0DE985448}" type="presParOf" srcId="{EE90957F-1778-4777-9E23-AAE4A4FF0DDB}" destId="{0D7D3C80-2456-472B-B3F8-EB983A297F4C}" srcOrd="4" destOrd="0" presId="urn:microsoft.com/office/officeart/2005/8/layout/default"/>
    <dgm:cxn modelId="{C8438518-C69A-4A80-B9C4-4A574293DBBA}" type="presParOf" srcId="{EE90957F-1778-4777-9E23-AAE4A4FF0DDB}" destId="{49303FB5-F42C-482F-B499-D8BC844402C8}" srcOrd="5" destOrd="0" presId="urn:microsoft.com/office/officeart/2005/8/layout/default"/>
    <dgm:cxn modelId="{C1933054-F6F9-4DA1-B361-EC018631FDC8}" type="presParOf" srcId="{EE90957F-1778-4777-9E23-AAE4A4FF0DDB}" destId="{55901325-70AE-46B0-9A09-06504B49BE01}" srcOrd="6" destOrd="0" presId="urn:microsoft.com/office/officeart/2005/8/layout/default"/>
    <dgm:cxn modelId="{9A5C770C-9DEC-4FC4-ADCC-1202FA8091CD}" type="presParOf" srcId="{EE90957F-1778-4777-9E23-AAE4A4FF0DDB}" destId="{EAED14BB-0FCA-4323-AC26-B20EB5156DA0}" srcOrd="7" destOrd="0" presId="urn:microsoft.com/office/officeart/2005/8/layout/default"/>
    <dgm:cxn modelId="{C3415BDB-4A69-43E1-A1FA-4954772C4361}" type="presParOf" srcId="{EE90957F-1778-4777-9E23-AAE4A4FF0DDB}" destId="{E3E04D9D-7CA3-46AA-8B67-9A4539799144}" srcOrd="8" destOrd="0" presId="urn:microsoft.com/office/officeart/2005/8/layout/default"/>
    <dgm:cxn modelId="{79224119-678D-4132-86C8-BDEC1FBCD9A5}" type="presParOf" srcId="{EE90957F-1778-4777-9E23-AAE4A4FF0DDB}" destId="{AA5AA9EF-6DB1-424F-80D6-FEE79AAC7D3D}" srcOrd="9" destOrd="0" presId="urn:microsoft.com/office/officeart/2005/8/layout/default"/>
    <dgm:cxn modelId="{52619E8F-D6A8-4D29-8E50-1D26C7E54B99}" type="presParOf" srcId="{EE90957F-1778-4777-9E23-AAE4A4FF0DDB}" destId="{8C850EA0-77C1-4D2F-8F25-9C8F3A2BC60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098BE9-782E-435E-BEBD-3409CC639CF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7F02B0C-B88A-46B2-B003-272304069F72}">
      <dgm:prSet/>
      <dgm:spPr/>
      <dgm:t>
        <a:bodyPr/>
        <a:lstStyle/>
        <a:p>
          <a:r>
            <a:rPr lang="fi-FI" b="1"/>
            <a:t>Kuuntele</a:t>
          </a:r>
          <a:r>
            <a:rPr lang="fi-FI"/>
            <a:t> aktiivisesti.</a:t>
          </a:r>
          <a:endParaRPr lang="en-US"/>
        </a:p>
      </dgm:t>
    </dgm:pt>
    <dgm:pt modelId="{83EBEAC4-9EDA-4EB3-A600-853DF7C0364B}" type="parTrans" cxnId="{9A96E884-AA0D-4EAE-9F20-3EF842611BEC}">
      <dgm:prSet/>
      <dgm:spPr/>
      <dgm:t>
        <a:bodyPr/>
        <a:lstStyle/>
        <a:p>
          <a:endParaRPr lang="en-US"/>
        </a:p>
      </dgm:t>
    </dgm:pt>
    <dgm:pt modelId="{9DD53BA3-AA7D-4B8F-9CCB-566F3FA6EAA8}" type="sibTrans" cxnId="{9A96E884-AA0D-4EAE-9F20-3EF842611BEC}">
      <dgm:prSet/>
      <dgm:spPr/>
      <dgm:t>
        <a:bodyPr/>
        <a:lstStyle/>
        <a:p>
          <a:endParaRPr lang="en-US"/>
        </a:p>
      </dgm:t>
    </dgm:pt>
    <dgm:pt modelId="{D83E3304-2F36-49B1-90F0-4D644F0F17E8}">
      <dgm:prSet/>
      <dgm:spPr/>
      <dgm:t>
        <a:bodyPr/>
        <a:lstStyle/>
        <a:p>
          <a:r>
            <a:rPr lang="fi-FI"/>
            <a:t>Älä heti kiistä, puolustaudu, väitä vastaan tai hyökkää.</a:t>
          </a:r>
          <a:endParaRPr lang="en-US"/>
        </a:p>
      </dgm:t>
    </dgm:pt>
    <dgm:pt modelId="{05FAC06F-2842-4328-92C7-3EB49B5ABBE6}" type="parTrans" cxnId="{DD6B8EE4-79FF-486D-89BF-097FD87C595E}">
      <dgm:prSet/>
      <dgm:spPr/>
      <dgm:t>
        <a:bodyPr/>
        <a:lstStyle/>
        <a:p>
          <a:endParaRPr lang="en-US"/>
        </a:p>
      </dgm:t>
    </dgm:pt>
    <dgm:pt modelId="{635F0703-C92C-47A4-88E4-2B57CB3F1481}" type="sibTrans" cxnId="{DD6B8EE4-79FF-486D-89BF-097FD87C595E}">
      <dgm:prSet/>
      <dgm:spPr/>
      <dgm:t>
        <a:bodyPr/>
        <a:lstStyle/>
        <a:p>
          <a:endParaRPr lang="en-US"/>
        </a:p>
      </dgm:t>
    </dgm:pt>
    <dgm:pt modelId="{D4A71616-4AD5-4DDD-8FD6-E5582D7929C2}">
      <dgm:prSet/>
      <dgm:spPr/>
      <dgm:t>
        <a:bodyPr/>
        <a:lstStyle/>
        <a:p>
          <a:r>
            <a:rPr lang="fi-FI" b="1"/>
            <a:t>Pidä reaktiosi kurissa</a:t>
          </a:r>
          <a:r>
            <a:rPr lang="fi-FI"/>
            <a:t>, varsinkin jos sinulla on taipumus reagoida nopeasti ja voimakkaasti.</a:t>
          </a:r>
          <a:endParaRPr lang="en-US"/>
        </a:p>
      </dgm:t>
    </dgm:pt>
    <dgm:pt modelId="{CAC37C63-98D5-490A-B504-54DD2386DD6A}" type="parTrans" cxnId="{61DED059-FB20-4940-A5F9-4725B3F85275}">
      <dgm:prSet/>
      <dgm:spPr/>
      <dgm:t>
        <a:bodyPr/>
        <a:lstStyle/>
        <a:p>
          <a:endParaRPr lang="en-US"/>
        </a:p>
      </dgm:t>
    </dgm:pt>
    <dgm:pt modelId="{3E516C15-56EF-46E8-B1F5-751211D14C1E}" type="sibTrans" cxnId="{61DED059-FB20-4940-A5F9-4725B3F85275}">
      <dgm:prSet/>
      <dgm:spPr/>
      <dgm:t>
        <a:bodyPr/>
        <a:lstStyle/>
        <a:p>
          <a:endParaRPr lang="en-US"/>
        </a:p>
      </dgm:t>
    </dgm:pt>
    <dgm:pt modelId="{19E590B5-AE0B-41BD-8090-3A201226BE9C}">
      <dgm:prSet/>
      <dgm:spPr/>
      <dgm:t>
        <a:bodyPr/>
        <a:lstStyle/>
        <a:p>
          <a:r>
            <a:rPr lang="fi-FI"/>
            <a:t>Ota palaute vastaan ja </a:t>
          </a:r>
          <a:r>
            <a:rPr lang="fi-FI" b="1"/>
            <a:t>mieti sitä rauhassa</a:t>
          </a:r>
          <a:r>
            <a:rPr lang="fi-FI"/>
            <a:t>. Uskalla käydä keskustelua itsesi kanssa. </a:t>
          </a:r>
          <a:endParaRPr lang="en-US"/>
        </a:p>
      </dgm:t>
    </dgm:pt>
    <dgm:pt modelId="{D37884F9-77F4-44AE-96DB-BD67C7029E6C}" type="parTrans" cxnId="{0FD98740-0BA3-48BB-BFC4-51D1CD4764FD}">
      <dgm:prSet/>
      <dgm:spPr/>
      <dgm:t>
        <a:bodyPr/>
        <a:lstStyle/>
        <a:p>
          <a:endParaRPr lang="en-US"/>
        </a:p>
      </dgm:t>
    </dgm:pt>
    <dgm:pt modelId="{2C6683BF-9308-4243-A745-0AF5E92E32D8}" type="sibTrans" cxnId="{0FD98740-0BA3-48BB-BFC4-51D1CD4764FD}">
      <dgm:prSet/>
      <dgm:spPr/>
      <dgm:t>
        <a:bodyPr/>
        <a:lstStyle/>
        <a:p>
          <a:endParaRPr lang="en-US"/>
        </a:p>
      </dgm:t>
    </dgm:pt>
    <dgm:pt modelId="{DD3CB372-301D-430A-ABC3-326C348175A1}" type="pres">
      <dgm:prSet presAssocID="{77098BE9-782E-435E-BEBD-3409CC639CF7}" presName="root" presStyleCnt="0">
        <dgm:presLayoutVars>
          <dgm:dir/>
          <dgm:resizeHandles val="exact"/>
        </dgm:presLayoutVars>
      </dgm:prSet>
      <dgm:spPr/>
    </dgm:pt>
    <dgm:pt modelId="{D697BD4F-39B5-4D43-8EF9-88900C10232B}" type="pres">
      <dgm:prSet presAssocID="{87F02B0C-B88A-46B2-B003-272304069F72}" presName="compNode" presStyleCnt="0"/>
      <dgm:spPr/>
    </dgm:pt>
    <dgm:pt modelId="{2E87BFAF-684F-4FDF-8379-396B56A9AA6D}" type="pres">
      <dgm:prSet presAssocID="{87F02B0C-B88A-46B2-B003-272304069F72}" presName="bgRect" presStyleLbl="bgShp" presStyleIdx="0" presStyleCnt="4"/>
      <dgm:spPr/>
    </dgm:pt>
    <dgm:pt modelId="{FD246F05-7297-4860-8654-F0F865A52B43}" type="pres">
      <dgm:prSet presAssocID="{87F02B0C-B88A-46B2-B003-272304069F7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rva"/>
        </a:ext>
      </dgm:extLst>
    </dgm:pt>
    <dgm:pt modelId="{D5167D88-ED63-418B-A130-162EC2C5B953}" type="pres">
      <dgm:prSet presAssocID="{87F02B0C-B88A-46B2-B003-272304069F72}" presName="spaceRect" presStyleCnt="0"/>
      <dgm:spPr/>
    </dgm:pt>
    <dgm:pt modelId="{8BFA14F7-EE63-4FAC-B576-5E158974A0B8}" type="pres">
      <dgm:prSet presAssocID="{87F02B0C-B88A-46B2-B003-272304069F72}" presName="parTx" presStyleLbl="revTx" presStyleIdx="0" presStyleCnt="4">
        <dgm:presLayoutVars>
          <dgm:chMax val="0"/>
          <dgm:chPref val="0"/>
        </dgm:presLayoutVars>
      </dgm:prSet>
      <dgm:spPr/>
    </dgm:pt>
    <dgm:pt modelId="{FAECDC59-62B1-4062-B06D-A5A1B71151C8}" type="pres">
      <dgm:prSet presAssocID="{9DD53BA3-AA7D-4B8F-9CCB-566F3FA6EAA8}" presName="sibTrans" presStyleCnt="0"/>
      <dgm:spPr/>
    </dgm:pt>
    <dgm:pt modelId="{B0C8C22C-3BC2-4418-825E-69536B041C2A}" type="pres">
      <dgm:prSet presAssocID="{D83E3304-2F36-49B1-90F0-4D644F0F17E8}" presName="compNode" presStyleCnt="0"/>
      <dgm:spPr/>
    </dgm:pt>
    <dgm:pt modelId="{C473F6F5-481D-4C13-8957-CFD80BA12D26}" type="pres">
      <dgm:prSet presAssocID="{D83E3304-2F36-49B1-90F0-4D644F0F17E8}" presName="bgRect" presStyleLbl="bgShp" presStyleIdx="1" presStyleCnt="4"/>
      <dgm:spPr/>
    </dgm:pt>
    <dgm:pt modelId="{E520EC43-5223-4A39-B40F-29DB42B49CF9}" type="pres">
      <dgm:prSet presAssocID="{D83E3304-2F36-49B1-90F0-4D644F0F17E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panese Dolls"/>
        </a:ext>
      </dgm:extLst>
    </dgm:pt>
    <dgm:pt modelId="{7CD0C2BD-201C-47A9-970C-595B0B80F540}" type="pres">
      <dgm:prSet presAssocID="{D83E3304-2F36-49B1-90F0-4D644F0F17E8}" presName="spaceRect" presStyleCnt="0"/>
      <dgm:spPr/>
    </dgm:pt>
    <dgm:pt modelId="{EFF51349-2E96-427A-95CB-118DE023AF4B}" type="pres">
      <dgm:prSet presAssocID="{D83E3304-2F36-49B1-90F0-4D644F0F17E8}" presName="parTx" presStyleLbl="revTx" presStyleIdx="1" presStyleCnt="4">
        <dgm:presLayoutVars>
          <dgm:chMax val="0"/>
          <dgm:chPref val="0"/>
        </dgm:presLayoutVars>
      </dgm:prSet>
      <dgm:spPr/>
    </dgm:pt>
    <dgm:pt modelId="{65995875-C1C7-410D-9E9D-B519F9DCAAB8}" type="pres">
      <dgm:prSet presAssocID="{635F0703-C92C-47A4-88E4-2B57CB3F1481}" presName="sibTrans" presStyleCnt="0"/>
      <dgm:spPr/>
    </dgm:pt>
    <dgm:pt modelId="{22ECD8A5-3723-49E1-B367-CE54E8299E49}" type="pres">
      <dgm:prSet presAssocID="{D4A71616-4AD5-4DDD-8FD6-E5582D7929C2}" presName="compNode" presStyleCnt="0"/>
      <dgm:spPr/>
    </dgm:pt>
    <dgm:pt modelId="{1EBDE3AE-8B02-448C-A756-CC5E3E00727C}" type="pres">
      <dgm:prSet presAssocID="{D4A71616-4AD5-4DDD-8FD6-E5582D7929C2}" presName="bgRect" presStyleLbl="bgShp" presStyleIdx="2" presStyleCnt="4"/>
      <dgm:spPr/>
    </dgm:pt>
    <dgm:pt modelId="{17D8765E-8682-4F73-A4A3-0E1771395B6B}" type="pres">
      <dgm:prSet presAssocID="{D4A71616-4AD5-4DDD-8FD6-E5582D7929C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Ärsyttävä aine"/>
        </a:ext>
      </dgm:extLst>
    </dgm:pt>
    <dgm:pt modelId="{1B494B07-15FE-483C-BFC9-F825BD4E126F}" type="pres">
      <dgm:prSet presAssocID="{D4A71616-4AD5-4DDD-8FD6-E5582D7929C2}" presName="spaceRect" presStyleCnt="0"/>
      <dgm:spPr/>
    </dgm:pt>
    <dgm:pt modelId="{506BFED0-4FB9-4B7A-8D6A-FF576765C465}" type="pres">
      <dgm:prSet presAssocID="{D4A71616-4AD5-4DDD-8FD6-E5582D7929C2}" presName="parTx" presStyleLbl="revTx" presStyleIdx="2" presStyleCnt="4">
        <dgm:presLayoutVars>
          <dgm:chMax val="0"/>
          <dgm:chPref val="0"/>
        </dgm:presLayoutVars>
      </dgm:prSet>
      <dgm:spPr/>
    </dgm:pt>
    <dgm:pt modelId="{C073719E-4A3D-4D09-A3DF-931D5C7F4F5D}" type="pres">
      <dgm:prSet presAssocID="{3E516C15-56EF-46E8-B1F5-751211D14C1E}" presName="sibTrans" presStyleCnt="0"/>
      <dgm:spPr/>
    </dgm:pt>
    <dgm:pt modelId="{AD88B98F-0DA3-4771-93ED-9E8295B162CD}" type="pres">
      <dgm:prSet presAssocID="{19E590B5-AE0B-41BD-8090-3A201226BE9C}" presName="compNode" presStyleCnt="0"/>
      <dgm:spPr/>
    </dgm:pt>
    <dgm:pt modelId="{D0AD03BE-1AC7-46E7-BCED-45279F7C3385}" type="pres">
      <dgm:prSet presAssocID="{19E590B5-AE0B-41BD-8090-3A201226BE9C}" presName="bgRect" presStyleLbl="bgShp" presStyleIdx="3" presStyleCnt="4"/>
      <dgm:spPr/>
    </dgm:pt>
    <dgm:pt modelId="{01D7DC32-AF76-4F4D-AE6F-904AF81CDFA5}" type="pres">
      <dgm:prSet presAssocID="{19E590B5-AE0B-41BD-8090-3A201226BE9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skustelu"/>
        </a:ext>
      </dgm:extLst>
    </dgm:pt>
    <dgm:pt modelId="{853DA187-E759-4AA0-9333-BF74FCAA4F75}" type="pres">
      <dgm:prSet presAssocID="{19E590B5-AE0B-41BD-8090-3A201226BE9C}" presName="spaceRect" presStyleCnt="0"/>
      <dgm:spPr/>
    </dgm:pt>
    <dgm:pt modelId="{3DB2E9CF-6519-4B61-8C53-2A1BD647F3D3}" type="pres">
      <dgm:prSet presAssocID="{19E590B5-AE0B-41BD-8090-3A201226BE9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F632E09-2D5B-42A8-A701-5E2CCBFBF7DD}" type="presOf" srcId="{D83E3304-2F36-49B1-90F0-4D644F0F17E8}" destId="{EFF51349-2E96-427A-95CB-118DE023AF4B}" srcOrd="0" destOrd="0" presId="urn:microsoft.com/office/officeart/2018/2/layout/IconVerticalSolidList"/>
    <dgm:cxn modelId="{0FD98740-0BA3-48BB-BFC4-51D1CD4764FD}" srcId="{77098BE9-782E-435E-BEBD-3409CC639CF7}" destId="{19E590B5-AE0B-41BD-8090-3A201226BE9C}" srcOrd="3" destOrd="0" parTransId="{D37884F9-77F4-44AE-96DB-BD67C7029E6C}" sibTransId="{2C6683BF-9308-4243-A745-0AF5E92E32D8}"/>
    <dgm:cxn modelId="{FB783A5B-7C22-4A58-8B85-943E8A1FAA29}" type="presOf" srcId="{D4A71616-4AD5-4DDD-8FD6-E5582D7929C2}" destId="{506BFED0-4FB9-4B7A-8D6A-FF576765C465}" srcOrd="0" destOrd="0" presId="urn:microsoft.com/office/officeart/2018/2/layout/IconVerticalSolidList"/>
    <dgm:cxn modelId="{7786CD44-FE82-48A2-AA77-3B41C0661859}" type="presOf" srcId="{87F02B0C-B88A-46B2-B003-272304069F72}" destId="{8BFA14F7-EE63-4FAC-B576-5E158974A0B8}" srcOrd="0" destOrd="0" presId="urn:microsoft.com/office/officeart/2018/2/layout/IconVerticalSolidList"/>
    <dgm:cxn modelId="{7F767051-11D1-469D-B009-E734528DA02A}" type="presOf" srcId="{77098BE9-782E-435E-BEBD-3409CC639CF7}" destId="{DD3CB372-301D-430A-ABC3-326C348175A1}" srcOrd="0" destOrd="0" presId="urn:microsoft.com/office/officeart/2018/2/layout/IconVerticalSolidList"/>
    <dgm:cxn modelId="{61DED059-FB20-4940-A5F9-4725B3F85275}" srcId="{77098BE9-782E-435E-BEBD-3409CC639CF7}" destId="{D4A71616-4AD5-4DDD-8FD6-E5582D7929C2}" srcOrd="2" destOrd="0" parTransId="{CAC37C63-98D5-490A-B504-54DD2386DD6A}" sibTransId="{3E516C15-56EF-46E8-B1F5-751211D14C1E}"/>
    <dgm:cxn modelId="{9A96E884-AA0D-4EAE-9F20-3EF842611BEC}" srcId="{77098BE9-782E-435E-BEBD-3409CC639CF7}" destId="{87F02B0C-B88A-46B2-B003-272304069F72}" srcOrd="0" destOrd="0" parTransId="{83EBEAC4-9EDA-4EB3-A600-853DF7C0364B}" sibTransId="{9DD53BA3-AA7D-4B8F-9CCB-566F3FA6EAA8}"/>
    <dgm:cxn modelId="{2CCC7593-E8CF-42C8-B44C-6E0AB3144E63}" type="presOf" srcId="{19E590B5-AE0B-41BD-8090-3A201226BE9C}" destId="{3DB2E9CF-6519-4B61-8C53-2A1BD647F3D3}" srcOrd="0" destOrd="0" presId="urn:microsoft.com/office/officeart/2018/2/layout/IconVerticalSolidList"/>
    <dgm:cxn modelId="{DD6B8EE4-79FF-486D-89BF-097FD87C595E}" srcId="{77098BE9-782E-435E-BEBD-3409CC639CF7}" destId="{D83E3304-2F36-49B1-90F0-4D644F0F17E8}" srcOrd="1" destOrd="0" parTransId="{05FAC06F-2842-4328-92C7-3EB49B5ABBE6}" sibTransId="{635F0703-C92C-47A4-88E4-2B57CB3F1481}"/>
    <dgm:cxn modelId="{7D81F918-7EF9-4B21-970C-69794653E900}" type="presParOf" srcId="{DD3CB372-301D-430A-ABC3-326C348175A1}" destId="{D697BD4F-39B5-4D43-8EF9-88900C10232B}" srcOrd="0" destOrd="0" presId="urn:microsoft.com/office/officeart/2018/2/layout/IconVerticalSolidList"/>
    <dgm:cxn modelId="{F04A1D42-F422-4951-BB6D-1422D3B087E8}" type="presParOf" srcId="{D697BD4F-39B5-4D43-8EF9-88900C10232B}" destId="{2E87BFAF-684F-4FDF-8379-396B56A9AA6D}" srcOrd="0" destOrd="0" presId="urn:microsoft.com/office/officeart/2018/2/layout/IconVerticalSolidList"/>
    <dgm:cxn modelId="{7A2D8FF7-C17A-4086-9243-A6AE1932A7CC}" type="presParOf" srcId="{D697BD4F-39B5-4D43-8EF9-88900C10232B}" destId="{FD246F05-7297-4860-8654-F0F865A52B43}" srcOrd="1" destOrd="0" presId="urn:microsoft.com/office/officeart/2018/2/layout/IconVerticalSolidList"/>
    <dgm:cxn modelId="{1CE63B9F-94E0-4FCD-BCF1-4D96FC271690}" type="presParOf" srcId="{D697BD4F-39B5-4D43-8EF9-88900C10232B}" destId="{D5167D88-ED63-418B-A130-162EC2C5B953}" srcOrd="2" destOrd="0" presId="urn:microsoft.com/office/officeart/2018/2/layout/IconVerticalSolidList"/>
    <dgm:cxn modelId="{41A24E5E-6F9A-4553-ABF9-4C54FFC51190}" type="presParOf" srcId="{D697BD4F-39B5-4D43-8EF9-88900C10232B}" destId="{8BFA14F7-EE63-4FAC-B576-5E158974A0B8}" srcOrd="3" destOrd="0" presId="urn:microsoft.com/office/officeart/2018/2/layout/IconVerticalSolidList"/>
    <dgm:cxn modelId="{13D366A6-C2A9-43C8-9802-D6CA4C846C2C}" type="presParOf" srcId="{DD3CB372-301D-430A-ABC3-326C348175A1}" destId="{FAECDC59-62B1-4062-B06D-A5A1B71151C8}" srcOrd="1" destOrd="0" presId="urn:microsoft.com/office/officeart/2018/2/layout/IconVerticalSolidList"/>
    <dgm:cxn modelId="{19619688-1DBD-40F1-94D5-19F748A859EE}" type="presParOf" srcId="{DD3CB372-301D-430A-ABC3-326C348175A1}" destId="{B0C8C22C-3BC2-4418-825E-69536B041C2A}" srcOrd="2" destOrd="0" presId="urn:microsoft.com/office/officeart/2018/2/layout/IconVerticalSolidList"/>
    <dgm:cxn modelId="{7E0C3A7A-A865-4688-A8D0-4633A2FDB12C}" type="presParOf" srcId="{B0C8C22C-3BC2-4418-825E-69536B041C2A}" destId="{C473F6F5-481D-4C13-8957-CFD80BA12D26}" srcOrd="0" destOrd="0" presId="urn:microsoft.com/office/officeart/2018/2/layout/IconVerticalSolidList"/>
    <dgm:cxn modelId="{CD45CE60-837D-4B41-971C-2657226868DA}" type="presParOf" srcId="{B0C8C22C-3BC2-4418-825E-69536B041C2A}" destId="{E520EC43-5223-4A39-B40F-29DB42B49CF9}" srcOrd="1" destOrd="0" presId="urn:microsoft.com/office/officeart/2018/2/layout/IconVerticalSolidList"/>
    <dgm:cxn modelId="{E90FE977-A3B0-4E32-A729-1B7C52653D1C}" type="presParOf" srcId="{B0C8C22C-3BC2-4418-825E-69536B041C2A}" destId="{7CD0C2BD-201C-47A9-970C-595B0B80F540}" srcOrd="2" destOrd="0" presId="urn:microsoft.com/office/officeart/2018/2/layout/IconVerticalSolidList"/>
    <dgm:cxn modelId="{022707E8-DB67-487E-BC58-02242266A1FC}" type="presParOf" srcId="{B0C8C22C-3BC2-4418-825E-69536B041C2A}" destId="{EFF51349-2E96-427A-95CB-118DE023AF4B}" srcOrd="3" destOrd="0" presId="urn:microsoft.com/office/officeart/2018/2/layout/IconVerticalSolidList"/>
    <dgm:cxn modelId="{AB16C70F-5EC1-4B8B-A5CA-A2316B52CC23}" type="presParOf" srcId="{DD3CB372-301D-430A-ABC3-326C348175A1}" destId="{65995875-C1C7-410D-9E9D-B519F9DCAAB8}" srcOrd="3" destOrd="0" presId="urn:microsoft.com/office/officeart/2018/2/layout/IconVerticalSolidList"/>
    <dgm:cxn modelId="{4D788478-484F-4382-AE3A-0589CE7EF558}" type="presParOf" srcId="{DD3CB372-301D-430A-ABC3-326C348175A1}" destId="{22ECD8A5-3723-49E1-B367-CE54E8299E49}" srcOrd="4" destOrd="0" presId="urn:microsoft.com/office/officeart/2018/2/layout/IconVerticalSolidList"/>
    <dgm:cxn modelId="{B7EE1D4B-718F-4A95-AF35-5A212A9B419B}" type="presParOf" srcId="{22ECD8A5-3723-49E1-B367-CE54E8299E49}" destId="{1EBDE3AE-8B02-448C-A756-CC5E3E00727C}" srcOrd="0" destOrd="0" presId="urn:microsoft.com/office/officeart/2018/2/layout/IconVerticalSolidList"/>
    <dgm:cxn modelId="{009034F6-E1FD-4E27-A31A-DF1328DEFA25}" type="presParOf" srcId="{22ECD8A5-3723-49E1-B367-CE54E8299E49}" destId="{17D8765E-8682-4F73-A4A3-0E1771395B6B}" srcOrd="1" destOrd="0" presId="urn:microsoft.com/office/officeart/2018/2/layout/IconVerticalSolidList"/>
    <dgm:cxn modelId="{3F1D3146-3A91-4B64-8C25-4AABC7EC2CED}" type="presParOf" srcId="{22ECD8A5-3723-49E1-B367-CE54E8299E49}" destId="{1B494B07-15FE-483C-BFC9-F825BD4E126F}" srcOrd="2" destOrd="0" presId="urn:microsoft.com/office/officeart/2018/2/layout/IconVerticalSolidList"/>
    <dgm:cxn modelId="{92C06BC0-5E4B-4E03-AAE3-0185F5E3F756}" type="presParOf" srcId="{22ECD8A5-3723-49E1-B367-CE54E8299E49}" destId="{506BFED0-4FB9-4B7A-8D6A-FF576765C465}" srcOrd="3" destOrd="0" presId="urn:microsoft.com/office/officeart/2018/2/layout/IconVerticalSolidList"/>
    <dgm:cxn modelId="{DC53B592-91CD-49F2-9FC9-B387BF879ACD}" type="presParOf" srcId="{DD3CB372-301D-430A-ABC3-326C348175A1}" destId="{C073719E-4A3D-4D09-A3DF-931D5C7F4F5D}" srcOrd="5" destOrd="0" presId="urn:microsoft.com/office/officeart/2018/2/layout/IconVerticalSolidList"/>
    <dgm:cxn modelId="{638C390E-0206-4CD3-ADCB-7E1BA7E8CA82}" type="presParOf" srcId="{DD3CB372-301D-430A-ABC3-326C348175A1}" destId="{AD88B98F-0DA3-4771-93ED-9E8295B162CD}" srcOrd="6" destOrd="0" presId="urn:microsoft.com/office/officeart/2018/2/layout/IconVerticalSolidList"/>
    <dgm:cxn modelId="{CD220277-6855-4157-AF3D-79842FCD4865}" type="presParOf" srcId="{AD88B98F-0DA3-4771-93ED-9E8295B162CD}" destId="{D0AD03BE-1AC7-46E7-BCED-45279F7C3385}" srcOrd="0" destOrd="0" presId="urn:microsoft.com/office/officeart/2018/2/layout/IconVerticalSolidList"/>
    <dgm:cxn modelId="{F07DC9B1-D27D-4357-93D6-FF7EBB46DA55}" type="presParOf" srcId="{AD88B98F-0DA3-4771-93ED-9E8295B162CD}" destId="{01D7DC32-AF76-4F4D-AE6F-904AF81CDFA5}" srcOrd="1" destOrd="0" presId="urn:microsoft.com/office/officeart/2018/2/layout/IconVerticalSolidList"/>
    <dgm:cxn modelId="{6345792D-0A89-4077-8A3D-6EE37BE39834}" type="presParOf" srcId="{AD88B98F-0DA3-4771-93ED-9E8295B162CD}" destId="{853DA187-E759-4AA0-9333-BF74FCAA4F75}" srcOrd="2" destOrd="0" presId="urn:microsoft.com/office/officeart/2018/2/layout/IconVerticalSolidList"/>
    <dgm:cxn modelId="{D21C5D3D-9994-4F10-960D-0177D44C89FE}" type="presParOf" srcId="{AD88B98F-0DA3-4771-93ED-9E8295B162CD}" destId="{3DB2E9CF-6519-4B61-8C53-2A1BD647F3D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9A622A-0A5B-4EC2-A765-2C642E25A3A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1C03BA4-668F-4CF9-AA29-E4EE2BD1A740}">
      <dgm:prSet/>
      <dgm:spPr/>
      <dgm:t>
        <a:bodyPr/>
        <a:lstStyle/>
        <a:p>
          <a:pPr>
            <a:defRPr cap="all"/>
          </a:pPr>
          <a:r>
            <a:rPr lang="fi-FI"/>
            <a:t>Yön yli nukkuminen tekee hyvää</a:t>
          </a:r>
          <a:r>
            <a:rPr lang="fi-FI" b="1"/>
            <a:t>. Jos et yhtään ymmärrä</a:t>
          </a:r>
          <a:r>
            <a:rPr lang="fi-FI"/>
            <a:t>, mistä on kyse, kannattaa mennä palautteen antajan juttusille.</a:t>
          </a:r>
          <a:endParaRPr lang="en-US"/>
        </a:p>
      </dgm:t>
    </dgm:pt>
    <dgm:pt modelId="{4E0DA6AC-6BD5-450C-9F7F-770AA3EC024B}" type="parTrans" cxnId="{1657A326-57BE-48E3-9DC4-94431E113F70}">
      <dgm:prSet/>
      <dgm:spPr/>
      <dgm:t>
        <a:bodyPr/>
        <a:lstStyle/>
        <a:p>
          <a:endParaRPr lang="en-US"/>
        </a:p>
      </dgm:t>
    </dgm:pt>
    <dgm:pt modelId="{AEF504B4-AF6D-426F-B4B4-30BD3DC4252D}" type="sibTrans" cxnId="{1657A326-57BE-48E3-9DC4-94431E113F70}">
      <dgm:prSet/>
      <dgm:spPr/>
      <dgm:t>
        <a:bodyPr/>
        <a:lstStyle/>
        <a:p>
          <a:endParaRPr lang="en-US"/>
        </a:p>
      </dgm:t>
    </dgm:pt>
    <dgm:pt modelId="{2E25741A-2E28-480B-A7EC-74F6FFCB95AA}">
      <dgm:prSet/>
      <dgm:spPr/>
      <dgm:t>
        <a:bodyPr/>
        <a:lstStyle/>
        <a:p>
          <a:pPr>
            <a:defRPr cap="all"/>
          </a:pPr>
          <a:r>
            <a:rPr lang="fi-FI"/>
            <a:t>Pyydä </a:t>
          </a:r>
          <a:r>
            <a:rPr lang="fi-FI" b="1"/>
            <a:t>perusteluja tai neuvoja</a:t>
          </a:r>
          <a:r>
            <a:rPr lang="fi-FI"/>
            <a:t>, jos niitä tarvitset.</a:t>
          </a:r>
          <a:endParaRPr lang="en-US"/>
        </a:p>
      </dgm:t>
    </dgm:pt>
    <dgm:pt modelId="{5FA897E8-E9C7-4B02-A6C3-AD6AC8E10EBD}" type="parTrans" cxnId="{7D7E763D-BF19-4A0C-8FCC-8721F34A4429}">
      <dgm:prSet/>
      <dgm:spPr/>
      <dgm:t>
        <a:bodyPr/>
        <a:lstStyle/>
        <a:p>
          <a:endParaRPr lang="en-US"/>
        </a:p>
      </dgm:t>
    </dgm:pt>
    <dgm:pt modelId="{D8075D6C-08C8-4DFC-A4F2-561BCD5A6ADF}" type="sibTrans" cxnId="{7D7E763D-BF19-4A0C-8FCC-8721F34A4429}">
      <dgm:prSet/>
      <dgm:spPr/>
      <dgm:t>
        <a:bodyPr/>
        <a:lstStyle/>
        <a:p>
          <a:endParaRPr lang="en-US"/>
        </a:p>
      </dgm:t>
    </dgm:pt>
    <dgm:pt modelId="{BF676504-37D1-4C83-A4EC-720D1C6FB809}">
      <dgm:prSet/>
      <dgm:spPr/>
      <dgm:t>
        <a:bodyPr/>
        <a:lstStyle/>
        <a:p>
          <a:pPr>
            <a:defRPr cap="all"/>
          </a:pPr>
          <a:r>
            <a:rPr lang="fi-FI"/>
            <a:t>Pidä keskustelu </a:t>
          </a:r>
          <a:r>
            <a:rPr lang="fi-FI" b="1"/>
            <a:t>positiivisena.</a:t>
          </a:r>
          <a:endParaRPr lang="en-US"/>
        </a:p>
      </dgm:t>
    </dgm:pt>
    <dgm:pt modelId="{ECC9CF7D-D056-4673-B6BE-CA87A8EA1200}" type="parTrans" cxnId="{4BFAC6F8-F33A-4B09-9307-735319C37652}">
      <dgm:prSet/>
      <dgm:spPr/>
      <dgm:t>
        <a:bodyPr/>
        <a:lstStyle/>
        <a:p>
          <a:endParaRPr lang="en-US"/>
        </a:p>
      </dgm:t>
    </dgm:pt>
    <dgm:pt modelId="{E2D3BF68-3D95-48F2-B2B6-1CAB26DE3BE2}" type="sibTrans" cxnId="{4BFAC6F8-F33A-4B09-9307-735319C37652}">
      <dgm:prSet/>
      <dgm:spPr/>
      <dgm:t>
        <a:bodyPr/>
        <a:lstStyle/>
        <a:p>
          <a:endParaRPr lang="en-US"/>
        </a:p>
      </dgm:t>
    </dgm:pt>
    <dgm:pt modelId="{DC56EEB2-F5D6-47F0-940A-D432F9145ED2}">
      <dgm:prSet/>
      <dgm:spPr/>
      <dgm:t>
        <a:bodyPr/>
        <a:lstStyle/>
        <a:p>
          <a:pPr>
            <a:defRPr cap="all"/>
          </a:pPr>
          <a:r>
            <a:rPr lang="fi-FI"/>
            <a:t>Käytä palaute hyödyksesi ja tee tarvittavat muutokset, jos palautteessa on perää.</a:t>
          </a:r>
          <a:endParaRPr lang="en-US"/>
        </a:p>
      </dgm:t>
    </dgm:pt>
    <dgm:pt modelId="{D9A6138A-90DB-4AD9-B97E-6ECA24E9FD34}" type="parTrans" cxnId="{ACB0D569-B4B2-4D5B-A266-49A6F1DB73DF}">
      <dgm:prSet/>
      <dgm:spPr/>
      <dgm:t>
        <a:bodyPr/>
        <a:lstStyle/>
        <a:p>
          <a:endParaRPr lang="en-US"/>
        </a:p>
      </dgm:t>
    </dgm:pt>
    <dgm:pt modelId="{E311ED08-7845-47A3-8E6B-A3A83C10AE13}" type="sibTrans" cxnId="{ACB0D569-B4B2-4D5B-A266-49A6F1DB73DF}">
      <dgm:prSet/>
      <dgm:spPr/>
      <dgm:t>
        <a:bodyPr/>
        <a:lstStyle/>
        <a:p>
          <a:endParaRPr lang="en-US"/>
        </a:p>
      </dgm:t>
    </dgm:pt>
    <dgm:pt modelId="{7D21804B-E7EE-4263-BFF7-17945B11A510}" type="pres">
      <dgm:prSet presAssocID="{2C9A622A-0A5B-4EC2-A765-2C642E25A3A5}" presName="root" presStyleCnt="0">
        <dgm:presLayoutVars>
          <dgm:dir/>
          <dgm:resizeHandles val="exact"/>
        </dgm:presLayoutVars>
      </dgm:prSet>
      <dgm:spPr/>
    </dgm:pt>
    <dgm:pt modelId="{C766A97F-FC85-4E6A-8FCB-A03235A9D686}" type="pres">
      <dgm:prSet presAssocID="{F1C03BA4-668F-4CF9-AA29-E4EE2BD1A740}" presName="compNode" presStyleCnt="0"/>
      <dgm:spPr/>
    </dgm:pt>
    <dgm:pt modelId="{ABEC5300-D38D-4266-9E30-4202CBDA4011}" type="pres">
      <dgm:prSet presAssocID="{F1C03BA4-668F-4CF9-AA29-E4EE2BD1A740}" presName="iconBgRect" presStyleLbl="bgShp" presStyleIdx="0" presStyleCnt="4"/>
      <dgm:spPr/>
    </dgm:pt>
    <dgm:pt modelId="{0BF9A9E8-D8D6-42F9-81FC-F3DD832DA038}" type="pres">
      <dgm:prSet presAssocID="{F1C03BA4-668F-4CF9-AA29-E4EE2BD1A74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on and stars"/>
        </a:ext>
      </dgm:extLst>
    </dgm:pt>
    <dgm:pt modelId="{D6B6FB09-FD14-4676-8210-EC23D52B7587}" type="pres">
      <dgm:prSet presAssocID="{F1C03BA4-668F-4CF9-AA29-E4EE2BD1A740}" presName="spaceRect" presStyleCnt="0"/>
      <dgm:spPr/>
    </dgm:pt>
    <dgm:pt modelId="{5268353A-6682-4D29-BC7D-EE5FF54F6A1B}" type="pres">
      <dgm:prSet presAssocID="{F1C03BA4-668F-4CF9-AA29-E4EE2BD1A740}" presName="textRect" presStyleLbl="revTx" presStyleIdx="0" presStyleCnt="4">
        <dgm:presLayoutVars>
          <dgm:chMax val="1"/>
          <dgm:chPref val="1"/>
        </dgm:presLayoutVars>
      </dgm:prSet>
      <dgm:spPr/>
    </dgm:pt>
    <dgm:pt modelId="{06B06D85-070D-4A37-9EE3-F50F3BF8776F}" type="pres">
      <dgm:prSet presAssocID="{AEF504B4-AF6D-426F-B4B4-30BD3DC4252D}" presName="sibTrans" presStyleCnt="0"/>
      <dgm:spPr/>
    </dgm:pt>
    <dgm:pt modelId="{1B198C1A-EA04-44B2-8354-65818F771D78}" type="pres">
      <dgm:prSet presAssocID="{2E25741A-2E28-480B-A7EC-74F6FFCB95AA}" presName="compNode" presStyleCnt="0"/>
      <dgm:spPr/>
    </dgm:pt>
    <dgm:pt modelId="{539C7828-92C2-4A05-BB15-0461745301BA}" type="pres">
      <dgm:prSet presAssocID="{2E25741A-2E28-480B-A7EC-74F6FFCB95AA}" presName="iconBgRect" presStyleLbl="bgShp" presStyleIdx="1" presStyleCnt="4"/>
      <dgm:spPr/>
    </dgm:pt>
    <dgm:pt modelId="{B108A8B7-ED2E-4C42-9692-B34768C2D937}" type="pres">
      <dgm:prSet presAssocID="{2E25741A-2E28-480B-A7EC-74F6FFCB95AA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CDA0331F-CD83-4254-AF22-F0617407457B}" type="pres">
      <dgm:prSet presAssocID="{2E25741A-2E28-480B-A7EC-74F6FFCB95AA}" presName="spaceRect" presStyleCnt="0"/>
      <dgm:spPr/>
    </dgm:pt>
    <dgm:pt modelId="{9B7A0903-AB04-4352-A03F-550A6322FD89}" type="pres">
      <dgm:prSet presAssocID="{2E25741A-2E28-480B-A7EC-74F6FFCB95AA}" presName="textRect" presStyleLbl="revTx" presStyleIdx="1" presStyleCnt="4">
        <dgm:presLayoutVars>
          <dgm:chMax val="1"/>
          <dgm:chPref val="1"/>
        </dgm:presLayoutVars>
      </dgm:prSet>
      <dgm:spPr/>
    </dgm:pt>
    <dgm:pt modelId="{1FEB5A72-2951-48B0-AE5F-71F5EFA66AB9}" type="pres">
      <dgm:prSet presAssocID="{D8075D6C-08C8-4DFC-A4F2-561BCD5A6ADF}" presName="sibTrans" presStyleCnt="0"/>
      <dgm:spPr/>
    </dgm:pt>
    <dgm:pt modelId="{1CBD44AF-DB1F-43B4-AAE4-96CED9EDE11A}" type="pres">
      <dgm:prSet presAssocID="{BF676504-37D1-4C83-A4EC-720D1C6FB809}" presName="compNode" presStyleCnt="0"/>
      <dgm:spPr/>
    </dgm:pt>
    <dgm:pt modelId="{A7097DED-3F51-4362-9BA2-4278E2355DA0}" type="pres">
      <dgm:prSet presAssocID="{BF676504-37D1-4C83-A4EC-720D1C6FB809}" presName="iconBgRect" presStyleLbl="bgShp" presStyleIdx="2" presStyleCnt="4"/>
      <dgm:spPr/>
    </dgm:pt>
    <dgm:pt modelId="{D883F138-450B-4A22-B17F-5725FBDC9DE1}" type="pres">
      <dgm:prSet presAssocID="{BF676504-37D1-4C83-A4EC-720D1C6FB80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skustelu"/>
        </a:ext>
      </dgm:extLst>
    </dgm:pt>
    <dgm:pt modelId="{EE4D5494-C06E-46E0-B949-9165B33A519D}" type="pres">
      <dgm:prSet presAssocID="{BF676504-37D1-4C83-A4EC-720D1C6FB809}" presName="spaceRect" presStyleCnt="0"/>
      <dgm:spPr/>
    </dgm:pt>
    <dgm:pt modelId="{4F908833-1FA0-40AA-ACAF-273D97C7DE5A}" type="pres">
      <dgm:prSet presAssocID="{BF676504-37D1-4C83-A4EC-720D1C6FB809}" presName="textRect" presStyleLbl="revTx" presStyleIdx="2" presStyleCnt="4">
        <dgm:presLayoutVars>
          <dgm:chMax val="1"/>
          <dgm:chPref val="1"/>
        </dgm:presLayoutVars>
      </dgm:prSet>
      <dgm:spPr/>
    </dgm:pt>
    <dgm:pt modelId="{14AA5308-6ADC-419A-A596-EA399FB9117A}" type="pres">
      <dgm:prSet presAssocID="{E2D3BF68-3D95-48F2-B2B6-1CAB26DE3BE2}" presName="sibTrans" presStyleCnt="0"/>
      <dgm:spPr/>
    </dgm:pt>
    <dgm:pt modelId="{CC2E06CF-AD18-489D-BDB3-CD8891C3BDE3}" type="pres">
      <dgm:prSet presAssocID="{DC56EEB2-F5D6-47F0-940A-D432F9145ED2}" presName="compNode" presStyleCnt="0"/>
      <dgm:spPr/>
    </dgm:pt>
    <dgm:pt modelId="{643CD427-7795-4BC4-9D00-8D542773115A}" type="pres">
      <dgm:prSet presAssocID="{DC56EEB2-F5D6-47F0-940A-D432F9145ED2}" presName="iconBgRect" presStyleLbl="bgShp" presStyleIdx="3" presStyleCnt="4"/>
      <dgm:spPr/>
    </dgm:pt>
    <dgm:pt modelId="{17694646-B698-4C96-8169-41F6D4B10926}" type="pres">
      <dgm:prSet presAssocID="{DC56EEB2-F5D6-47F0-940A-D432F9145ED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e"/>
        </a:ext>
      </dgm:extLst>
    </dgm:pt>
    <dgm:pt modelId="{5828FE34-C8CD-4250-A18F-CEB5246C010C}" type="pres">
      <dgm:prSet presAssocID="{DC56EEB2-F5D6-47F0-940A-D432F9145ED2}" presName="spaceRect" presStyleCnt="0"/>
      <dgm:spPr/>
    </dgm:pt>
    <dgm:pt modelId="{92EFF47A-C4D4-403E-8AED-DC6A79F3E6D5}" type="pres">
      <dgm:prSet presAssocID="{DC56EEB2-F5D6-47F0-940A-D432F9145ED2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540FB02-71DE-4D33-851E-B27C01134A2D}" type="presOf" srcId="{F1C03BA4-668F-4CF9-AA29-E4EE2BD1A740}" destId="{5268353A-6682-4D29-BC7D-EE5FF54F6A1B}" srcOrd="0" destOrd="0" presId="urn:microsoft.com/office/officeart/2018/5/layout/IconCircleLabelList"/>
    <dgm:cxn modelId="{1657A326-57BE-48E3-9DC4-94431E113F70}" srcId="{2C9A622A-0A5B-4EC2-A765-2C642E25A3A5}" destId="{F1C03BA4-668F-4CF9-AA29-E4EE2BD1A740}" srcOrd="0" destOrd="0" parTransId="{4E0DA6AC-6BD5-450C-9F7F-770AA3EC024B}" sibTransId="{AEF504B4-AF6D-426F-B4B4-30BD3DC4252D}"/>
    <dgm:cxn modelId="{B9C0A937-934A-4066-9125-2F3A79F911AF}" type="presOf" srcId="{BF676504-37D1-4C83-A4EC-720D1C6FB809}" destId="{4F908833-1FA0-40AA-ACAF-273D97C7DE5A}" srcOrd="0" destOrd="0" presId="urn:microsoft.com/office/officeart/2018/5/layout/IconCircleLabelList"/>
    <dgm:cxn modelId="{7D7E763D-BF19-4A0C-8FCC-8721F34A4429}" srcId="{2C9A622A-0A5B-4EC2-A765-2C642E25A3A5}" destId="{2E25741A-2E28-480B-A7EC-74F6FFCB95AA}" srcOrd="1" destOrd="0" parTransId="{5FA897E8-E9C7-4B02-A6C3-AD6AC8E10EBD}" sibTransId="{D8075D6C-08C8-4DFC-A4F2-561BCD5A6ADF}"/>
    <dgm:cxn modelId="{ACB0D569-B4B2-4D5B-A266-49A6F1DB73DF}" srcId="{2C9A622A-0A5B-4EC2-A765-2C642E25A3A5}" destId="{DC56EEB2-F5D6-47F0-940A-D432F9145ED2}" srcOrd="3" destOrd="0" parTransId="{D9A6138A-90DB-4AD9-B97E-6ECA24E9FD34}" sibTransId="{E311ED08-7845-47A3-8E6B-A3A83C10AE13}"/>
    <dgm:cxn modelId="{35328CB9-10A0-4B26-8FAA-A7A5D293E54E}" type="presOf" srcId="{DC56EEB2-F5D6-47F0-940A-D432F9145ED2}" destId="{92EFF47A-C4D4-403E-8AED-DC6A79F3E6D5}" srcOrd="0" destOrd="0" presId="urn:microsoft.com/office/officeart/2018/5/layout/IconCircleLabelList"/>
    <dgm:cxn modelId="{C53DD2D1-27E0-4B25-BF54-D264CD74C646}" type="presOf" srcId="{2E25741A-2E28-480B-A7EC-74F6FFCB95AA}" destId="{9B7A0903-AB04-4352-A03F-550A6322FD89}" srcOrd="0" destOrd="0" presId="urn:microsoft.com/office/officeart/2018/5/layout/IconCircleLabelList"/>
    <dgm:cxn modelId="{A187E2D4-2848-4CD6-B30C-C01B8ABFC512}" type="presOf" srcId="{2C9A622A-0A5B-4EC2-A765-2C642E25A3A5}" destId="{7D21804B-E7EE-4263-BFF7-17945B11A510}" srcOrd="0" destOrd="0" presId="urn:microsoft.com/office/officeart/2018/5/layout/IconCircleLabelList"/>
    <dgm:cxn modelId="{4BFAC6F8-F33A-4B09-9307-735319C37652}" srcId="{2C9A622A-0A5B-4EC2-A765-2C642E25A3A5}" destId="{BF676504-37D1-4C83-A4EC-720D1C6FB809}" srcOrd="2" destOrd="0" parTransId="{ECC9CF7D-D056-4673-B6BE-CA87A8EA1200}" sibTransId="{E2D3BF68-3D95-48F2-B2B6-1CAB26DE3BE2}"/>
    <dgm:cxn modelId="{7C16E60D-502B-4B99-BE56-6BC6CE3F6932}" type="presParOf" srcId="{7D21804B-E7EE-4263-BFF7-17945B11A510}" destId="{C766A97F-FC85-4E6A-8FCB-A03235A9D686}" srcOrd="0" destOrd="0" presId="urn:microsoft.com/office/officeart/2018/5/layout/IconCircleLabelList"/>
    <dgm:cxn modelId="{D5306417-E84A-424B-AC7F-595ABA57E16F}" type="presParOf" srcId="{C766A97F-FC85-4E6A-8FCB-A03235A9D686}" destId="{ABEC5300-D38D-4266-9E30-4202CBDA4011}" srcOrd="0" destOrd="0" presId="urn:microsoft.com/office/officeart/2018/5/layout/IconCircleLabelList"/>
    <dgm:cxn modelId="{30298B75-B965-4FEA-83B1-1120D9A37162}" type="presParOf" srcId="{C766A97F-FC85-4E6A-8FCB-A03235A9D686}" destId="{0BF9A9E8-D8D6-42F9-81FC-F3DD832DA038}" srcOrd="1" destOrd="0" presId="urn:microsoft.com/office/officeart/2018/5/layout/IconCircleLabelList"/>
    <dgm:cxn modelId="{695AA134-259F-4977-8B8C-42CC13D84EBA}" type="presParOf" srcId="{C766A97F-FC85-4E6A-8FCB-A03235A9D686}" destId="{D6B6FB09-FD14-4676-8210-EC23D52B7587}" srcOrd="2" destOrd="0" presId="urn:microsoft.com/office/officeart/2018/5/layout/IconCircleLabelList"/>
    <dgm:cxn modelId="{D4671D85-3032-4D4C-9FB6-0556F2FB84D7}" type="presParOf" srcId="{C766A97F-FC85-4E6A-8FCB-A03235A9D686}" destId="{5268353A-6682-4D29-BC7D-EE5FF54F6A1B}" srcOrd="3" destOrd="0" presId="urn:microsoft.com/office/officeart/2018/5/layout/IconCircleLabelList"/>
    <dgm:cxn modelId="{34C98663-1340-4828-8978-C4E916932374}" type="presParOf" srcId="{7D21804B-E7EE-4263-BFF7-17945B11A510}" destId="{06B06D85-070D-4A37-9EE3-F50F3BF8776F}" srcOrd="1" destOrd="0" presId="urn:microsoft.com/office/officeart/2018/5/layout/IconCircleLabelList"/>
    <dgm:cxn modelId="{21CC0CEC-FD83-4295-9972-3B7ED64E1B3D}" type="presParOf" srcId="{7D21804B-E7EE-4263-BFF7-17945B11A510}" destId="{1B198C1A-EA04-44B2-8354-65818F771D78}" srcOrd="2" destOrd="0" presId="urn:microsoft.com/office/officeart/2018/5/layout/IconCircleLabelList"/>
    <dgm:cxn modelId="{CAFB0766-9C2B-4700-96C7-D0F84B5748E6}" type="presParOf" srcId="{1B198C1A-EA04-44B2-8354-65818F771D78}" destId="{539C7828-92C2-4A05-BB15-0461745301BA}" srcOrd="0" destOrd="0" presId="urn:microsoft.com/office/officeart/2018/5/layout/IconCircleLabelList"/>
    <dgm:cxn modelId="{EEBF27C7-8A19-4050-B39B-8A93F09C623E}" type="presParOf" srcId="{1B198C1A-EA04-44B2-8354-65818F771D78}" destId="{B108A8B7-ED2E-4C42-9692-B34768C2D937}" srcOrd="1" destOrd="0" presId="urn:microsoft.com/office/officeart/2018/5/layout/IconCircleLabelList"/>
    <dgm:cxn modelId="{99352DCE-0ED6-4CCE-8052-D7E87A2016B3}" type="presParOf" srcId="{1B198C1A-EA04-44B2-8354-65818F771D78}" destId="{CDA0331F-CD83-4254-AF22-F0617407457B}" srcOrd="2" destOrd="0" presId="urn:microsoft.com/office/officeart/2018/5/layout/IconCircleLabelList"/>
    <dgm:cxn modelId="{FEC9D062-C160-4FD7-81B9-725DEA02CB1A}" type="presParOf" srcId="{1B198C1A-EA04-44B2-8354-65818F771D78}" destId="{9B7A0903-AB04-4352-A03F-550A6322FD89}" srcOrd="3" destOrd="0" presId="urn:microsoft.com/office/officeart/2018/5/layout/IconCircleLabelList"/>
    <dgm:cxn modelId="{B0EE4331-17EC-4021-B94A-7AA46A10378A}" type="presParOf" srcId="{7D21804B-E7EE-4263-BFF7-17945B11A510}" destId="{1FEB5A72-2951-48B0-AE5F-71F5EFA66AB9}" srcOrd="3" destOrd="0" presId="urn:microsoft.com/office/officeart/2018/5/layout/IconCircleLabelList"/>
    <dgm:cxn modelId="{48371808-483A-4C52-979F-D888CE468663}" type="presParOf" srcId="{7D21804B-E7EE-4263-BFF7-17945B11A510}" destId="{1CBD44AF-DB1F-43B4-AAE4-96CED9EDE11A}" srcOrd="4" destOrd="0" presId="urn:microsoft.com/office/officeart/2018/5/layout/IconCircleLabelList"/>
    <dgm:cxn modelId="{8E8F2F68-882B-404A-939E-CB782BEEEBCA}" type="presParOf" srcId="{1CBD44AF-DB1F-43B4-AAE4-96CED9EDE11A}" destId="{A7097DED-3F51-4362-9BA2-4278E2355DA0}" srcOrd="0" destOrd="0" presId="urn:microsoft.com/office/officeart/2018/5/layout/IconCircleLabelList"/>
    <dgm:cxn modelId="{C1229264-6C15-4B58-A481-9E72D784F674}" type="presParOf" srcId="{1CBD44AF-DB1F-43B4-AAE4-96CED9EDE11A}" destId="{D883F138-450B-4A22-B17F-5725FBDC9DE1}" srcOrd="1" destOrd="0" presId="urn:microsoft.com/office/officeart/2018/5/layout/IconCircleLabelList"/>
    <dgm:cxn modelId="{1D2A9737-E3EE-4119-BE7B-9CAF1F08300C}" type="presParOf" srcId="{1CBD44AF-DB1F-43B4-AAE4-96CED9EDE11A}" destId="{EE4D5494-C06E-46E0-B949-9165B33A519D}" srcOrd="2" destOrd="0" presId="urn:microsoft.com/office/officeart/2018/5/layout/IconCircleLabelList"/>
    <dgm:cxn modelId="{FDA4407B-A969-426A-82B1-6912F6CA4D98}" type="presParOf" srcId="{1CBD44AF-DB1F-43B4-AAE4-96CED9EDE11A}" destId="{4F908833-1FA0-40AA-ACAF-273D97C7DE5A}" srcOrd="3" destOrd="0" presId="urn:microsoft.com/office/officeart/2018/5/layout/IconCircleLabelList"/>
    <dgm:cxn modelId="{38A28CF8-1F09-452D-9231-1DF4793FF5B6}" type="presParOf" srcId="{7D21804B-E7EE-4263-BFF7-17945B11A510}" destId="{14AA5308-6ADC-419A-A596-EA399FB9117A}" srcOrd="5" destOrd="0" presId="urn:microsoft.com/office/officeart/2018/5/layout/IconCircleLabelList"/>
    <dgm:cxn modelId="{3987B7BA-5320-4EED-B17A-E08ED0A3CAE6}" type="presParOf" srcId="{7D21804B-E7EE-4263-BFF7-17945B11A510}" destId="{CC2E06CF-AD18-489D-BDB3-CD8891C3BDE3}" srcOrd="6" destOrd="0" presId="urn:microsoft.com/office/officeart/2018/5/layout/IconCircleLabelList"/>
    <dgm:cxn modelId="{BE0AD4DE-44EF-46BC-ACD3-5E240734F80D}" type="presParOf" srcId="{CC2E06CF-AD18-489D-BDB3-CD8891C3BDE3}" destId="{643CD427-7795-4BC4-9D00-8D542773115A}" srcOrd="0" destOrd="0" presId="urn:microsoft.com/office/officeart/2018/5/layout/IconCircleLabelList"/>
    <dgm:cxn modelId="{0B25B93F-6F06-4EB2-AA72-1D268A363AFA}" type="presParOf" srcId="{CC2E06CF-AD18-489D-BDB3-CD8891C3BDE3}" destId="{17694646-B698-4C96-8169-41F6D4B10926}" srcOrd="1" destOrd="0" presId="urn:microsoft.com/office/officeart/2018/5/layout/IconCircleLabelList"/>
    <dgm:cxn modelId="{763F9D82-317A-472B-8069-5120B908037B}" type="presParOf" srcId="{CC2E06CF-AD18-489D-BDB3-CD8891C3BDE3}" destId="{5828FE34-C8CD-4250-A18F-CEB5246C010C}" srcOrd="2" destOrd="0" presId="urn:microsoft.com/office/officeart/2018/5/layout/IconCircleLabelList"/>
    <dgm:cxn modelId="{C4D50C94-D2FE-44E6-BC94-6F98BE31FC77}" type="presParOf" srcId="{CC2E06CF-AD18-489D-BDB3-CD8891C3BDE3}" destId="{92EFF47A-C4D4-403E-8AED-DC6A79F3E6D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F8169E-F872-4969-A093-C117738A3F2C}">
      <dsp:nvSpPr>
        <dsp:cNvPr id="0" name=""/>
        <dsp:cNvSpPr/>
      </dsp:nvSpPr>
      <dsp:spPr>
        <a:xfrm>
          <a:off x="0" y="72356"/>
          <a:ext cx="5141912" cy="10086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Tutkimusten mukaan </a:t>
          </a:r>
          <a:r>
            <a:rPr lang="fi-FI" sz="1900" b="1" kern="1200"/>
            <a:t>työntekijät kaipaavat enemmän palautetta </a:t>
          </a:r>
          <a:r>
            <a:rPr lang="fi-FI" sz="1900" kern="1200"/>
            <a:t>kuin saavat.</a:t>
          </a:r>
          <a:endParaRPr lang="en-US" sz="1900" kern="1200"/>
        </a:p>
      </dsp:txBody>
      <dsp:txXfrm>
        <a:off x="49240" y="121596"/>
        <a:ext cx="5043432" cy="910206"/>
      </dsp:txXfrm>
    </dsp:sp>
    <dsp:sp modelId="{2DA1F44E-6FEC-4DEA-AFF3-F92D1F326566}">
      <dsp:nvSpPr>
        <dsp:cNvPr id="0" name=""/>
        <dsp:cNvSpPr/>
      </dsp:nvSpPr>
      <dsp:spPr>
        <a:xfrm>
          <a:off x="0" y="1135763"/>
          <a:ext cx="5141912" cy="1008686"/>
        </a:xfrm>
        <a:prstGeom prst="roundRect">
          <a:avLst/>
        </a:prstGeom>
        <a:solidFill>
          <a:schemeClr val="accent2">
            <a:hueOff val="476947"/>
            <a:satOff val="-10882"/>
            <a:lumOff val="4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Palautteen antaminen on suomalaisille vaikeaa.</a:t>
          </a:r>
          <a:endParaRPr lang="en-US" sz="1900" kern="1200"/>
        </a:p>
      </dsp:txBody>
      <dsp:txXfrm>
        <a:off x="49240" y="1185003"/>
        <a:ext cx="5043432" cy="910206"/>
      </dsp:txXfrm>
    </dsp:sp>
    <dsp:sp modelId="{0B08617F-6710-47A4-AC16-ED3478CFDE21}">
      <dsp:nvSpPr>
        <dsp:cNvPr id="0" name=""/>
        <dsp:cNvSpPr/>
      </dsp:nvSpPr>
      <dsp:spPr>
        <a:xfrm>
          <a:off x="0" y="2199169"/>
          <a:ext cx="5141912" cy="1008686"/>
        </a:xfrm>
        <a:prstGeom prst="roundRect">
          <a:avLst/>
        </a:prstGeom>
        <a:solidFill>
          <a:schemeClr val="accent2">
            <a:hueOff val="953895"/>
            <a:satOff val="-21764"/>
            <a:lumOff val="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Tem; Työolobarometri: ¼ koki, että esimies on huono palautteen antajana.</a:t>
          </a:r>
          <a:endParaRPr lang="en-US" sz="1900" kern="1200"/>
        </a:p>
      </dsp:txBody>
      <dsp:txXfrm>
        <a:off x="49240" y="2248409"/>
        <a:ext cx="5043432" cy="910206"/>
      </dsp:txXfrm>
    </dsp:sp>
    <dsp:sp modelId="{E82DB660-C3F2-4419-9183-88F448381099}">
      <dsp:nvSpPr>
        <dsp:cNvPr id="0" name=""/>
        <dsp:cNvSpPr/>
      </dsp:nvSpPr>
      <dsp:spPr>
        <a:xfrm>
          <a:off x="0" y="3262575"/>
          <a:ext cx="5141912" cy="1008686"/>
        </a:xfrm>
        <a:prstGeom prst="roundRect">
          <a:avLst/>
        </a:prstGeom>
        <a:solidFill>
          <a:schemeClr val="accent2">
            <a:hueOff val="1430842"/>
            <a:satOff val="-32646"/>
            <a:lumOff val="12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1/3 osaa koki tyytyväisyyttä esimiehen palautteen antotaitoihin.</a:t>
          </a:r>
          <a:endParaRPr lang="en-US" sz="1900" kern="1200"/>
        </a:p>
      </dsp:txBody>
      <dsp:txXfrm>
        <a:off x="49240" y="3311815"/>
        <a:ext cx="5043432" cy="910206"/>
      </dsp:txXfrm>
    </dsp:sp>
    <dsp:sp modelId="{45B5E626-FE5B-44CB-8471-C0F7FBCB569B}">
      <dsp:nvSpPr>
        <dsp:cNvPr id="0" name=""/>
        <dsp:cNvSpPr/>
      </dsp:nvSpPr>
      <dsp:spPr>
        <a:xfrm>
          <a:off x="0" y="4325981"/>
          <a:ext cx="5141912" cy="1008686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Erityisesti nuorempi sukupolvi jopa vaatii palautetta, he ovat oppineet arvioimaan itseään ja antavat palautetta myös muille.</a:t>
          </a:r>
          <a:endParaRPr lang="en-US" sz="1900" kern="1200"/>
        </a:p>
      </dsp:txBody>
      <dsp:txXfrm>
        <a:off x="49240" y="4375221"/>
        <a:ext cx="5043432" cy="910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A7494-78BE-49E4-9A0A-7D4ACD8E9F78}">
      <dsp:nvSpPr>
        <dsp:cNvPr id="0" name=""/>
        <dsp:cNvSpPr/>
      </dsp:nvSpPr>
      <dsp:spPr>
        <a:xfrm>
          <a:off x="502562" y="2204"/>
          <a:ext cx="2686272" cy="1611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Vältä palautteessa sopimatonta huumoria</a:t>
          </a:r>
          <a:endParaRPr lang="en-US" sz="1800" kern="1200"/>
        </a:p>
      </dsp:txBody>
      <dsp:txXfrm>
        <a:off x="502562" y="2204"/>
        <a:ext cx="2686272" cy="1611763"/>
      </dsp:txXfrm>
    </dsp:sp>
    <dsp:sp modelId="{F5B12009-E95E-47CA-ADAF-253E008706EB}">
      <dsp:nvSpPr>
        <dsp:cNvPr id="0" name=""/>
        <dsp:cNvSpPr/>
      </dsp:nvSpPr>
      <dsp:spPr>
        <a:xfrm>
          <a:off x="3457461" y="2204"/>
          <a:ext cx="2686272" cy="1611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Älä esitä palautetta kysymyksenä </a:t>
          </a:r>
          <a:r>
            <a:rPr lang="fi-FI" sz="1800" kern="1200"/>
            <a:t>esim. ”Voisitko jättää kännykän pois palaverista?”</a:t>
          </a:r>
          <a:endParaRPr lang="en-US" sz="1800" kern="1200"/>
        </a:p>
      </dsp:txBody>
      <dsp:txXfrm>
        <a:off x="3457461" y="2204"/>
        <a:ext cx="2686272" cy="1611763"/>
      </dsp:txXfrm>
    </dsp:sp>
    <dsp:sp modelId="{0D7D3C80-2456-472B-B3F8-EB983A297F4C}">
      <dsp:nvSpPr>
        <dsp:cNvPr id="0" name=""/>
        <dsp:cNvSpPr/>
      </dsp:nvSpPr>
      <dsp:spPr>
        <a:xfrm>
          <a:off x="6412361" y="2204"/>
          <a:ext cx="2686272" cy="1611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Kerro ensin </a:t>
          </a:r>
          <a:r>
            <a:rPr lang="fi-FI" sz="1800" b="1" kern="1200"/>
            <a:t>havainto</a:t>
          </a:r>
          <a:r>
            <a:rPr lang="fi-FI" sz="1800" kern="1200"/>
            <a:t>, tätä olet nähnyt, kuullut tai havainnut.</a:t>
          </a:r>
          <a:endParaRPr lang="en-US" sz="1800" kern="1200"/>
        </a:p>
      </dsp:txBody>
      <dsp:txXfrm>
        <a:off x="6412361" y="2204"/>
        <a:ext cx="2686272" cy="1611763"/>
      </dsp:txXfrm>
    </dsp:sp>
    <dsp:sp modelId="{55901325-70AE-46B0-9A09-06504B49BE01}">
      <dsp:nvSpPr>
        <dsp:cNvPr id="0" name=""/>
        <dsp:cNvSpPr/>
      </dsp:nvSpPr>
      <dsp:spPr>
        <a:xfrm>
          <a:off x="502562" y="1882594"/>
          <a:ext cx="2686272" cy="1611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Älä tulkitse </a:t>
          </a:r>
          <a:r>
            <a:rPr lang="fi-FI" sz="1800" kern="1200"/>
            <a:t>tai tee johtopäätöksiä, kerro </a:t>
          </a:r>
          <a:r>
            <a:rPr lang="fi-FI" sz="1800" b="1" kern="1200"/>
            <a:t>vain faktat.</a:t>
          </a:r>
          <a:endParaRPr lang="en-US" sz="1800" kern="1200"/>
        </a:p>
      </dsp:txBody>
      <dsp:txXfrm>
        <a:off x="502562" y="1882594"/>
        <a:ext cx="2686272" cy="1611763"/>
      </dsp:txXfrm>
    </dsp:sp>
    <dsp:sp modelId="{E3E04D9D-7CA3-46AA-8B67-9A4539799144}">
      <dsp:nvSpPr>
        <dsp:cNvPr id="0" name=""/>
        <dsp:cNvSpPr/>
      </dsp:nvSpPr>
      <dsp:spPr>
        <a:xfrm>
          <a:off x="3457461" y="1882594"/>
          <a:ext cx="2686272" cy="1611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Älä anna ohjeita, neuvoja tai käskyjä.</a:t>
          </a:r>
          <a:endParaRPr lang="en-US" sz="1800" kern="1200"/>
        </a:p>
      </dsp:txBody>
      <dsp:txXfrm>
        <a:off x="3457461" y="1882594"/>
        <a:ext cx="2686272" cy="1611763"/>
      </dsp:txXfrm>
    </dsp:sp>
    <dsp:sp modelId="{8C850EA0-77C1-4D2F-8F25-9C8F3A2BC603}">
      <dsp:nvSpPr>
        <dsp:cNvPr id="0" name=""/>
        <dsp:cNvSpPr/>
      </dsp:nvSpPr>
      <dsp:spPr>
        <a:xfrm>
          <a:off x="6412361" y="1882594"/>
          <a:ext cx="2686272" cy="1611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kern="1200"/>
            <a:t>Anna palautteen saajalle mahdollisuus itse oivaltaa, mistä on kyse ja muuttaa toimintaa.</a:t>
          </a:r>
          <a:endParaRPr lang="en-US" sz="1800" kern="1200"/>
        </a:p>
      </dsp:txBody>
      <dsp:txXfrm>
        <a:off x="6412361" y="1882594"/>
        <a:ext cx="2686272" cy="16117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7BFAF-684F-4FDF-8379-396B56A9AA6D}">
      <dsp:nvSpPr>
        <dsp:cNvPr id="0" name=""/>
        <dsp:cNvSpPr/>
      </dsp:nvSpPr>
      <dsp:spPr>
        <a:xfrm>
          <a:off x="0" y="2319"/>
          <a:ext cx="6572250" cy="11754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46F05-7297-4860-8654-F0F865A52B43}">
      <dsp:nvSpPr>
        <dsp:cNvPr id="0" name=""/>
        <dsp:cNvSpPr/>
      </dsp:nvSpPr>
      <dsp:spPr>
        <a:xfrm>
          <a:off x="355571" y="266794"/>
          <a:ext cx="646494" cy="6464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A14F7-EE63-4FAC-B576-5E158974A0B8}">
      <dsp:nvSpPr>
        <dsp:cNvPr id="0" name=""/>
        <dsp:cNvSpPr/>
      </dsp:nvSpPr>
      <dsp:spPr>
        <a:xfrm>
          <a:off x="1357638" y="2319"/>
          <a:ext cx="5214611" cy="11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01" tIns="124401" rIns="124401" bIns="12440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1" kern="1200"/>
            <a:t>Kuuntele</a:t>
          </a:r>
          <a:r>
            <a:rPr lang="fi-FI" sz="2200" kern="1200"/>
            <a:t> aktiivisesti.</a:t>
          </a:r>
          <a:endParaRPr lang="en-US" sz="2200" kern="1200"/>
        </a:p>
      </dsp:txBody>
      <dsp:txXfrm>
        <a:off x="1357638" y="2319"/>
        <a:ext cx="5214611" cy="1175444"/>
      </dsp:txXfrm>
    </dsp:sp>
    <dsp:sp modelId="{C473F6F5-481D-4C13-8957-CFD80BA12D26}">
      <dsp:nvSpPr>
        <dsp:cNvPr id="0" name=""/>
        <dsp:cNvSpPr/>
      </dsp:nvSpPr>
      <dsp:spPr>
        <a:xfrm>
          <a:off x="0" y="1471624"/>
          <a:ext cx="6572250" cy="11754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0EC43-5223-4A39-B40F-29DB42B49CF9}">
      <dsp:nvSpPr>
        <dsp:cNvPr id="0" name=""/>
        <dsp:cNvSpPr/>
      </dsp:nvSpPr>
      <dsp:spPr>
        <a:xfrm>
          <a:off x="355571" y="1736099"/>
          <a:ext cx="646494" cy="6464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51349-2E96-427A-95CB-118DE023AF4B}">
      <dsp:nvSpPr>
        <dsp:cNvPr id="0" name=""/>
        <dsp:cNvSpPr/>
      </dsp:nvSpPr>
      <dsp:spPr>
        <a:xfrm>
          <a:off x="1357638" y="1471624"/>
          <a:ext cx="5214611" cy="11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01" tIns="124401" rIns="124401" bIns="12440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Älä heti kiistä, puolustaudu, väitä vastaan tai hyökkää.</a:t>
          </a:r>
          <a:endParaRPr lang="en-US" sz="2200" kern="1200"/>
        </a:p>
      </dsp:txBody>
      <dsp:txXfrm>
        <a:off x="1357638" y="1471624"/>
        <a:ext cx="5214611" cy="1175444"/>
      </dsp:txXfrm>
    </dsp:sp>
    <dsp:sp modelId="{1EBDE3AE-8B02-448C-A756-CC5E3E00727C}">
      <dsp:nvSpPr>
        <dsp:cNvPr id="0" name=""/>
        <dsp:cNvSpPr/>
      </dsp:nvSpPr>
      <dsp:spPr>
        <a:xfrm>
          <a:off x="0" y="2940930"/>
          <a:ext cx="6572250" cy="117544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8765E-8682-4F73-A4A3-0E1771395B6B}">
      <dsp:nvSpPr>
        <dsp:cNvPr id="0" name=""/>
        <dsp:cNvSpPr/>
      </dsp:nvSpPr>
      <dsp:spPr>
        <a:xfrm>
          <a:off x="355571" y="3205405"/>
          <a:ext cx="646494" cy="6464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BFED0-4FB9-4B7A-8D6A-FF576765C465}">
      <dsp:nvSpPr>
        <dsp:cNvPr id="0" name=""/>
        <dsp:cNvSpPr/>
      </dsp:nvSpPr>
      <dsp:spPr>
        <a:xfrm>
          <a:off x="1357638" y="2940930"/>
          <a:ext cx="5214611" cy="11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01" tIns="124401" rIns="124401" bIns="12440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1" kern="1200"/>
            <a:t>Pidä reaktiosi kurissa</a:t>
          </a:r>
          <a:r>
            <a:rPr lang="fi-FI" sz="2200" kern="1200"/>
            <a:t>, varsinkin jos sinulla on taipumus reagoida nopeasti ja voimakkaasti.</a:t>
          </a:r>
          <a:endParaRPr lang="en-US" sz="2200" kern="1200"/>
        </a:p>
      </dsp:txBody>
      <dsp:txXfrm>
        <a:off x="1357638" y="2940930"/>
        <a:ext cx="5214611" cy="1175444"/>
      </dsp:txXfrm>
    </dsp:sp>
    <dsp:sp modelId="{D0AD03BE-1AC7-46E7-BCED-45279F7C3385}">
      <dsp:nvSpPr>
        <dsp:cNvPr id="0" name=""/>
        <dsp:cNvSpPr/>
      </dsp:nvSpPr>
      <dsp:spPr>
        <a:xfrm>
          <a:off x="0" y="4410236"/>
          <a:ext cx="6572250" cy="11754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7DC32-AF76-4F4D-AE6F-904AF81CDFA5}">
      <dsp:nvSpPr>
        <dsp:cNvPr id="0" name=""/>
        <dsp:cNvSpPr/>
      </dsp:nvSpPr>
      <dsp:spPr>
        <a:xfrm>
          <a:off x="355571" y="4674711"/>
          <a:ext cx="646494" cy="64649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2E9CF-6519-4B61-8C53-2A1BD647F3D3}">
      <dsp:nvSpPr>
        <dsp:cNvPr id="0" name=""/>
        <dsp:cNvSpPr/>
      </dsp:nvSpPr>
      <dsp:spPr>
        <a:xfrm>
          <a:off x="1357638" y="4410236"/>
          <a:ext cx="5214611" cy="1175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01" tIns="124401" rIns="124401" bIns="12440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Ota palaute vastaan ja </a:t>
          </a:r>
          <a:r>
            <a:rPr lang="fi-FI" sz="2200" b="1" kern="1200"/>
            <a:t>mieti sitä rauhassa</a:t>
          </a:r>
          <a:r>
            <a:rPr lang="fi-FI" sz="2200" kern="1200"/>
            <a:t>. Uskalla käydä keskustelua itsesi kanssa. </a:t>
          </a:r>
          <a:endParaRPr lang="en-US" sz="2200" kern="1200"/>
        </a:p>
      </dsp:txBody>
      <dsp:txXfrm>
        <a:off x="1357638" y="4410236"/>
        <a:ext cx="5214611" cy="11754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C5300-D38D-4266-9E30-4202CBDA4011}">
      <dsp:nvSpPr>
        <dsp:cNvPr id="0" name=""/>
        <dsp:cNvSpPr/>
      </dsp:nvSpPr>
      <dsp:spPr>
        <a:xfrm>
          <a:off x="964456" y="3512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9A9E8-D8D6-42F9-81FC-F3DD832DA038}">
      <dsp:nvSpPr>
        <dsp:cNvPr id="0" name=""/>
        <dsp:cNvSpPr/>
      </dsp:nvSpPr>
      <dsp:spPr>
        <a:xfrm>
          <a:off x="1198456" y="23751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8353A-6682-4D29-BC7D-EE5FF54F6A1B}">
      <dsp:nvSpPr>
        <dsp:cNvPr id="0" name=""/>
        <dsp:cNvSpPr/>
      </dsp:nvSpPr>
      <dsp:spPr>
        <a:xfrm>
          <a:off x="613456" y="1443512"/>
          <a:ext cx="180000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100" kern="1200"/>
            <a:t>Yön yli nukkuminen tekee hyvää</a:t>
          </a:r>
          <a:r>
            <a:rPr lang="fi-FI" sz="1100" b="1" kern="1200"/>
            <a:t>. Jos et yhtään ymmärrä</a:t>
          </a:r>
          <a:r>
            <a:rPr lang="fi-FI" sz="1100" kern="1200"/>
            <a:t>, mistä on kyse, kannattaa mennä palautteen antajan juttusille.</a:t>
          </a:r>
          <a:endParaRPr lang="en-US" sz="1100" kern="1200"/>
        </a:p>
      </dsp:txBody>
      <dsp:txXfrm>
        <a:off x="613456" y="1443512"/>
        <a:ext cx="1800000" cy="1035000"/>
      </dsp:txXfrm>
    </dsp:sp>
    <dsp:sp modelId="{539C7828-92C2-4A05-BB15-0461745301BA}">
      <dsp:nvSpPr>
        <dsp:cNvPr id="0" name=""/>
        <dsp:cNvSpPr/>
      </dsp:nvSpPr>
      <dsp:spPr>
        <a:xfrm>
          <a:off x="3079456" y="3512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8A8B7-ED2E-4C42-9692-B34768C2D937}">
      <dsp:nvSpPr>
        <dsp:cNvPr id="0" name=""/>
        <dsp:cNvSpPr/>
      </dsp:nvSpPr>
      <dsp:spPr>
        <a:xfrm>
          <a:off x="3313456" y="23751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A0903-AB04-4352-A03F-550A6322FD89}">
      <dsp:nvSpPr>
        <dsp:cNvPr id="0" name=""/>
        <dsp:cNvSpPr/>
      </dsp:nvSpPr>
      <dsp:spPr>
        <a:xfrm>
          <a:off x="2728456" y="1443512"/>
          <a:ext cx="180000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100" kern="1200"/>
            <a:t>Pyydä </a:t>
          </a:r>
          <a:r>
            <a:rPr lang="fi-FI" sz="1100" b="1" kern="1200"/>
            <a:t>perusteluja tai neuvoja</a:t>
          </a:r>
          <a:r>
            <a:rPr lang="fi-FI" sz="1100" kern="1200"/>
            <a:t>, jos niitä tarvitset.</a:t>
          </a:r>
          <a:endParaRPr lang="en-US" sz="1100" kern="1200"/>
        </a:p>
      </dsp:txBody>
      <dsp:txXfrm>
        <a:off x="2728456" y="1443512"/>
        <a:ext cx="1800000" cy="1035000"/>
      </dsp:txXfrm>
    </dsp:sp>
    <dsp:sp modelId="{A7097DED-3F51-4362-9BA2-4278E2355DA0}">
      <dsp:nvSpPr>
        <dsp:cNvPr id="0" name=""/>
        <dsp:cNvSpPr/>
      </dsp:nvSpPr>
      <dsp:spPr>
        <a:xfrm>
          <a:off x="964456" y="2928512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83F138-450B-4A22-B17F-5725FBDC9DE1}">
      <dsp:nvSpPr>
        <dsp:cNvPr id="0" name=""/>
        <dsp:cNvSpPr/>
      </dsp:nvSpPr>
      <dsp:spPr>
        <a:xfrm>
          <a:off x="1198456" y="316251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908833-1FA0-40AA-ACAF-273D97C7DE5A}">
      <dsp:nvSpPr>
        <dsp:cNvPr id="0" name=""/>
        <dsp:cNvSpPr/>
      </dsp:nvSpPr>
      <dsp:spPr>
        <a:xfrm>
          <a:off x="613456" y="4368512"/>
          <a:ext cx="180000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100" kern="1200"/>
            <a:t>Pidä keskustelu </a:t>
          </a:r>
          <a:r>
            <a:rPr lang="fi-FI" sz="1100" b="1" kern="1200"/>
            <a:t>positiivisena.</a:t>
          </a:r>
          <a:endParaRPr lang="en-US" sz="1100" kern="1200"/>
        </a:p>
      </dsp:txBody>
      <dsp:txXfrm>
        <a:off x="613456" y="4368512"/>
        <a:ext cx="1800000" cy="1035000"/>
      </dsp:txXfrm>
    </dsp:sp>
    <dsp:sp modelId="{643CD427-7795-4BC4-9D00-8D542773115A}">
      <dsp:nvSpPr>
        <dsp:cNvPr id="0" name=""/>
        <dsp:cNvSpPr/>
      </dsp:nvSpPr>
      <dsp:spPr>
        <a:xfrm>
          <a:off x="3079456" y="2928512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694646-B698-4C96-8169-41F6D4B10926}">
      <dsp:nvSpPr>
        <dsp:cNvPr id="0" name=""/>
        <dsp:cNvSpPr/>
      </dsp:nvSpPr>
      <dsp:spPr>
        <a:xfrm>
          <a:off x="3313456" y="316251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FF47A-C4D4-403E-8AED-DC6A79F3E6D5}">
      <dsp:nvSpPr>
        <dsp:cNvPr id="0" name=""/>
        <dsp:cNvSpPr/>
      </dsp:nvSpPr>
      <dsp:spPr>
        <a:xfrm>
          <a:off x="2728456" y="4368512"/>
          <a:ext cx="180000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100" kern="1200"/>
            <a:t>Käytä palaute hyödyksesi ja tee tarvittavat muutokset, jos palautteessa on perää.</a:t>
          </a:r>
          <a:endParaRPr lang="en-US" sz="1100" kern="1200"/>
        </a:p>
      </dsp:txBody>
      <dsp:txXfrm>
        <a:off x="2728456" y="4368512"/>
        <a:ext cx="1800000" cy="103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BC0D7-C197-4769-B3D0-5EA33BEF0F82}" type="datetimeFigureOut">
              <a:rPr lang="fi-FI" smtClean="0"/>
              <a:t>17.8.2021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EBA2A-9BEF-4E7C-BB4D-A80DC12ABF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7607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7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99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1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6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2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78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22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50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5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7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8/17/2021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6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9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microsoft.com/office/2007/relationships/hdphoto" Target="../media/hdphoto3.wdp"/><Relationship Id="rId7" Type="http://schemas.openxmlformats.org/officeDocument/2006/relationships/diagramLayout" Target="../diagrams/layout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microsoft.com/office/2007/relationships/hdphoto" Target="../media/hdphoto2.wdp"/><Relationship Id="rId10" Type="http://schemas.microsoft.com/office/2007/relationships/diagramDrawing" Target="../diagrams/drawing4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hdphoto" Target="../media/hdphoto3.wdp"/><Relationship Id="rId7" Type="http://schemas.openxmlformats.org/officeDocument/2006/relationships/diagramLayout" Target="../diagrams/layou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microsoft.com/office/2007/relationships/hdphoto" Target="../media/hdphoto2.wdp"/><Relationship Id="rId10" Type="http://schemas.microsoft.com/office/2007/relationships/diagramDrawing" Target="../diagrams/drawing1.xml"/><Relationship Id="rId4" Type="http://schemas.openxmlformats.org/officeDocument/2006/relationships/image" Target="../media/image4.pn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Palaute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Milja Forsman ja Susanna </a:t>
            </a:r>
            <a:r>
              <a:rPr lang="fi-FI" dirty="0" err="1"/>
              <a:t>Kuhno</a:t>
            </a:r>
            <a:endParaRPr lang="fi-FI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5701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CFFB95F-D901-4937-8084-8A7BAA84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479777" y="639763"/>
            <a:ext cx="3046073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fi-FI" sz="4000"/>
              <a:t>Ota itse palautetta vastaan…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0F473BD-3FD3-4548-A8F5-11D3C9CB8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91E02ED-3E2E-4396-B6DE-5F93F2F1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8F088F5-B4E7-43B9-88F4-8667026E4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961AD05F-0871-4998-BE9D-EE804179FD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943234"/>
              </p:ext>
            </p:extLst>
          </p:nvPr>
        </p:nvGraphicFramePr>
        <p:xfrm>
          <a:off x="622300" y="639763"/>
          <a:ext cx="6572250" cy="558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28310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fi-FI" sz="3000">
                <a:solidFill>
                  <a:srgbClr val="FFFFFF"/>
                </a:solidFill>
              </a:rPr>
              <a:t>Ota itse palautetta vastaan…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4C66C8C6-C984-4C37-A144-CD44808643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654837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29425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fi-FI" sz="3000">
                <a:solidFill>
                  <a:srgbClr val="FFFFFF"/>
                </a:solidFill>
              </a:rPr>
              <a:t>Lähteitä: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r>
              <a:rPr lang="fi-FI" dirty="0"/>
              <a:t>Ahonen, Lohtaja-Ahonen: Palaute kuuluu kaikille, 2011</a:t>
            </a:r>
          </a:p>
          <a:p>
            <a:r>
              <a:rPr lang="fi-FI" dirty="0" err="1"/>
              <a:t>Kupias</a:t>
            </a:r>
            <a:r>
              <a:rPr lang="fi-FI" dirty="0"/>
              <a:t>, Peltola </a:t>
            </a:r>
            <a:r>
              <a:rPr lang="fi-FI" dirty="0" err="1"/>
              <a:t>ym</a:t>
            </a:r>
            <a:r>
              <a:rPr lang="fi-FI" dirty="0"/>
              <a:t>: Onnistu palautteessa, 2011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351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Millaista palautetta ja miten?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Muistelkaa hetki </a:t>
            </a:r>
            <a:r>
              <a:rPr lang="fi-FI" b="1" dirty="0"/>
              <a:t>miten teille on annettu työelämässä p</a:t>
            </a:r>
            <a:r>
              <a:rPr lang="fi-FI" dirty="0"/>
              <a:t>alautetta ja millä tavoin myönteinen tai kielteinen </a:t>
            </a:r>
            <a:r>
              <a:rPr lang="fi-FI" b="1" dirty="0"/>
              <a:t>palaute on teille esitetty?</a:t>
            </a:r>
          </a:p>
          <a:p>
            <a:r>
              <a:rPr lang="fi-FI" b="1" dirty="0"/>
              <a:t>Millaisissa tilanteissa </a:t>
            </a:r>
            <a:r>
              <a:rPr lang="fi-FI" dirty="0"/>
              <a:t>palautetta on annettu? </a:t>
            </a:r>
          </a:p>
          <a:p>
            <a:r>
              <a:rPr lang="fi-FI" dirty="0"/>
              <a:t>Millainen olo palautteesta on jäänyt?</a:t>
            </a:r>
          </a:p>
          <a:p>
            <a:r>
              <a:rPr lang="fi-FI" dirty="0"/>
              <a:t>Onko annettu palaute </a:t>
            </a:r>
            <a:r>
              <a:rPr lang="fi-FI" b="1" dirty="0"/>
              <a:t>auttanut teitä kehittymään </a:t>
            </a:r>
            <a:r>
              <a:rPr lang="fi-FI" dirty="0"/>
              <a:t>työssänne tai tehtävissänne?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200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59D8741-EAD6-41B1-A882-70D70FC35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1035" y="1679569"/>
            <a:ext cx="3498864" cy="3498858"/>
          </a:xfrm>
          <a:prstGeom prst="ellipse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5444F36-3103-4D11-A25F-C054D4606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134" y="1864667"/>
            <a:ext cx="3128666" cy="3128662"/>
          </a:xfrm>
          <a:prstGeom prst="ellips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fi-FI" sz="3000">
                <a:solidFill>
                  <a:srgbClr val="FFFFFF"/>
                </a:solidFill>
              </a:rPr>
              <a:t>Palaute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2FF28739-850F-42C8-A1AF-CFFCA56BED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087155"/>
              </p:ext>
            </p:extLst>
          </p:nvPr>
        </p:nvGraphicFramePr>
        <p:xfrm>
          <a:off x="6081713" y="725488"/>
          <a:ext cx="5141912" cy="540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163866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4268" y="1465790"/>
            <a:ext cx="3860798" cy="3941345"/>
          </a:xfrm>
        </p:spPr>
        <p:txBody>
          <a:bodyPr>
            <a:normAutofit/>
          </a:bodyPr>
          <a:lstStyle/>
          <a:p>
            <a:r>
              <a:rPr lang="fi-FI" sz="6000"/>
              <a:t>Palaute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1602" y="1359090"/>
            <a:ext cx="5132665" cy="4048046"/>
          </a:xfrm>
        </p:spPr>
        <p:txBody>
          <a:bodyPr anchor="ctr">
            <a:normAutofit/>
          </a:bodyPr>
          <a:lstStyle/>
          <a:p>
            <a:r>
              <a:rPr lang="fi-FI" sz="1900"/>
              <a:t>Mitä enemmän työpaikalla saa </a:t>
            </a:r>
            <a:r>
              <a:rPr lang="fi-FI" sz="1900" b="1"/>
              <a:t>myönteistä palautetta</a:t>
            </a:r>
            <a:r>
              <a:rPr lang="fi-FI" sz="1900"/>
              <a:t>, sitä helpompi on sulattaa myös kritiikkiä.</a:t>
            </a:r>
          </a:p>
          <a:p>
            <a:r>
              <a:rPr lang="fi-FI" sz="1900"/>
              <a:t>Hampurilaismalli joutaa kuitenkin romukoppaan, sillä se jättää viestin epäselväksi.</a:t>
            </a:r>
          </a:p>
          <a:p>
            <a:r>
              <a:rPr lang="fi-FI" sz="1900"/>
              <a:t>Palautteen pitää </a:t>
            </a:r>
            <a:r>
              <a:rPr lang="fi-FI" sz="1900" b="1"/>
              <a:t>kulkea työyhteisössä kaikkien välillä</a:t>
            </a:r>
            <a:r>
              <a:rPr lang="fi-FI" sz="1900"/>
              <a:t>, esimiehen ja alaisten ja kumpaankin suuntaan, tavoitteena keskustelulle avoin ilmapiiri.</a:t>
            </a:r>
          </a:p>
          <a:p>
            <a:r>
              <a:rPr lang="fi-FI" sz="1900" b="1"/>
              <a:t>” Jokaisella on oikeus ja velvollisuus antaa palautetta työyhteisössä joka suuntaan.”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5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fi-FI" dirty="0"/>
              <a:t>Millaista on hyvä palaute?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r>
              <a:rPr lang="fi-FI" b="1" dirty="0"/>
              <a:t>Selkeää, tarkkaa ja kohteliasta.</a:t>
            </a:r>
          </a:p>
          <a:p>
            <a:r>
              <a:rPr lang="fi-FI" dirty="0"/>
              <a:t>Loukkaaminen ei vie asioita eteenpäin.</a:t>
            </a:r>
          </a:p>
          <a:p>
            <a:r>
              <a:rPr lang="fi-FI" dirty="0"/>
              <a:t>Kielteinenkin palaute on helpompi ottaa vastaan, kun siinä </a:t>
            </a:r>
            <a:r>
              <a:rPr lang="fi-FI" b="1" dirty="0"/>
              <a:t>ei puututa henkilön ominaisuuksiin vaan tekemisiin ja käytökseen.</a:t>
            </a:r>
          </a:p>
          <a:p>
            <a:r>
              <a:rPr lang="fi-FI" dirty="0"/>
              <a:t>Palautteen antamista pidetään vaikeana, vaikka ihmiset arvostavat </a:t>
            </a:r>
            <a:r>
              <a:rPr lang="fi-FI" b="1" dirty="0"/>
              <a:t>suoraa puhetta.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995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fi-FI" sz="4800">
                <a:solidFill>
                  <a:srgbClr val="FFFFFF"/>
                </a:solidFill>
              </a:rPr>
              <a:t>…hyvä palaute?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fi-FI" dirty="0"/>
              <a:t>Suurin osa ihmisistä ottaa palautetta vastaan hyvin, kun työpaikalla on selvät </a:t>
            </a:r>
            <a:r>
              <a:rPr lang="fi-FI" b="1" dirty="0"/>
              <a:t>pelisäännöt siitä, miten palautetta annetaan.</a:t>
            </a:r>
          </a:p>
          <a:p>
            <a:r>
              <a:rPr lang="fi-FI" dirty="0"/>
              <a:t>Ihmiset uskaltavat avata suunsa, kun </a:t>
            </a:r>
            <a:r>
              <a:rPr lang="fi-FI" b="1" dirty="0"/>
              <a:t>on sovittu</a:t>
            </a:r>
            <a:r>
              <a:rPr lang="fi-FI" dirty="0"/>
              <a:t>, että niin toimitaan.</a:t>
            </a:r>
          </a:p>
          <a:p>
            <a:r>
              <a:rPr lang="fi-FI" b="1" dirty="0"/>
              <a:t>Yhteiset pelisäännöt </a:t>
            </a:r>
            <a:r>
              <a:rPr lang="fi-FI" dirty="0"/>
              <a:t>tekevät palautteesta arkisen asian.</a:t>
            </a:r>
          </a:p>
          <a:p>
            <a:r>
              <a:rPr lang="fi-FI" dirty="0"/>
              <a:t>Kyse on </a:t>
            </a:r>
            <a:r>
              <a:rPr lang="fi-FI" b="1" dirty="0"/>
              <a:t>luottamuksesta ja hyvästä hengestä!</a:t>
            </a:r>
          </a:p>
          <a:p>
            <a:r>
              <a:rPr lang="fi-FI" dirty="0"/>
              <a:t>Jos palautetta annetaan vain kerran vuodessa kehityskeskustelussa, se saa liian suuret mittasuhteet -&gt; palaute voi olla hyvin arkista ja päivittäistä.</a:t>
            </a:r>
          </a:p>
          <a:p>
            <a:endParaRPr lang="fi-FI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468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97000"/>
            <a:satMod val="1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BA17954-54E0-419C-92D3-4C4775A81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3C5163-DFEA-4D68-AF8F-A6BD6B674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607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3467" y="643467"/>
            <a:ext cx="6322709" cy="5528733"/>
          </a:xfrm>
        </p:spPr>
        <p:txBody>
          <a:bodyPr anchor="ctr"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Positiivinen palaute kertoo </a:t>
            </a:r>
            <a:r>
              <a:rPr lang="fi-FI" b="1">
                <a:solidFill>
                  <a:srgbClr val="FFFFFF"/>
                </a:solidFill>
              </a:rPr>
              <a:t>arvostuksesta</a:t>
            </a:r>
            <a:r>
              <a:rPr lang="fi-FI">
                <a:solidFill>
                  <a:srgbClr val="FFFFFF"/>
                </a:solidFill>
              </a:rPr>
              <a:t> ja on aina mukavaa kuultavaa, mutta myös kielteistä palautetta tarvitaan, koska </a:t>
            </a:r>
            <a:r>
              <a:rPr lang="fi-FI" b="1">
                <a:solidFill>
                  <a:srgbClr val="FFFFFF"/>
                </a:solidFill>
              </a:rPr>
              <a:t>rakentava kritiikki auttaa kehittymään työssä.</a:t>
            </a:r>
          </a:p>
          <a:p>
            <a:r>
              <a:rPr lang="fi-FI">
                <a:solidFill>
                  <a:srgbClr val="FFFFFF"/>
                </a:solidFill>
              </a:rPr>
              <a:t>Kielteinen palaute on hyvä antaa kahden kesken ja myönteinen julkisesti.</a:t>
            </a:r>
          </a:p>
          <a:p>
            <a:pPr marL="0" indent="0">
              <a:buNone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D55B3-5910-4D84-8A2E-B22ED5224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07995" y="0"/>
            <a:ext cx="4584003" cy="6857999"/>
          </a:xfrm>
          <a:prstGeom prst="rect">
            <a:avLst/>
          </a:prstGeom>
          <a:blipFill dpi="0" rotWithShape="1">
            <a:blip r:embed="rId2">
              <a:alphaModFix amt="4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928085" y="643466"/>
            <a:ext cx="3786120" cy="5528734"/>
          </a:xfrm>
        </p:spPr>
        <p:txBody>
          <a:bodyPr>
            <a:normAutofit/>
          </a:bodyPr>
          <a:lstStyle/>
          <a:p>
            <a:r>
              <a:rPr lang="fi-FI" dirty="0"/>
              <a:t>…hyvä palaute?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92CA3D-5152-407E-8F49-7BEFB3385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401725" y="6229681"/>
            <a:chExt cx="457200" cy="4572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B604F7-477D-4337-9D86-3CAD381620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1725" y="6229681"/>
              <a:ext cx="457200" cy="45720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4736A5E-48AC-496F-AB60-5F0FBB31B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30918" y="6258874"/>
              <a:ext cx="398813" cy="39881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2266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…hyvä palaute?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2E675767-3090-4A92-AFF8-97893FE533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95401" y="2379306"/>
          <a:ext cx="9601196" cy="3496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4230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79</TotalTime>
  <Words>505</Words>
  <Application>Microsoft Office PowerPoint</Application>
  <PresentationFormat>Laajakuva</PresentationFormat>
  <Paragraphs>52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7" baseType="lpstr">
      <vt:lpstr>Calibri</vt:lpstr>
      <vt:lpstr>Rockwell</vt:lpstr>
      <vt:lpstr>Rockwell Condensed</vt:lpstr>
      <vt:lpstr>Rockwell Extra Bold</vt:lpstr>
      <vt:lpstr>Wingdings</vt:lpstr>
      <vt:lpstr>Wood Type</vt:lpstr>
      <vt:lpstr>Palaute</vt:lpstr>
      <vt:lpstr>Lähteitä:</vt:lpstr>
      <vt:lpstr>Millaista palautetta ja miten?</vt:lpstr>
      <vt:lpstr>Palaute</vt:lpstr>
      <vt:lpstr>Palaute</vt:lpstr>
      <vt:lpstr>Millaista on hyvä palaute?</vt:lpstr>
      <vt:lpstr>…hyvä palaute?</vt:lpstr>
      <vt:lpstr>…hyvä palaute?</vt:lpstr>
      <vt:lpstr>…hyvä palaute?</vt:lpstr>
      <vt:lpstr>Ota itse palautetta vastaan…</vt:lpstr>
      <vt:lpstr>Ota itse palautetta vastaan…</vt:lpstr>
    </vt:vector>
  </TitlesOfParts>
  <Company>Äänekosken ammatillisen koulutuksen 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Palaute</dc:title>
  <dc:creator>Susanna Kuhno</dc:creator>
  <cp:lastModifiedBy>Milja Forsman</cp:lastModifiedBy>
  <cp:revision>27</cp:revision>
  <cp:lastPrinted>2016-09-01T13:42:06Z</cp:lastPrinted>
  <dcterms:created xsi:type="dcterms:W3CDTF">2015-02-16T12:46:02Z</dcterms:created>
  <dcterms:modified xsi:type="dcterms:W3CDTF">2021-08-16T21:36:10Z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da9c32a-bfae-405a-8b24-7b98e9ab8c95_Enabled">
    <vt:lpwstr>true</vt:lpwstr>
  </property>
  <property fmtid="{D5CDD505-2E9C-101B-9397-08002B2CF9AE}" pid="3" name="MSIP_Label_1da9c32a-bfae-405a-8b24-7b98e9ab8c95_SetDate">
    <vt:lpwstr>2021-08-16T21:36:03Z</vt:lpwstr>
  </property>
  <property fmtid="{D5CDD505-2E9C-101B-9397-08002B2CF9AE}" pid="4" name="MSIP_Label_1da9c32a-bfae-405a-8b24-7b98e9ab8c95_Method">
    <vt:lpwstr>Standard</vt:lpwstr>
  </property>
  <property fmtid="{D5CDD505-2E9C-101B-9397-08002B2CF9AE}" pid="5" name="MSIP_Label_1da9c32a-bfae-405a-8b24-7b98e9ab8c95_Name">
    <vt:lpwstr>Poke oletus</vt:lpwstr>
  </property>
  <property fmtid="{D5CDD505-2E9C-101B-9397-08002B2CF9AE}" pid="6" name="MSIP_Label_1da9c32a-bfae-405a-8b24-7b98e9ab8c95_SiteId">
    <vt:lpwstr>d9b5edb3-7859-4978-89c3-cadf9e5176b7</vt:lpwstr>
  </property>
  <property fmtid="{D5CDD505-2E9C-101B-9397-08002B2CF9AE}" pid="7" name="MSIP_Label_1da9c32a-bfae-405a-8b24-7b98e9ab8c95_ActionId">
    <vt:lpwstr>0c2d7a6b-3700-42fa-a23b-03dde8b02a1f</vt:lpwstr>
  </property>
  <property fmtid="{D5CDD505-2E9C-101B-9397-08002B2CF9AE}" pid="8" name="MSIP_Label_1da9c32a-bfae-405a-8b24-7b98e9ab8c95_ContentBits">
    <vt:lpwstr>0</vt:lpwstr>
  </property>
</Properties>
</file>