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4" r:id="rId2"/>
    <p:sldId id="256" r:id="rId3"/>
    <p:sldId id="281" r:id="rId4"/>
    <p:sldId id="285" r:id="rId5"/>
    <p:sldId id="286" r:id="rId6"/>
    <p:sldId id="288" r:id="rId7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22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5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21.8.2025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21.8.2025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21.8.2025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21.8.2025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21.8.2025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21.8.2025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21.8.2025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21.8.2025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21.8.2025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21.8.2025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21.8.2025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21.8.2025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rakennus, vaate, katu, mies&#10;&#10;Kuvaus luotu automaattisesti">
            <a:extLst>
              <a:ext uri="{FF2B5EF4-FFF2-40B4-BE49-F238E27FC236}">
                <a16:creationId xmlns:a16="http://schemas.microsoft.com/office/drawing/2014/main" id="{6DD1C799-B44E-1184-8335-FA58F57EC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8417" r="2582" b="-1"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369105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THE ARTS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TOK LAJM / VALM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9C7198-DDE7-8B47-843C-B09332882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09D8E6-7595-1145-A5FD-AA5D04718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7805"/>
            <a:ext cx="8229600" cy="5103627"/>
          </a:xfrm>
        </p:spPr>
        <p:txBody>
          <a:bodyPr>
            <a:normAutofit/>
          </a:bodyPr>
          <a:lstStyle/>
          <a:p>
            <a:r>
              <a:rPr lang="en-GB" dirty="0"/>
              <a:t>Teachers divide you into groups</a:t>
            </a:r>
          </a:p>
          <a:p>
            <a:r>
              <a:rPr lang="en-GB" dirty="0"/>
              <a:t>You must produce a </a:t>
            </a:r>
            <a:r>
              <a:rPr lang="en-GB" b="1" dirty="0"/>
              <a:t>work of art</a:t>
            </a:r>
          </a:p>
          <a:p>
            <a:pPr lvl="1"/>
            <a:r>
              <a:rPr lang="en-GB" dirty="0"/>
              <a:t>In addition, you need to </a:t>
            </a:r>
            <a:r>
              <a:rPr lang="en-GB" i="1" dirty="0"/>
              <a:t>justify</a:t>
            </a:r>
            <a:r>
              <a:rPr lang="en-GB" dirty="0"/>
              <a:t> why your work is art =&gt; what is the </a:t>
            </a:r>
            <a:r>
              <a:rPr lang="en-GB" b="1" dirty="0"/>
              <a:t>meaning</a:t>
            </a:r>
            <a:r>
              <a:rPr lang="en-GB" dirty="0"/>
              <a:t> of your artwork?</a:t>
            </a:r>
          </a:p>
          <a:p>
            <a:pPr lvl="1"/>
            <a:r>
              <a:rPr lang="en-GB" dirty="0"/>
              <a:t>Moreover, you need to </a:t>
            </a:r>
            <a:r>
              <a:rPr lang="en-GB" i="1" dirty="0"/>
              <a:t>justify</a:t>
            </a:r>
            <a:r>
              <a:rPr lang="en-GB" dirty="0"/>
              <a:t> what kind of </a:t>
            </a:r>
            <a:r>
              <a:rPr lang="en-GB" b="1" dirty="0"/>
              <a:t>knowledge</a:t>
            </a:r>
            <a:r>
              <a:rPr lang="en-GB" dirty="0"/>
              <a:t> one can gain from your artwork</a:t>
            </a:r>
          </a:p>
          <a:p>
            <a:r>
              <a:rPr lang="en-GB" dirty="0"/>
              <a:t>You need to present your artwork to the class towards the end of the lesson</a:t>
            </a:r>
          </a:p>
          <a:p>
            <a:pPr lvl="1"/>
            <a:r>
              <a:rPr lang="en-GB" dirty="0"/>
              <a:t>The role of the audience is to function as an </a:t>
            </a:r>
            <a:r>
              <a:rPr lang="en-GB" i="1" dirty="0"/>
              <a:t>art critic</a:t>
            </a:r>
            <a:r>
              <a:rPr lang="en-GB" dirty="0"/>
              <a:t> and </a:t>
            </a:r>
            <a:r>
              <a:rPr lang="en-GB" i="1" dirty="0"/>
              <a:t>interpret</a:t>
            </a:r>
            <a:r>
              <a:rPr lang="en-GB" dirty="0"/>
              <a:t> the artwork</a:t>
            </a:r>
          </a:p>
        </p:txBody>
      </p:sp>
    </p:spTree>
    <p:extLst>
      <p:ext uri="{BB962C8B-B14F-4D97-AF65-F5344CB8AC3E}">
        <p14:creationId xmlns:p14="http://schemas.microsoft.com/office/powerpoint/2010/main" val="344731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940045-D0AC-5722-CEBE-8D866CA2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FCACDC-141E-A388-01BC-0B6DD155C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9070"/>
            <a:ext cx="4038600" cy="5061097"/>
          </a:xfrm>
        </p:spPr>
        <p:txBody>
          <a:bodyPr>
            <a:normAutofit/>
          </a:bodyPr>
          <a:lstStyle/>
          <a:p>
            <a:r>
              <a:rPr lang="en-GB" dirty="0"/>
              <a:t>The teacher divides you into four groups</a:t>
            </a:r>
          </a:p>
          <a:p>
            <a:pPr lvl="1"/>
            <a:r>
              <a:rPr lang="en-GB" dirty="0"/>
              <a:t>(1) Each group familiarises themselves with a topic related to the arts and, creates a product and prepares to present the key results at the end of the lesson</a:t>
            </a:r>
          </a:p>
          <a:p>
            <a:pPr lvl="2"/>
            <a:r>
              <a:rPr lang="en-GB" dirty="0"/>
              <a:t>Use teacher’s handout</a:t>
            </a:r>
          </a:p>
          <a:p>
            <a:pPr lvl="2"/>
            <a:r>
              <a:rPr lang="en-GB" dirty="0"/>
              <a:t>Upload the product to </a:t>
            </a:r>
            <a:r>
              <a:rPr lang="en-GB" dirty="0" err="1"/>
              <a:t>ManageBac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33CE139-8693-BC3A-CABE-9B41FCEA7A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(2) Each also must familiarise another group’s topic and function as an opponent</a:t>
            </a:r>
          </a:p>
          <a:p>
            <a:pPr lvl="2"/>
            <a:r>
              <a:rPr lang="en-GB" dirty="0"/>
              <a:t>Ask questions, contradict statements and give feedback</a:t>
            </a:r>
          </a:p>
        </p:txBody>
      </p:sp>
    </p:spTree>
    <p:extLst>
      <p:ext uri="{BB962C8B-B14F-4D97-AF65-F5344CB8AC3E}">
        <p14:creationId xmlns:p14="http://schemas.microsoft.com/office/powerpoint/2010/main" val="400211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00DF15-7769-AB38-FEE9-7CC4E5B7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0063D2-95A4-39A6-5A76-BA6C0D8F74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Groups and their themes</a:t>
            </a:r>
          </a:p>
          <a:p>
            <a:pPr lvl="1"/>
            <a:r>
              <a:rPr lang="en-GB" b="1" dirty="0"/>
              <a:t>Interpretation in arts</a:t>
            </a:r>
          </a:p>
          <a:p>
            <a:pPr lvl="1"/>
            <a:r>
              <a:rPr lang="en-GB" b="1" dirty="0"/>
              <a:t>Social character of arts</a:t>
            </a:r>
          </a:p>
          <a:p>
            <a:pPr lvl="1"/>
            <a:r>
              <a:rPr lang="en-GB" b="1" dirty="0"/>
              <a:t>Ethics of arts</a:t>
            </a:r>
          </a:p>
          <a:p>
            <a:pPr lvl="1"/>
            <a:r>
              <a:rPr lang="en-GB" b="1" dirty="0"/>
              <a:t>Culture and arts</a:t>
            </a:r>
          </a:p>
          <a:p>
            <a:pPr lvl="1"/>
            <a:endParaRPr lang="en-GB" dirty="0"/>
          </a:p>
        </p:txBody>
      </p:sp>
      <p:pic>
        <p:nvPicPr>
          <p:cNvPr id="6" name="Sisällön paikkamerkki 5" descr="Kuva, joka sisältää kohteen maalaus, vauva, vaate, piirros&#10;&#10;Kuvaus luotu automaattisesti">
            <a:extLst>
              <a:ext uri="{FF2B5EF4-FFF2-40B4-BE49-F238E27FC236}">
                <a16:creationId xmlns:a16="http://schemas.microsoft.com/office/drawing/2014/main" id="{BA98F2B7-6ADD-7AD5-013E-729BF0A7C9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7454" y="1600200"/>
            <a:ext cx="3740091" cy="4525963"/>
          </a:xfrm>
        </p:spPr>
      </p:pic>
    </p:spTree>
    <p:extLst>
      <p:ext uri="{BB962C8B-B14F-4D97-AF65-F5344CB8AC3E}">
        <p14:creationId xmlns:p14="http://schemas.microsoft.com/office/powerpoint/2010/main" val="190855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C48348-29EA-3392-C015-0B847A311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772B9F-CBD8-1B89-7F96-8DEFF8DE5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32793"/>
            <a:ext cx="4038600" cy="4525963"/>
          </a:xfrm>
        </p:spPr>
        <p:txBody>
          <a:bodyPr/>
          <a:lstStyle/>
          <a:p>
            <a:endParaRPr lang="en-GB" noProof="0" dirty="0"/>
          </a:p>
          <a:p>
            <a:r>
              <a:rPr lang="en-GB" noProof="0" dirty="0"/>
              <a:t>Reflect your experiences in Tampere from TOK perspective</a:t>
            </a:r>
          </a:p>
          <a:p>
            <a:pPr lvl="1"/>
            <a:r>
              <a:rPr lang="en-GB" noProof="0" dirty="0"/>
              <a:t>Use the teachers’ handout</a:t>
            </a:r>
          </a:p>
          <a:p>
            <a:pPr lvl="1"/>
            <a:r>
              <a:rPr lang="en-GB" dirty="0"/>
              <a:t>Upload your document with pictures to </a:t>
            </a:r>
            <a:r>
              <a:rPr lang="en-GB" dirty="0" err="1"/>
              <a:t>ManageBac</a:t>
            </a:r>
            <a:r>
              <a:rPr lang="en-GB" dirty="0"/>
              <a:t> by the end of the lesson</a:t>
            </a:r>
            <a:endParaRPr lang="en-GB" noProof="0" dirty="0"/>
          </a:p>
        </p:txBody>
      </p:sp>
      <p:pic>
        <p:nvPicPr>
          <p:cNvPr id="6" name="Sisällön paikkamerkki 5" descr="Kuva, joka sisältää kohteen vaate, seinä, henkilö, taide&#10;&#10;Tekoälyllä luotu sisältö voi olla virheellistä.">
            <a:extLst>
              <a:ext uri="{FF2B5EF4-FFF2-40B4-BE49-F238E27FC236}">
                <a16:creationId xmlns:a16="http://schemas.microsoft.com/office/drawing/2014/main" id="{6D2DAFF4-57F8-2376-78AB-4506C5C3A8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4403725" y="2165152"/>
            <a:ext cx="4525963" cy="3394472"/>
          </a:xfrm>
        </p:spPr>
      </p:pic>
    </p:spTree>
    <p:extLst>
      <p:ext uri="{BB962C8B-B14F-4D97-AF65-F5344CB8AC3E}">
        <p14:creationId xmlns:p14="http://schemas.microsoft.com/office/powerpoint/2010/main" val="68974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</TotalTime>
  <Words>203</Words>
  <Application>Microsoft Macintosh PowerPoint</Application>
  <PresentationFormat>Näytössä katseltava diaesitys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PowerPoint-esitys</vt:lpstr>
      <vt:lpstr>THE ARTS</vt:lpstr>
      <vt:lpstr>TASK</vt:lpstr>
      <vt:lpstr>TASK</vt:lpstr>
      <vt:lpstr>TASK</vt:lpstr>
      <vt:lpstr>TASK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90</cp:revision>
  <dcterms:created xsi:type="dcterms:W3CDTF">2016-01-27T06:20:57Z</dcterms:created>
  <dcterms:modified xsi:type="dcterms:W3CDTF">2025-08-21T15:21:51Z</dcterms:modified>
</cp:coreProperties>
</file>