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4" r:id="rId2"/>
    <p:sldId id="256" r:id="rId3"/>
    <p:sldId id="281" r:id="rId4"/>
    <p:sldId id="285" r:id="rId5"/>
    <p:sldId id="286" r:id="rId6"/>
    <p:sldId id="287" r:id="rId7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17"/>
    <p:restoredTop sz="94681"/>
  </p:normalViewPr>
  <p:slideViewPr>
    <p:cSldViewPr snapToGrid="0" snapToObjects="1">
      <p:cViewPr varScale="1">
        <p:scale>
          <a:sx n="113" d="100"/>
          <a:sy n="113" d="100"/>
        </p:scale>
        <p:origin x="184" y="2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15.8.2024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0923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15.8.2024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3324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15.8.2024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0113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15.8.2024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4263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15.8.2024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0759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15.8.2024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20553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15.8.2024</a:t>
            </a:fld>
            <a:endParaRPr lang="fi-FI" dirty="0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9237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15.8.2024</a:t>
            </a:fld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9238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15.8.2024</a:t>
            </a:fld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25316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15.8.2024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8821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15.8.2024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51134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068CD-6312-3D41-9969-91C46E1C8889}" type="datetimeFigureOut">
              <a:rPr lang="fi-FI" smtClean="0"/>
              <a:t>15.8.2024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23087-4DF3-C949-A3C1-9F62623085CA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5726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isällön paikkamerkki 4" descr="Kuva, joka sisältää kohteen rakennus, vaate, katu, mies&#10;&#10;Kuvaus luotu automaattisesti">
            <a:extLst>
              <a:ext uri="{FF2B5EF4-FFF2-40B4-BE49-F238E27FC236}">
                <a16:creationId xmlns:a16="http://schemas.microsoft.com/office/drawing/2014/main" id="{6DD1C799-B44E-1184-8335-FA58F57EC3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8417" r="2582" b="-1"/>
          <a:stretch/>
        </p:blipFill>
        <p:spPr>
          <a:xfrm>
            <a:off x="20" y="10"/>
            <a:ext cx="9143980" cy="6857990"/>
          </a:xfrm>
          <a:noFill/>
        </p:spPr>
      </p:pic>
    </p:spTree>
    <p:extLst>
      <p:ext uri="{BB962C8B-B14F-4D97-AF65-F5344CB8AC3E}">
        <p14:creationId xmlns:p14="http://schemas.microsoft.com/office/powerpoint/2010/main" val="2369105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b="1" dirty="0"/>
              <a:t>THE ARTS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TOK LAJM / SALS</a:t>
            </a:r>
          </a:p>
        </p:txBody>
      </p:sp>
    </p:spTree>
    <p:extLst>
      <p:ext uri="{BB962C8B-B14F-4D97-AF65-F5344CB8AC3E}">
        <p14:creationId xmlns:p14="http://schemas.microsoft.com/office/powerpoint/2010/main" val="1580088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69C7198-DDE7-8B47-843C-B09332882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F09D8E6-7595-1145-A5FD-AA5D047184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Teachers divide you into groups</a:t>
            </a:r>
          </a:p>
          <a:p>
            <a:r>
              <a:rPr lang="en-GB" dirty="0"/>
              <a:t>You must produce a </a:t>
            </a:r>
            <a:r>
              <a:rPr lang="en-GB" b="1" dirty="0"/>
              <a:t>work of art</a:t>
            </a:r>
          </a:p>
          <a:p>
            <a:r>
              <a:rPr lang="en-GB" dirty="0"/>
              <a:t>In addition, you need to </a:t>
            </a:r>
            <a:r>
              <a:rPr lang="en-GB" i="1" dirty="0"/>
              <a:t>justify</a:t>
            </a:r>
            <a:r>
              <a:rPr lang="en-GB" dirty="0"/>
              <a:t> why your work is art =&gt; what is the </a:t>
            </a:r>
            <a:r>
              <a:rPr lang="en-GB" b="1" dirty="0"/>
              <a:t>meaning</a:t>
            </a:r>
            <a:r>
              <a:rPr lang="en-GB" dirty="0"/>
              <a:t> of your artwork?</a:t>
            </a:r>
          </a:p>
          <a:p>
            <a:r>
              <a:rPr lang="en-GB" dirty="0"/>
              <a:t>You need to be able to present your work in the classroom by the deadline</a:t>
            </a:r>
          </a:p>
          <a:p>
            <a:pPr lvl="1"/>
            <a:r>
              <a:rPr lang="en-GB" dirty="0"/>
              <a:t>The role of the audience is to function as an art critic and interpret the artwork</a:t>
            </a:r>
          </a:p>
        </p:txBody>
      </p:sp>
    </p:spTree>
    <p:extLst>
      <p:ext uri="{BB962C8B-B14F-4D97-AF65-F5344CB8AC3E}">
        <p14:creationId xmlns:p14="http://schemas.microsoft.com/office/powerpoint/2010/main" val="344731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4940045-D0AC-5722-CEBE-8D866CA2F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FFCACDC-141E-A388-01BC-0B6DD155C51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The teacher divides you into four groups</a:t>
            </a:r>
          </a:p>
          <a:p>
            <a:pPr lvl="1"/>
            <a:r>
              <a:rPr lang="en-GB" dirty="0"/>
              <a:t>(1) Each group familiarises themselves with a topic related to the arts and prepares to present the results at the end of the lesson</a:t>
            </a:r>
          </a:p>
          <a:p>
            <a:pPr lvl="2"/>
            <a:r>
              <a:rPr lang="en-GB" dirty="0"/>
              <a:t>Use teacher’s handout</a:t>
            </a:r>
          </a:p>
          <a:p>
            <a:pPr marL="457200" lvl="1" indent="0">
              <a:buNone/>
            </a:pPr>
            <a:endParaRPr lang="en-GB" dirty="0"/>
          </a:p>
        </p:txBody>
      </p:sp>
      <p:sp>
        <p:nvSpPr>
          <p:cNvPr id="8" name="Sisällön paikkamerkki 7">
            <a:extLst>
              <a:ext uri="{FF2B5EF4-FFF2-40B4-BE49-F238E27FC236}">
                <a16:creationId xmlns:a16="http://schemas.microsoft.com/office/drawing/2014/main" id="{933CE139-8693-BC3A-CABE-9B41FCEA7AB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r>
              <a:rPr lang="en-GB" dirty="0"/>
              <a:t>(2) Each also must familiarise another group’s topic and function as an opponent</a:t>
            </a:r>
          </a:p>
          <a:p>
            <a:pPr lvl="2"/>
            <a:r>
              <a:rPr lang="en-GB" dirty="0"/>
              <a:t>Ask questions, contradict statements and give feedback</a:t>
            </a:r>
          </a:p>
        </p:txBody>
      </p:sp>
    </p:spTree>
    <p:extLst>
      <p:ext uri="{BB962C8B-B14F-4D97-AF65-F5344CB8AC3E}">
        <p14:creationId xmlns:p14="http://schemas.microsoft.com/office/powerpoint/2010/main" val="4002113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300DF15-7769-AB38-FEE9-7CC4E5B70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0063D2-95A4-39A6-5A76-BA6C0D8F747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Groups and their themes</a:t>
            </a:r>
          </a:p>
          <a:p>
            <a:pPr lvl="1"/>
            <a:r>
              <a:rPr lang="en-GB" b="1" dirty="0"/>
              <a:t>Interpretation in arts</a:t>
            </a:r>
          </a:p>
          <a:p>
            <a:pPr lvl="1"/>
            <a:r>
              <a:rPr lang="en-GB" b="1" dirty="0"/>
              <a:t>Social character of arts</a:t>
            </a:r>
          </a:p>
          <a:p>
            <a:pPr lvl="1"/>
            <a:r>
              <a:rPr lang="en-GB" b="1" dirty="0"/>
              <a:t>Ethics of arts</a:t>
            </a:r>
          </a:p>
          <a:p>
            <a:pPr lvl="1"/>
            <a:r>
              <a:rPr lang="en-GB" b="1" dirty="0"/>
              <a:t>Culture and arts</a:t>
            </a:r>
          </a:p>
          <a:p>
            <a:pPr lvl="1"/>
            <a:endParaRPr lang="en-GB" dirty="0"/>
          </a:p>
        </p:txBody>
      </p:sp>
      <p:pic>
        <p:nvPicPr>
          <p:cNvPr id="6" name="Sisällön paikkamerkki 5" descr="Kuva, joka sisältää kohteen maalaus, vauva, vaate, piirros&#10;&#10;Kuvaus luotu automaattisesti">
            <a:extLst>
              <a:ext uri="{FF2B5EF4-FFF2-40B4-BE49-F238E27FC236}">
                <a16:creationId xmlns:a16="http://schemas.microsoft.com/office/drawing/2014/main" id="{BA98F2B7-6ADD-7AD5-013E-729BF0A7C97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97454" y="1600200"/>
            <a:ext cx="3740091" cy="4525963"/>
          </a:xfrm>
        </p:spPr>
      </p:pic>
    </p:spTree>
    <p:extLst>
      <p:ext uri="{BB962C8B-B14F-4D97-AF65-F5344CB8AC3E}">
        <p14:creationId xmlns:p14="http://schemas.microsoft.com/office/powerpoint/2010/main" val="1908557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F8CBDDD-F020-5D01-E562-A3700D9C4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579E2E5-C0C8-AB22-4C2D-07D11CBAF17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Compere the arts to the AOKs you have covered</a:t>
            </a:r>
          </a:p>
          <a:p>
            <a:pPr lvl="1"/>
            <a:r>
              <a:rPr lang="en-GB" dirty="0"/>
              <a:t>What are the differences, similarities and overlaps with natural sciences and human sciences?</a:t>
            </a:r>
          </a:p>
        </p:txBody>
      </p:sp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456CF1E6-B934-52D8-2AFE-127B75F5E95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Utilise the knowledge framework</a:t>
            </a:r>
          </a:p>
          <a:p>
            <a:pPr lvl="1"/>
            <a:r>
              <a:rPr lang="en-GB" b="1" dirty="0"/>
              <a:t>Scope</a:t>
            </a:r>
          </a:p>
          <a:p>
            <a:pPr lvl="1"/>
            <a:r>
              <a:rPr lang="en-GB" b="1" dirty="0"/>
              <a:t>Perspectives</a:t>
            </a:r>
          </a:p>
          <a:p>
            <a:pPr lvl="1"/>
            <a:r>
              <a:rPr lang="en-GB" b="1" dirty="0"/>
              <a:t>Methods and tools</a:t>
            </a:r>
          </a:p>
          <a:p>
            <a:pPr lvl="1"/>
            <a:r>
              <a:rPr lang="en-GB" b="1" dirty="0"/>
              <a:t>Ethics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20278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2133</TotalTime>
  <Words>184</Words>
  <Application>Microsoft Macintosh PowerPoint</Application>
  <PresentationFormat>Näytössä katseltava diaesitys (4:3)</PresentationFormat>
  <Paragraphs>33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Office-teema</vt:lpstr>
      <vt:lpstr>PowerPoint-esitys</vt:lpstr>
      <vt:lpstr>THE ARTS</vt:lpstr>
      <vt:lpstr>TASK</vt:lpstr>
      <vt:lpstr>TASK</vt:lpstr>
      <vt:lpstr>TASK</vt:lpstr>
      <vt:lpstr>TASK</vt:lpstr>
    </vt:vector>
  </TitlesOfParts>
  <Company>Voionmaa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TARKKAAVAISUUS</dc:title>
  <dc:creator>Markus Lajunen</dc:creator>
  <cp:lastModifiedBy>Lajunen Markus</cp:lastModifiedBy>
  <cp:revision>84</cp:revision>
  <dcterms:created xsi:type="dcterms:W3CDTF">2016-01-27T06:20:57Z</dcterms:created>
  <dcterms:modified xsi:type="dcterms:W3CDTF">2024-08-16T07:51:28Z</dcterms:modified>
</cp:coreProperties>
</file>