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86" r:id="rId4"/>
    <p:sldId id="283" r:id="rId5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58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2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5.11.2024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peda.net/id/d5e3d5ec605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KNOWLEDGE PROFILE AND CURRENT ISSUES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TOK LAJM / VALM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423410" cy="4948872"/>
          </a:xfrm>
        </p:spPr>
        <p:txBody>
          <a:bodyPr>
            <a:normAutofit/>
          </a:bodyPr>
          <a:lstStyle/>
          <a:p>
            <a:r>
              <a:rPr lang="en-GB" dirty="0"/>
              <a:t>Return to the task </a:t>
            </a:r>
            <a:br>
              <a:rPr lang="en-GB" dirty="0"/>
            </a:br>
            <a:r>
              <a:rPr lang="en-GB" b="1" dirty="0"/>
              <a:t>My</a:t>
            </a:r>
            <a:r>
              <a:rPr lang="en-GB" dirty="0"/>
              <a:t> </a:t>
            </a:r>
            <a:r>
              <a:rPr lang="en-GB" b="1" dirty="0"/>
              <a:t>Knowledge Profile</a:t>
            </a:r>
            <a:r>
              <a:rPr lang="en-GB" dirty="0"/>
              <a:t> </a:t>
            </a:r>
          </a:p>
          <a:p>
            <a:r>
              <a:rPr lang="en-GB" dirty="0"/>
              <a:t>Improve your knowledge profile based on what you have learned during the IB1 TOK course</a:t>
            </a:r>
          </a:p>
          <a:p>
            <a:pPr lvl="1"/>
            <a:r>
              <a:rPr lang="en-GB" dirty="0"/>
              <a:t>Original instructions can be found from </a:t>
            </a:r>
            <a:r>
              <a:rPr lang="en-GB" dirty="0">
                <a:hlinkClick r:id="rId2"/>
              </a:rPr>
              <a:t>peda.net</a:t>
            </a:r>
            <a:endParaRPr lang="en-GB" dirty="0"/>
          </a:p>
          <a:p>
            <a:pPr lvl="1"/>
            <a:r>
              <a:rPr lang="en-GB" dirty="0"/>
              <a:t>Upload your enhanced knowledge profile in </a:t>
            </a:r>
            <a:r>
              <a:rPr lang="en-GB" dirty="0" err="1"/>
              <a:t>ManageBac</a:t>
            </a:r>
            <a:endParaRPr lang="en-GB" dirty="0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071" y="2049621"/>
            <a:ext cx="3554730" cy="3554730"/>
          </a:xfrm>
        </p:spPr>
      </p:pic>
    </p:spTree>
    <p:extLst>
      <p:ext uri="{BB962C8B-B14F-4D97-AF65-F5344CB8AC3E}">
        <p14:creationId xmlns:p14="http://schemas.microsoft.com/office/powerpoint/2010/main" val="97006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ECFA51-9D76-0B2E-B73F-AB6B33C1E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E074E46-04F1-3A41-2A16-FE3387087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779578"/>
          </a:xfrm>
        </p:spPr>
        <p:txBody>
          <a:bodyPr>
            <a:normAutofit/>
          </a:bodyPr>
          <a:lstStyle/>
          <a:p>
            <a:r>
              <a:rPr lang="en-GB" dirty="0"/>
              <a:t>From pairs / groups and go online and immerse yourself with some current news and events</a:t>
            </a:r>
          </a:p>
          <a:p>
            <a:r>
              <a:rPr lang="en-GB" dirty="0"/>
              <a:t>Pick ONE topic and analyse the contents from a TOK perspective</a:t>
            </a:r>
          </a:p>
          <a:p>
            <a:pPr lvl="1"/>
            <a:r>
              <a:rPr lang="en-GB" dirty="0"/>
              <a:t>Implement the </a:t>
            </a:r>
            <a:r>
              <a:rPr lang="en-GB" b="1" dirty="0"/>
              <a:t>knowledge framework </a:t>
            </a:r>
            <a:r>
              <a:rPr lang="en-GB" dirty="0"/>
              <a:t>and the </a:t>
            </a:r>
            <a:r>
              <a:rPr lang="en-GB" b="1" dirty="0"/>
              <a:t>12 core concepts</a:t>
            </a:r>
            <a:endParaRPr lang="en-GB" b="1" i="1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420DC773-20B8-E123-B6F7-BEC772066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79579"/>
          </a:xfrm>
        </p:spPr>
        <p:txBody>
          <a:bodyPr>
            <a:normAutofit/>
          </a:bodyPr>
          <a:lstStyle/>
          <a:p>
            <a:r>
              <a:rPr lang="en-GB" b="1" dirty="0"/>
              <a:t>Knowledge framework:</a:t>
            </a:r>
          </a:p>
          <a:p>
            <a:pPr lvl="1"/>
            <a:r>
              <a:rPr lang="en-GB" dirty="0"/>
              <a:t>Scope, perspective, methods and tools, ethics</a:t>
            </a:r>
          </a:p>
          <a:p>
            <a:r>
              <a:rPr lang="en-GB" b="1" dirty="0"/>
              <a:t>12 core concepts:</a:t>
            </a:r>
          </a:p>
          <a:p>
            <a:pPr lvl="1"/>
            <a:r>
              <a:rPr lang="en-GB" b="0" i="1" u="none" strike="noStrike" dirty="0">
                <a:effectLst/>
              </a:rPr>
              <a:t>evidence, certainty, truth, interpretation, power, justification, explanation, objectivity, perspective, culture, values and responsibility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478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37C5C9-956E-B15A-FA52-386EA8CF2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3E79B913-5808-AF12-15AC-3960FF230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Profile</a:t>
            </a:r>
            <a:r>
              <a:rPr lang="fi-FI" dirty="0"/>
              <a:t> </a:t>
            </a:r>
            <a:r>
              <a:rPr lang="fi-FI" dirty="0" err="1"/>
              <a:t>picture</a:t>
            </a:r>
            <a:r>
              <a:rPr lang="fi-FI" dirty="0"/>
              <a:t> &lt;http://</a:t>
            </a:r>
            <a:r>
              <a:rPr lang="fi-FI" dirty="0" err="1"/>
              <a:t>baxtercoaching.com</a:t>
            </a:r>
            <a:r>
              <a:rPr lang="fi-FI" dirty="0"/>
              <a:t>/</a:t>
            </a:r>
            <a:r>
              <a:rPr lang="fi-FI" dirty="0" err="1"/>
              <a:t>testimonial</a:t>
            </a:r>
            <a:r>
              <a:rPr lang="fi-FI" dirty="0"/>
              <a:t>/</a:t>
            </a:r>
            <a:r>
              <a:rPr lang="fi-FI" dirty="0" err="1"/>
              <a:t>anthony</a:t>
            </a:r>
            <a:r>
              <a:rPr lang="fi-FI" dirty="0"/>
              <a:t>-</a:t>
            </a:r>
            <a:r>
              <a:rPr lang="fi-FI" dirty="0" err="1"/>
              <a:t>bennett</a:t>
            </a:r>
            <a:r>
              <a:rPr lang="fi-FI" dirty="0"/>
              <a:t>-sport-</a:t>
            </a:r>
            <a:r>
              <a:rPr lang="fi-FI" dirty="0" err="1"/>
              <a:t>communications</a:t>
            </a:r>
            <a:r>
              <a:rPr lang="fi-FI" dirty="0"/>
              <a:t>-</a:t>
            </a:r>
            <a:r>
              <a:rPr lang="fi-FI" dirty="0" err="1"/>
              <a:t>professional</a:t>
            </a:r>
            <a:r>
              <a:rPr lang="fi-FI" dirty="0"/>
              <a:t>-in-</a:t>
            </a:r>
            <a:r>
              <a:rPr lang="fi-FI" dirty="0" err="1"/>
              <a:t>the</a:t>
            </a:r>
            <a:r>
              <a:rPr lang="fi-FI" dirty="0"/>
              <a:t>-</a:t>
            </a:r>
            <a:r>
              <a:rPr lang="fi-FI" dirty="0" err="1"/>
              <a:t>cfl</a:t>
            </a:r>
            <a:r>
              <a:rPr lang="fi-FI" dirty="0"/>
              <a:t>/</a:t>
            </a:r>
            <a:r>
              <a:rPr lang="fi-FI" dirty="0" err="1"/>
              <a:t>facebook</a:t>
            </a:r>
            <a:r>
              <a:rPr lang="fi-FI" dirty="0"/>
              <a:t>-</a:t>
            </a:r>
            <a:r>
              <a:rPr lang="fi-FI" dirty="0" err="1"/>
              <a:t>default</a:t>
            </a:r>
            <a:r>
              <a:rPr lang="fi-FI" dirty="0"/>
              <a:t>-no-</a:t>
            </a:r>
            <a:r>
              <a:rPr lang="fi-FI" dirty="0" err="1"/>
              <a:t>profile</a:t>
            </a:r>
            <a:r>
              <a:rPr lang="fi-FI" dirty="0"/>
              <a:t>-</a:t>
            </a:r>
            <a:r>
              <a:rPr lang="fi-FI" dirty="0" err="1"/>
              <a:t>pic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17th of August 2016.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1454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2025</TotalTime>
  <Words>148</Words>
  <Application>Microsoft Macintosh PowerPoint</Application>
  <PresentationFormat>Näytössä katseltava diaesitys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Office-teema</vt:lpstr>
      <vt:lpstr>KNOWLEDGE PROFILE AND CURRENT ISSUES</vt:lpstr>
      <vt:lpstr>TASK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86</cp:revision>
  <dcterms:created xsi:type="dcterms:W3CDTF">2016-01-27T06:20:57Z</dcterms:created>
  <dcterms:modified xsi:type="dcterms:W3CDTF">2024-11-05T08:18:08Z</dcterms:modified>
</cp:coreProperties>
</file>