
<file path=[Content_Types].xml><?xml version="1.0" encoding="utf-8"?>
<Types xmlns="http://schemas.openxmlformats.org/package/2006/content-types">
  <Default Extension="emf" ContentType="image/x-emf"/>
  <Default Extension="jpeg" ContentType="image/jpeg"/>
  <Default Extension="mp3" ContentType="audio/m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3.xml" ContentType="application/vnd.openxmlformats-officedocument.theme+xml"/>
  <Override PartName="/ppt/slideLayouts/slideLayout13.xml" ContentType="application/vnd.openxmlformats-officedocument.presentationml.slideLayout+xml"/>
  <Override PartName="/ppt/theme/theme4.xml" ContentType="application/vnd.openxmlformats-officedocument.theme+xml"/>
  <Override PartName="/ppt/slideLayouts/slideLayout14.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1.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2.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0" r:id="rId1"/>
    <p:sldMasterId id="2147483683" r:id="rId2"/>
    <p:sldMasterId id="2147483677" r:id="rId3"/>
    <p:sldMasterId id="2147483675" r:id="rId4"/>
    <p:sldMasterId id="2147483660" r:id="rId5"/>
  </p:sldMasterIdLst>
  <p:notesMasterIdLst>
    <p:notesMasterId r:id="rId118"/>
  </p:notesMasterIdLst>
  <p:sldIdLst>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302" r:id="rId19"/>
    <p:sldId id="270" r:id="rId20"/>
    <p:sldId id="290" r:id="rId21"/>
    <p:sldId id="271" r:id="rId22"/>
    <p:sldId id="272" r:id="rId23"/>
    <p:sldId id="274" r:id="rId24"/>
    <p:sldId id="275" r:id="rId25"/>
    <p:sldId id="277" r:id="rId26"/>
    <p:sldId id="278" r:id="rId27"/>
    <p:sldId id="279" r:id="rId28"/>
    <p:sldId id="280" r:id="rId29"/>
    <p:sldId id="281" r:id="rId30"/>
    <p:sldId id="282" r:id="rId31"/>
    <p:sldId id="283" r:id="rId32"/>
    <p:sldId id="284" r:id="rId33"/>
    <p:sldId id="285" r:id="rId34"/>
    <p:sldId id="286" r:id="rId35"/>
    <p:sldId id="287" r:id="rId36"/>
    <p:sldId id="289" r:id="rId37"/>
    <p:sldId id="292" r:id="rId38"/>
    <p:sldId id="291" r:id="rId39"/>
    <p:sldId id="293" r:id="rId40"/>
    <p:sldId id="294" r:id="rId41"/>
    <p:sldId id="295" r:id="rId42"/>
    <p:sldId id="296" r:id="rId43"/>
    <p:sldId id="297" r:id="rId44"/>
    <p:sldId id="298" r:id="rId45"/>
    <p:sldId id="299" r:id="rId46"/>
    <p:sldId id="300" r:id="rId47"/>
    <p:sldId id="301"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69" r:id="rId70"/>
    <p:sldId id="370" r:id="rId71"/>
    <p:sldId id="371" r:id="rId72"/>
    <p:sldId id="372" r:id="rId73"/>
    <p:sldId id="373" r:id="rId74"/>
    <p:sldId id="374" r:id="rId75"/>
    <p:sldId id="375" r:id="rId76"/>
    <p:sldId id="376" r:id="rId77"/>
    <p:sldId id="377" r:id="rId78"/>
    <p:sldId id="380" r:id="rId79"/>
    <p:sldId id="378" r:id="rId80"/>
    <p:sldId id="324" r:id="rId81"/>
    <p:sldId id="325" r:id="rId82"/>
    <p:sldId id="368" r:id="rId83"/>
    <p:sldId id="327" r:id="rId84"/>
    <p:sldId id="328" r:id="rId85"/>
    <p:sldId id="329" r:id="rId86"/>
    <p:sldId id="330" r:id="rId87"/>
    <p:sldId id="331" r:id="rId88"/>
    <p:sldId id="332" r:id="rId89"/>
    <p:sldId id="333" r:id="rId90"/>
    <p:sldId id="335" r:id="rId91"/>
    <p:sldId id="336" r:id="rId92"/>
    <p:sldId id="337" r:id="rId93"/>
    <p:sldId id="338" r:id="rId94"/>
    <p:sldId id="339" r:id="rId95"/>
    <p:sldId id="340" r:id="rId96"/>
    <p:sldId id="341" r:id="rId97"/>
    <p:sldId id="342" r:id="rId98"/>
    <p:sldId id="343" r:id="rId99"/>
    <p:sldId id="344" r:id="rId100"/>
    <p:sldId id="345" r:id="rId101"/>
    <p:sldId id="346" r:id="rId102"/>
    <p:sldId id="347" r:id="rId103"/>
    <p:sldId id="348" r:id="rId104"/>
    <p:sldId id="349" r:id="rId105"/>
    <p:sldId id="350" r:id="rId106"/>
    <p:sldId id="351" r:id="rId107"/>
    <p:sldId id="352" r:id="rId108"/>
    <p:sldId id="353" r:id="rId109"/>
    <p:sldId id="354" r:id="rId110"/>
    <p:sldId id="355" r:id="rId111"/>
    <p:sldId id="356" r:id="rId112"/>
    <p:sldId id="357" r:id="rId113"/>
    <p:sldId id="358" r:id="rId114"/>
    <p:sldId id="366" r:id="rId115"/>
    <p:sldId id="367" r:id="rId116"/>
    <p:sldId id="288" r:id="rId1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74706" autoAdjust="0"/>
  </p:normalViewPr>
  <p:slideViewPr>
    <p:cSldViewPr snapToGrid="0">
      <p:cViewPr varScale="1">
        <p:scale>
          <a:sx n="54" d="100"/>
          <a:sy n="54" d="100"/>
        </p:scale>
        <p:origin x="138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12" Type="http://schemas.openxmlformats.org/officeDocument/2006/relationships/slide" Target="slides/slide107.xml"/><Relationship Id="rId16" Type="http://schemas.openxmlformats.org/officeDocument/2006/relationships/slide" Target="slides/slide1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102" Type="http://schemas.openxmlformats.org/officeDocument/2006/relationships/slide" Target="slides/slide97.xml"/><Relationship Id="rId5" Type="http://schemas.openxmlformats.org/officeDocument/2006/relationships/slideMaster" Target="slideMasters/slideMaster5.xml"/><Relationship Id="rId61" Type="http://schemas.openxmlformats.org/officeDocument/2006/relationships/slide" Target="slides/slide56.xml"/><Relationship Id="rId82" Type="http://schemas.openxmlformats.org/officeDocument/2006/relationships/slide" Target="slides/slide77.xml"/><Relationship Id="rId90" Type="http://schemas.openxmlformats.org/officeDocument/2006/relationships/slide" Target="slides/slide85.xml"/><Relationship Id="rId95" Type="http://schemas.openxmlformats.org/officeDocument/2006/relationships/slide" Target="slides/slide90.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13" Type="http://schemas.openxmlformats.org/officeDocument/2006/relationships/slide" Target="slides/slide108.xml"/><Relationship Id="rId118" Type="http://schemas.openxmlformats.org/officeDocument/2006/relationships/notesMaster" Target="notesMasters/notesMaster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openxmlformats.org/officeDocument/2006/relationships/slide" Target="slides/slide75.xml"/><Relationship Id="rId85" Type="http://schemas.openxmlformats.org/officeDocument/2006/relationships/slide" Target="slides/slide80.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103" Type="http://schemas.openxmlformats.org/officeDocument/2006/relationships/slide" Target="slides/slide98.xml"/><Relationship Id="rId108" Type="http://schemas.openxmlformats.org/officeDocument/2006/relationships/slide" Target="slides/slide103.xml"/><Relationship Id="rId116" Type="http://schemas.openxmlformats.org/officeDocument/2006/relationships/slide" Target="slides/slide11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83" Type="http://schemas.openxmlformats.org/officeDocument/2006/relationships/slide" Target="slides/slide78.xml"/><Relationship Id="rId88" Type="http://schemas.openxmlformats.org/officeDocument/2006/relationships/slide" Target="slides/slide83.xml"/><Relationship Id="rId91" Type="http://schemas.openxmlformats.org/officeDocument/2006/relationships/slide" Target="slides/slide86.xml"/><Relationship Id="rId96" Type="http://schemas.openxmlformats.org/officeDocument/2006/relationships/slide" Target="slides/slide91.xml"/><Relationship Id="rId111" Type="http://schemas.openxmlformats.org/officeDocument/2006/relationships/slide" Target="slides/slide106.xml"/><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6" Type="http://schemas.openxmlformats.org/officeDocument/2006/relationships/slide" Target="slides/slide101.xml"/><Relationship Id="rId114" Type="http://schemas.openxmlformats.org/officeDocument/2006/relationships/slide" Target="slides/slide109.xml"/><Relationship Id="rId119" Type="http://schemas.openxmlformats.org/officeDocument/2006/relationships/presProps" Target="presProps.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slide" Target="slides/slide73.xml"/><Relationship Id="rId81" Type="http://schemas.openxmlformats.org/officeDocument/2006/relationships/slide" Target="slides/slide76.xml"/><Relationship Id="rId86" Type="http://schemas.openxmlformats.org/officeDocument/2006/relationships/slide" Target="slides/slide81.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viewProps" Target="viewProps.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slideMaster" Target="slideMasters/slideMaster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s>
</file>

<file path=ppt/diagrams/_rels/data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svg"/><Relationship Id="rId1" Type="http://schemas.openxmlformats.org/officeDocument/2006/relationships/image" Target="../media/image22.png"/><Relationship Id="rId6" Type="http://schemas.openxmlformats.org/officeDocument/2006/relationships/image" Target="../media/image27.svg"/><Relationship Id="rId5" Type="http://schemas.openxmlformats.org/officeDocument/2006/relationships/image" Target="../media/image26.png"/><Relationship Id="rId4" Type="http://schemas.openxmlformats.org/officeDocument/2006/relationships/image" Target="../media/image25.svg"/></Relationships>
</file>

<file path=ppt/diagrams/_rels/data8.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3" Type="http://schemas.openxmlformats.org/officeDocument/2006/relationships/hyperlink" Target="https://medium.com/@jwknig/metaphors-in-the-news-how-media-metaphors-shape-your-perspective-without-you-knowing-it-1b3eafa6a004" TargetMode="External"/><Relationship Id="rId7" Type="http://schemas.openxmlformats.org/officeDocument/2006/relationships/image" Target="../media/image12.png"/><Relationship Id="rId12" Type="http://schemas.openxmlformats.org/officeDocument/2006/relationships/image" Target="../media/image17.svg"/><Relationship Id="rId2" Type="http://schemas.openxmlformats.org/officeDocument/2006/relationships/hyperlink" Target="https://languageinconflict.org/155-metaphor-in-the-news.html" TargetMode="External"/><Relationship Id="rId1" Type="http://schemas.openxmlformats.org/officeDocument/2006/relationships/hyperlink" Target="https://www.npr.org/2013/03/19/174767346/gun-metaphors-deeply-embedded-in-english-language?t=1588055766176" TargetMode="External"/><Relationship Id="rId6" Type="http://schemas.openxmlformats.org/officeDocument/2006/relationships/image" Target="../media/image11.svg"/><Relationship Id="rId11" Type="http://schemas.openxmlformats.org/officeDocument/2006/relationships/image" Target="../media/image16.png"/><Relationship Id="rId5" Type="http://schemas.openxmlformats.org/officeDocument/2006/relationships/image" Target="../media/image10.png"/><Relationship Id="rId10" Type="http://schemas.openxmlformats.org/officeDocument/2006/relationships/image" Target="../media/image15.svg"/><Relationship Id="rId4" Type="http://schemas.openxmlformats.org/officeDocument/2006/relationships/hyperlink" Target="https://newsframes.wordpress.com/category/metaphor/" TargetMode="External"/><Relationship Id="rId9" Type="http://schemas.openxmlformats.org/officeDocument/2006/relationships/image" Target="../media/image14.png"/><Relationship Id="rId14" Type="http://schemas.openxmlformats.org/officeDocument/2006/relationships/image" Target="../media/image19.svg"/></Relationships>
</file>

<file path=ppt/diagrams/_rels/drawing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svg"/><Relationship Id="rId1" Type="http://schemas.openxmlformats.org/officeDocument/2006/relationships/image" Target="../media/image22.png"/><Relationship Id="rId6" Type="http://schemas.openxmlformats.org/officeDocument/2006/relationships/image" Target="../media/image27.svg"/><Relationship Id="rId5" Type="http://schemas.openxmlformats.org/officeDocument/2006/relationships/image" Target="../media/image26.png"/><Relationship Id="rId4" Type="http://schemas.openxmlformats.org/officeDocument/2006/relationships/image" Target="../media/image25.svg"/></Relationships>
</file>

<file path=ppt/diagrams/_rels/drawing8.xml.rels><?xml version="1.0" encoding="UTF-8" standalone="yes"?>
<Relationships xmlns="http://schemas.openxmlformats.org/package/2006/relationships"><Relationship Id="rId8" Type="http://schemas.openxmlformats.org/officeDocument/2006/relationships/hyperlink" Target="https://languageinconflict.org/155-metaphor-in-the-news.html" TargetMode="External"/><Relationship Id="rId13" Type="http://schemas.openxmlformats.org/officeDocument/2006/relationships/image" Target="../media/image19.svg"/><Relationship Id="rId3" Type="http://schemas.openxmlformats.org/officeDocument/2006/relationships/image" Target="../media/image12.png"/><Relationship Id="rId7" Type="http://schemas.openxmlformats.org/officeDocument/2006/relationships/image" Target="../media/image15.svg"/><Relationship Id="rId12" Type="http://schemas.openxmlformats.org/officeDocument/2006/relationships/image" Target="../media/image18.png"/><Relationship Id="rId2" Type="http://schemas.openxmlformats.org/officeDocument/2006/relationships/image" Target="../media/image11.svg"/><Relationship Id="rId1" Type="http://schemas.openxmlformats.org/officeDocument/2006/relationships/image" Target="../media/image10.png"/><Relationship Id="rId6" Type="http://schemas.openxmlformats.org/officeDocument/2006/relationships/image" Target="../media/image14.png"/><Relationship Id="rId11" Type="http://schemas.openxmlformats.org/officeDocument/2006/relationships/hyperlink" Target="https://medium.com/@jwknig/metaphors-in-the-news-how-media-metaphors-shape-your-perspective-without-you-knowing-it-1b3eafa6a004" TargetMode="External"/><Relationship Id="rId5" Type="http://schemas.openxmlformats.org/officeDocument/2006/relationships/hyperlink" Target="https://www.npr.org/2013/03/19/174767346/gun-metaphors-deeply-embedded-in-english-language?t=1588055766176" TargetMode="External"/><Relationship Id="rId10" Type="http://schemas.openxmlformats.org/officeDocument/2006/relationships/image" Target="../media/image17.svg"/><Relationship Id="rId4" Type="http://schemas.openxmlformats.org/officeDocument/2006/relationships/image" Target="../media/image13.svg"/><Relationship Id="rId9" Type="http://schemas.openxmlformats.org/officeDocument/2006/relationships/image" Target="../media/image16.png"/><Relationship Id="rId14" Type="http://schemas.openxmlformats.org/officeDocument/2006/relationships/hyperlink" Target="https://newsframes.wordpress.com/category/metaphor/" TargetMode="Externa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EFCB834-2DE2-4EB3-97FA-AA87C42D2CD7}"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C975ACC2-5287-4361-ABCA-6BD85644C5D0}">
      <dgm:prSet/>
      <dgm:spPr/>
      <dgm:t>
        <a:bodyPr/>
        <a:lstStyle/>
        <a:p>
          <a:r>
            <a:rPr lang="en-US"/>
            <a:t>Make up a meaningful – though not necessarily true – English sentence which to the best of your knowledge has never in the history of the universe </a:t>
          </a:r>
          <a:r>
            <a:rPr lang="en-GB"/>
            <a:t>been written before.</a:t>
          </a:r>
          <a:endParaRPr lang="en-US"/>
        </a:p>
      </dgm:t>
    </dgm:pt>
    <dgm:pt modelId="{89AD91D9-3F6F-410D-AB1E-2737B7FC157E}" type="parTrans" cxnId="{5999FE25-D5CA-4D1C-B728-9128CD952978}">
      <dgm:prSet/>
      <dgm:spPr/>
      <dgm:t>
        <a:bodyPr/>
        <a:lstStyle/>
        <a:p>
          <a:endParaRPr lang="en-US"/>
        </a:p>
      </dgm:t>
    </dgm:pt>
    <dgm:pt modelId="{D1E3C4FF-EA68-4903-8D86-6D197025EAAC}" type="sibTrans" cxnId="{5999FE25-D5CA-4D1C-B728-9128CD952978}">
      <dgm:prSet/>
      <dgm:spPr/>
      <dgm:t>
        <a:bodyPr/>
        <a:lstStyle/>
        <a:p>
          <a:endParaRPr lang="en-US"/>
        </a:p>
      </dgm:t>
    </dgm:pt>
    <dgm:pt modelId="{CFAD5183-E4BA-4FE9-B307-19D02ED0D0AD}">
      <dgm:prSet/>
      <dgm:spPr/>
      <dgm:t>
        <a:bodyPr/>
        <a:lstStyle/>
        <a:p>
          <a:r>
            <a:rPr lang="en-US"/>
            <a:t>Give some examples of words that have entered the English language as a result of the technological revolution.</a:t>
          </a:r>
        </a:p>
      </dgm:t>
    </dgm:pt>
    <dgm:pt modelId="{BEFEAEBA-449F-4F08-9844-F3CE5422125E}" type="parTrans" cxnId="{300C5502-F048-4821-970D-E382A2C5B33F}">
      <dgm:prSet/>
      <dgm:spPr/>
      <dgm:t>
        <a:bodyPr/>
        <a:lstStyle/>
        <a:p>
          <a:endParaRPr lang="en-US"/>
        </a:p>
      </dgm:t>
    </dgm:pt>
    <dgm:pt modelId="{BEC04839-3309-45D9-9CAE-CB831DDB1A3D}" type="sibTrans" cxnId="{300C5502-F048-4821-970D-E382A2C5B33F}">
      <dgm:prSet/>
      <dgm:spPr/>
      <dgm:t>
        <a:bodyPr/>
        <a:lstStyle/>
        <a:p>
          <a:endParaRPr lang="en-US"/>
        </a:p>
      </dgm:t>
    </dgm:pt>
    <dgm:pt modelId="{81555EF6-05DD-4850-BBC3-6142652FAB2A}" type="pres">
      <dgm:prSet presAssocID="{7EFCB834-2DE2-4EB3-97FA-AA87C42D2CD7}" presName="linear" presStyleCnt="0">
        <dgm:presLayoutVars>
          <dgm:animLvl val="lvl"/>
          <dgm:resizeHandles val="exact"/>
        </dgm:presLayoutVars>
      </dgm:prSet>
      <dgm:spPr/>
    </dgm:pt>
    <dgm:pt modelId="{F3717F96-205A-4688-89F6-9E8991AAB4BF}" type="pres">
      <dgm:prSet presAssocID="{C975ACC2-5287-4361-ABCA-6BD85644C5D0}" presName="parentText" presStyleLbl="node1" presStyleIdx="0" presStyleCnt="2">
        <dgm:presLayoutVars>
          <dgm:chMax val="0"/>
          <dgm:bulletEnabled val="1"/>
        </dgm:presLayoutVars>
      </dgm:prSet>
      <dgm:spPr/>
    </dgm:pt>
    <dgm:pt modelId="{2C978938-9147-4C8E-978F-E9D6360B3259}" type="pres">
      <dgm:prSet presAssocID="{D1E3C4FF-EA68-4903-8D86-6D197025EAAC}" presName="spacer" presStyleCnt="0"/>
      <dgm:spPr/>
    </dgm:pt>
    <dgm:pt modelId="{E9E6A646-74EB-4961-939A-4A33CAEFA3B1}" type="pres">
      <dgm:prSet presAssocID="{CFAD5183-E4BA-4FE9-B307-19D02ED0D0AD}" presName="parentText" presStyleLbl="node1" presStyleIdx="1" presStyleCnt="2">
        <dgm:presLayoutVars>
          <dgm:chMax val="0"/>
          <dgm:bulletEnabled val="1"/>
        </dgm:presLayoutVars>
      </dgm:prSet>
      <dgm:spPr/>
    </dgm:pt>
  </dgm:ptLst>
  <dgm:cxnLst>
    <dgm:cxn modelId="{300C5502-F048-4821-970D-E382A2C5B33F}" srcId="{7EFCB834-2DE2-4EB3-97FA-AA87C42D2CD7}" destId="{CFAD5183-E4BA-4FE9-B307-19D02ED0D0AD}" srcOrd="1" destOrd="0" parTransId="{BEFEAEBA-449F-4F08-9844-F3CE5422125E}" sibTransId="{BEC04839-3309-45D9-9CAE-CB831DDB1A3D}"/>
    <dgm:cxn modelId="{54032B1F-5CC2-4CEF-A835-8308584731B7}" type="presOf" srcId="{C975ACC2-5287-4361-ABCA-6BD85644C5D0}" destId="{F3717F96-205A-4688-89F6-9E8991AAB4BF}" srcOrd="0" destOrd="0" presId="urn:microsoft.com/office/officeart/2005/8/layout/vList2"/>
    <dgm:cxn modelId="{5999FE25-D5CA-4D1C-B728-9128CD952978}" srcId="{7EFCB834-2DE2-4EB3-97FA-AA87C42D2CD7}" destId="{C975ACC2-5287-4361-ABCA-6BD85644C5D0}" srcOrd="0" destOrd="0" parTransId="{89AD91D9-3F6F-410D-AB1E-2737B7FC157E}" sibTransId="{D1E3C4FF-EA68-4903-8D86-6D197025EAAC}"/>
    <dgm:cxn modelId="{CCA28560-B2B5-4517-9023-EBD48D6C749A}" type="presOf" srcId="{7EFCB834-2DE2-4EB3-97FA-AA87C42D2CD7}" destId="{81555EF6-05DD-4850-BBC3-6142652FAB2A}" srcOrd="0" destOrd="0" presId="urn:microsoft.com/office/officeart/2005/8/layout/vList2"/>
    <dgm:cxn modelId="{C1DCDD92-7EE1-40A7-8C54-6866082BFC4B}" type="presOf" srcId="{CFAD5183-E4BA-4FE9-B307-19D02ED0D0AD}" destId="{E9E6A646-74EB-4961-939A-4A33CAEFA3B1}" srcOrd="0" destOrd="0" presId="urn:microsoft.com/office/officeart/2005/8/layout/vList2"/>
    <dgm:cxn modelId="{BD7F8C19-BA34-4E78-8B75-5E5F809648EC}" type="presParOf" srcId="{81555EF6-05DD-4850-BBC3-6142652FAB2A}" destId="{F3717F96-205A-4688-89F6-9E8991AAB4BF}" srcOrd="0" destOrd="0" presId="urn:microsoft.com/office/officeart/2005/8/layout/vList2"/>
    <dgm:cxn modelId="{566C1D54-A6B4-47AC-AB9C-370D711CC256}" type="presParOf" srcId="{81555EF6-05DD-4850-BBC3-6142652FAB2A}" destId="{2C978938-9147-4C8E-978F-E9D6360B3259}" srcOrd="1" destOrd="0" presId="urn:microsoft.com/office/officeart/2005/8/layout/vList2"/>
    <dgm:cxn modelId="{FB5EDADC-F99D-4E8E-843B-C8ED64253CDB}" type="presParOf" srcId="{81555EF6-05DD-4850-BBC3-6142652FAB2A}" destId="{E9E6A646-74EB-4961-939A-4A33CAEFA3B1}"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35C5A095-5E3B-40DA-AEFC-F224BE31E70E}"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52C775C9-E993-4E6D-92A2-3E40A2346D71}">
      <dgm:prSet/>
      <dgm:spPr/>
      <dgm:t>
        <a:bodyPr/>
        <a:lstStyle/>
        <a:p>
          <a:r>
            <a:rPr lang="fi-FI" dirty="0" err="1"/>
            <a:t>Why</a:t>
          </a:r>
          <a:r>
            <a:rPr lang="fi-FI" dirty="0"/>
            <a:t> </a:t>
          </a:r>
          <a:r>
            <a:rPr lang="fi-FI" dirty="0" err="1"/>
            <a:t>do</a:t>
          </a:r>
          <a:r>
            <a:rPr lang="fi-FI" dirty="0"/>
            <a:t> </a:t>
          </a:r>
          <a:r>
            <a:rPr lang="fi-FI" dirty="0" err="1"/>
            <a:t>people</a:t>
          </a:r>
          <a:r>
            <a:rPr lang="fi-FI" dirty="0"/>
            <a:t> </a:t>
          </a:r>
          <a:r>
            <a:rPr lang="fi-FI" dirty="0" err="1"/>
            <a:t>use</a:t>
          </a:r>
          <a:r>
            <a:rPr lang="fi-FI" dirty="0"/>
            <a:t> </a:t>
          </a:r>
          <a:r>
            <a:rPr lang="fi-FI" dirty="0" err="1"/>
            <a:t>euphemisms</a:t>
          </a:r>
          <a:r>
            <a:rPr lang="fi-FI" dirty="0"/>
            <a:t>?</a:t>
          </a:r>
          <a:endParaRPr lang="en-US" dirty="0"/>
        </a:p>
      </dgm:t>
    </dgm:pt>
    <dgm:pt modelId="{89EE0C0D-7D84-490D-A712-F18342684744}" type="parTrans" cxnId="{68791873-4F21-4DE4-8643-72E475796AFC}">
      <dgm:prSet/>
      <dgm:spPr/>
      <dgm:t>
        <a:bodyPr/>
        <a:lstStyle/>
        <a:p>
          <a:endParaRPr lang="en-US"/>
        </a:p>
      </dgm:t>
    </dgm:pt>
    <dgm:pt modelId="{0083C670-974F-45EA-99A3-EB6A3C03E61F}" type="sibTrans" cxnId="{68791873-4F21-4DE4-8643-72E475796AFC}">
      <dgm:prSet/>
      <dgm:spPr/>
      <dgm:t>
        <a:bodyPr/>
        <a:lstStyle/>
        <a:p>
          <a:endParaRPr lang="en-US"/>
        </a:p>
      </dgm:t>
    </dgm:pt>
    <dgm:pt modelId="{3A2679FA-E69A-44F9-A101-38107C556F4E}">
      <dgm:prSet/>
      <dgm:spPr/>
      <dgm:t>
        <a:bodyPr/>
        <a:lstStyle/>
        <a:p>
          <a:r>
            <a:rPr lang="fi-FI" dirty="0" err="1"/>
            <a:t>What</a:t>
          </a:r>
          <a:r>
            <a:rPr lang="fi-FI" dirty="0"/>
            <a:t> </a:t>
          </a:r>
          <a:r>
            <a:rPr lang="fi-FI" dirty="0" err="1"/>
            <a:t>are</a:t>
          </a:r>
          <a:r>
            <a:rPr lang="fi-FI" dirty="0"/>
            <a:t> </a:t>
          </a:r>
          <a:r>
            <a:rPr lang="fi-FI" dirty="0" err="1"/>
            <a:t>the</a:t>
          </a:r>
          <a:r>
            <a:rPr lang="fi-FI" dirty="0"/>
            <a:t> </a:t>
          </a:r>
          <a:r>
            <a:rPr lang="fi-FI" dirty="0" err="1"/>
            <a:t>potential</a:t>
          </a:r>
          <a:r>
            <a:rPr lang="fi-FI" dirty="0"/>
            <a:t> </a:t>
          </a:r>
          <a:r>
            <a:rPr lang="fi-FI" dirty="0" err="1"/>
            <a:t>advantages</a:t>
          </a:r>
          <a:r>
            <a:rPr lang="fi-FI" dirty="0"/>
            <a:t> </a:t>
          </a:r>
          <a:r>
            <a:rPr lang="fi-FI" dirty="0" err="1"/>
            <a:t>or</a:t>
          </a:r>
          <a:r>
            <a:rPr lang="fi-FI" dirty="0"/>
            <a:t> </a:t>
          </a:r>
          <a:r>
            <a:rPr lang="fi-FI" dirty="0" err="1"/>
            <a:t>disadvantages</a:t>
          </a:r>
          <a:r>
            <a:rPr lang="fi-FI" dirty="0"/>
            <a:t> of </a:t>
          </a:r>
          <a:r>
            <a:rPr lang="fi-FI" dirty="0" err="1"/>
            <a:t>using</a:t>
          </a:r>
          <a:r>
            <a:rPr lang="fi-FI" dirty="0"/>
            <a:t> </a:t>
          </a:r>
          <a:r>
            <a:rPr lang="fi-FI" dirty="0" err="1"/>
            <a:t>euphemisms</a:t>
          </a:r>
          <a:r>
            <a:rPr lang="fi-FI" dirty="0"/>
            <a:t> in </a:t>
          </a:r>
          <a:r>
            <a:rPr lang="fi-FI" dirty="0" err="1"/>
            <a:t>relation</a:t>
          </a:r>
          <a:r>
            <a:rPr lang="fi-FI" dirty="0"/>
            <a:t> to </a:t>
          </a:r>
          <a:r>
            <a:rPr lang="fi-FI" dirty="0" err="1"/>
            <a:t>knowledge</a:t>
          </a:r>
          <a:r>
            <a:rPr lang="fi-FI" dirty="0"/>
            <a:t> </a:t>
          </a:r>
          <a:r>
            <a:rPr lang="fi-FI" dirty="0" err="1"/>
            <a:t>acquisition</a:t>
          </a:r>
          <a:r>
            <a:rPr lang="fi-FI" dirty="0"/>
            <a:t> and </a:t>
          </a:r>
          <a:r>
            <a:rPr lang="fi-FI" dirty="0" err="1"/>
            <a:t>knowledge</a:t>
          </a:r>
          <a:r>
            <a:rPr lang="fi-FI" dirty="0"/>
            <a:t> </a:t>
          </a:r>
          <a:r>
            <a:rPr lang="fi-FI" dirty="0" err="1"/>
            <a:t>sharing</a:t>
          </a:r>
          <a:r>
            <a:rPr lang="fi-FI" dirty="0"/>
            <a:t>?</a:t>
          </a:r>
          <a:endParaRPr lang="en-US" dirty="0"/>
        </a:p>
      </dgm:t>
    </dgm:pt>
    <dgm:pt modelId="{8C023F08-88CE-4833-902F-D8B54A4D5CF4}" type="parTrans" cxnId="{4D067080-C4B5-481A-A592-8E3873FAEB68}">
      <dgm:prSet/>
      <dgm:spPr/>
      <dgm:t>
        <a:bodyPr/>
        <a:lstStyle/>
        <a:p>
          <a:endParaRPr lang="en-US"/>
        </a:p>
      </dgm:t>
    </dgm:pt>
    <dgm:pt modelId="{84DB23FF-3B63-4987-9D77-C163FBB01923}" type="sibTrans" cxnId="{4D067080-C4B5-481A-A592-8E3873FAEB68}">
      <dgm:prSet/>
      <dgm:spPr/>
      <dgm:t>
        <a:bodyPr/>
        <a:lstStyle/>
        <a:p>
          <a:endParaRPr lang="en-US"/>
        </a:p>
      </dgm:t>
    </dgm:pt>
    <dgm:pt modelId="{7AD368E0-3FDA-4E34-ADA3-AADE8F3082EF}">
      <dgm:prSet/>
      <dgm:spPr/>
      <dgm:t>
        <a:bodyPr/>
        <a:lstStyle/>
        <a:p>
          <a:r>
            <a:rPr lang="en-GB" dirty="0"/>
            <a:t>Could the use of euphemisms ever be harmful? </a:t>
          </a:r>
          <a:endParaRPr lang="en-US" dirty="0"/>
        </a:p>
      </dgm:t>
    </dgm:pt>
    <dgm:pt modelId="{D6454B87-29E6-45D8-A412-5AA922ED090E}" type="parTrans" cxnId="{1F0696FD-78DC-47E8-B985-F48B791CEFFD}">
      <dgm:prSet/>
      <dgm:spPr/>
      <dgm:t>
        <a:bodyPr/>
        <a:lstStyle/>
        <a:p>
          <a:endParaRPr lang="en-US"/>
        </a:p>
      </dgm:t>
    </dgm:pt>
    <dgm:pt modelId="{1281682A-B16C-4134-984C-4FDA77FF6BA1}" type="sibTrans" cxnId="{1F0696FD-78DC-47E8-B985-F48B791CEFFD}">
      <dgm:prSet/>
      <dgm:spPr/>
      <dgm:t>
        <a:bodyPr/>
        <a:lstStyle/>
        <a:p>
          <a:endParaRPr lang="en-US"/>
        </a:p>
      </dgm:t>
    </dgm:pt>
    <dgm:pt modelId="{975330C2-3ECC-4145-ADCC-42C5C4C21E2F}" type="pres">
      <dgm:prSet presAssocID="{35C5A095-5E3B-40DA-AEFC-F224BE31E70E}" presName="root" presStyleCnt="0">
        <dgm:presLayoutVars>
          <dgm:dir/>
          <dgm:resizeHandles val="exact"/>
        </dgm:presLayoutVars>
      </dgm:prSet>
      <dgm:spPr/>
    </dgm:pt>
    <dgm:pt modelId="{F4CFB3BA-C423-4A03-8E96-1F6C79F9FA49}" type="pres">
      <dgm:prSet presAssocID="{52C775C9-E993-4E6D-92A2-3E40A2346D71}" presName="compNode" presStyleCnt="0"/>
      <dgm:spPr/>
    </dgm:pt>
    <dgm:pt modelId="{B38BDE97-96A9-45F6-B6E3-D328CC8E0298}" type="pres">
      <dgm:prSet presAssocID="{52C775C9-E993-4E6D-92A2-3E40A2346D71}" presName="bgRect" presStyleLbl="bgShp" presStyleIdx="0" presStyleCnt="3"/>
      <dgm:spPr/>
    </dgm:pt>
    <dgm:pt modelId="{1D396C5A-9903-4E3D-8315-3BD13361A49D}" type="pres">
      <dgm:prSet presAssocID="{52C775C9-E993-4E6D-92A2-3E40A2346D71}"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Questions"/>
        </a:ext>
      </dgm:extLst>
    </dgm:pt>
    <dgm:pt modelId="{4ACF2B3C-BB50-48B4-9A38-0B1B5CA82870}" type="pres">
      <dgm:prSet presAssocID="{52C775C9-E993-4E6D-92A2-3E40A2346D71}" presName="spaceRect" presStyleCnt="0"/>
      <dgm:spPr/>
    </dgm:pt>
    <dgm:pt modelId="{D17B0CA5-1516-4160-881F-7DF561E5F108}" type="pres">
      <dgm:prSet presAssocID="{52C775C9-E993-4E6D-92A2-3E40A2346D71}" presName="parTx" presStyleLbl="revTx" presStyleIdx="0" presStyleCnt="3">
        <dgm:presLayoutVars>
          <dgm:chMax val="0"/>
          <dgm:chPref val="0"/>
        </dgm:presLayoutVars>
      </dgm:prSet>
      <dgm:spPr/>
    </dgm:pt>
    <dgm:pt modelId="{B0866142-70CB-4999-BF43-87AA3D6983C9}" type="pres">
      <dgm:prSet presAssocID="{0083C670-974F-45EA-99A3-EB6A3C03E61F}" presName="sibTrans" presStyleCnt="0"/>
      <dgm:spPr/>
    </dgm:pt>
    <dgm:pt modelId="{7488B0B9-78AF-468F-B51A-E45C42C9D876}" type="pres">
      <dgm:prSet presAssocID="{3A2679FA-E69A-44F9-A101-38107C556F4E}" presName="compNode" presStyleCnt="0"/>
      <dgm:spPr/>
    </dgm:pt>
    <dgm:pt modelId="{2A43E5BB-0592-4844-B74E-4E19F70BA63E}" type="pres">
      <dgm:prSet presAssocID="{3A2679FA-E69A-44F9-A101-38107C556F4E}" presName="bgRect" presStyleLbl="bgShp" presStyleIdx="1" presStyleCnt="3"/>
      <dgm:spPr/>
    </dgm:pt>
    <dgm:pt modelId="{CE6D6043-045B-44D4-98E4-3BFFB188F3FD}" type="pres">
      <dgm:prSet presAssocID="{3A2679FA-E69A-44F9-A101-38107C556F4E}"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User Network"/>
        </a:ext>
      </dgm:extLst>
    </dgm:pt>
    <dgm:pt modelId="{6408B68D-D389-4883-BF93-13F310263556}" type="pres">
      <dgm:prSet presAssocID="{3A2679FA-E69A-44F9-A101-38107C556F4E}" presName="spaceRect" presStyleCnt="0"/>
      <dgm:spPr/>
    </dgm:pt>
    <dgm:pt modelId="{F69CE164-6B44-41B8-97B3-45DE305928E5}" type="pres">
      <dgm:prSet presAssocID="{3A2679FA-E69A-44F9-A101-38107C556F4E}" presName="parTx" presStyleLbl="revTx" presStyleIdx="1" presStyleCnt="3">
        <dgm:presLayoutVars>
          <dgm:chMax val="0"/>
          <dgm:chPref val="0"/>
        </dgm:presLayoutVars>
      </dgm:prSet>
      <dgm:spPr/>
    </dgm:pt>
    <dgm:pt modelId="{A7D88F5E-2BCF-4260-ACBB-D136C8527F49}" type="pres">
      <dgm:prSet presAssocID="{84DB23FF-3B63-4987-9D77-C163FBB01923}" presName="sibTrans" presStyleCnt="0"/>
      <dgm:spPr/>
    </dgm:pt>
    <dgm:pt modelId="{2CD2F690-16CC-429B-81DE-274B202F8029}" type="pres">
      <dgm:prSet presAssocID="{7AD368E0-3FDA-4E34-ADA3-AADE8F3082EF}" presName="compNode" presStyleCnt="0"/>
      <dgm:spPr/>
    </dgm:pt>
    <dgm:pt modelId="{F15F7731-1E3A-4C21-9082-918C01158C71}" type="pres">
      <dgm:prSet presAssocID="{7AD368E0-3FDA-4E34-ADA3-AADE8F3082EF}" presName="bgRect" presStyleLbl="bgShp" presStyleIdx="2" presStyleCnt="3"/>
      <dgm:spPr/>
    </dgm:pt>
    <dgm:pt modelId="{1D41D689-5763-47BA-AE70-17E087980506}" type="pres">
      <dgm:prSet presAssocID="{7AD368E0-3FDA-4E34-ADA3-AADE8F3082EF}"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Irritant"/>
        </a:ext>
      </dgm:extLst>
    </dgm:pt>
    <dgm:pt modelId="{95D3323C-3B56-4D00-B4EE-DE7EF53B718C}" type="pres">
      <dgm:prSet presAssocID="{7AD368E0-3FDA-4E34-ADA3-AADE8F3082EF}" presName="spaceRect" presStyleCnt="0"/>
      <dgm:spPr/>
    </dgm:pt>
    <dgm:pt modelId="{C5FE90C7-D428-457E-91C1-13CD0C8FDB4C}" type="pres">
      <dgm:prSet presAssocID="{7AD368E0-3FDA-4E34-ADA3-AADE8F3082EF}" presName="parTx" presStyleLbl="revTx" presStyleIdx="2" presStyleCnt="3">
        <dgm:presLayoutVars>
          <dgm:chMax val="0"/>
          <dgm:chPref val="0"/>
        </dgm:presLayoutVars>
      </dgm:prSet>
      <dgm:spPr/>
    </dgm:pt>
  </dgm:ptLst>
  <dgm:cxnLst>
    <dgm:cxn modelId="{2F1D9507-A01C-4EDC-906A-53E551EBAC30}" type="presOf" srcId="{35C5A095-5E3B-40DA-AEFC-F224BE31E70E}" destId="{975330C2-3ECC-4145-ADCC-42C5C4C21E2F}" srcOrd="0" destOrd="0" presId="urn:microsoft.com/office/officeart/2018/2/layout/IconVerticalSolidList"/>
    <dgm:cxn modelId="{A532B817-9C63-4ED1-9685-E0BD75A65202}" type="presOf" srcId="{3A2679FA-E69A-44F9-A101-38107C556F4E}" destId="{F69CE164-6B44-41B8-97B3-45DE305928E5}" srcOrd="0" destOrd="0" presId="urn:microsoft.com/office/officeart/2018/2/layout/IconVerticalSolidList"/>
    <dgm:cxn modelId="{68791873-4F21-4DE4-8643-72E475796AFC}" srcId="{35C5A095-5E3B-40DA-AEFC-F224BE31E70E}" destId="{52C775C9-E993-4E6D-92A2-3E40A2346D71}" srcOrd="0" destOrd="0" parTransId="{89EE0C0D-7D84-490D-A712-F18342684744}" sibTransId="{0083C670-974F-45EA-99A3-EB6A3C03E61F}"/>
    <dgm:cxn modelId="{4D067080-C4B5-481A-A592-8E3873FAEB68}" srcId="{35C5A095-5E3B-40DA-AEFC-F224BE31E70E}" destId="{3A2679FA-E69A-44F9-A101-38107C556F4E}" srcOrd="1" destOrd="0" parTransId="{8C023F08-88CE-4833-902F-D8B54A4D5CF4}" sibTransId="{84DB23FF-3B63-4987-9D77-C163FBB01923}"/>
    <dgm:cxn modelId="{E157DFA5-7C39-406F-8D6B-85D451EBC6E3}" type="presOf" srcId="{52C775C9-E993-4E6D-92A2-3E40A2346D71}" destId="{D17B0CA5-1516-4160-881F-7DF561E5F108}" srcOrd="0" destOrd="0" presId="urn:microsoft.com/office/officeart/2018/2/layout/IconVerticalSolidList"/>
    <dgm:cxn modelId="{D42DDFC7-84B1-4E08-963B-AB62D8449AE5}" type="presOf" srcId="{7AD368E0-3FDA-4E34-ADA3-AADE8F3082EF}" destId="{C5FE90C7-D428-457E-91C1-13CD0C8FDB4C}" srcOrd="0" destOrd="0" presId="urn:microsoft.com/office/officeart/2018/2/layout/IconVerticalSolidList"/>
    <dgm:cxn modelId="{1F0696FD-78DC-47E8-B985-F48B791CEFFD}" srcId="{35C5A095-5E3B-40DA-AEFC-F224BE31E70E}" destId="{7AD368E0-3FDA-4E34-ADA3-AADE8F3082EF}" srcOrd="2" destOrd="0" parTransId="{D6454B87-29E6-45D8-A412-5AA922ED090E}" sibTransId="{1281682A-B16C-4134-984C-4FDA77FF6BA1}"/>
    <dgm:cxn modelId="{A822B406-444C-4B95-9BD7-DAF6BC568F49}" type="presParOf" srcId="{975330C2-3ECC-4145-ADCC-42C5C4C21E2F}" destId="{F4CFB3BA-C423-4A03-8E96-1F6C79F9FA49}" srcOrd="0" destOrd="0" presId="urn:microsoft.com/office/officeart/2018/2/layout/IconVerticalSolidList"/>
    <dgm:cxn modelId="{404B8880-1837-40AE-84EA-208A3A2F8A9A}" type="presParOf" srcId="{F4CFB3BA-C423-4A03-8E96-1F6C79F9FA49}" destId="{B38BDE97-96A9-45F6-B6E3-D328CC8E0298}" srcOrd="0" destOrd="0" presId="urn:microsoft.com/office/officeart/2018/2/layout/IconVerticalSolidList"/>
    <dgm:cxn modelId="{3A21035B-8C3D-4B18-A11D-C0D5DC276993}" type="presParOf" srcId="{F4CFB3BA-C423-4A03-8E96-1F6C79F9FA49}" destId="{1D396C5A-9903-4E3D-8315-3BD13361A49D}" srcOrd="1" destOrd="0" presId="urn:microsoft.com/office/officeart/2018/2/layout/IconVerticalSolidList"/>
    <dgm:cxn modelId="{0E4DBA53-2AFA-4357-9FAB-12D6615E6CD3}" type="presParOf" srcId="{F4CFB3BA-C423-4A03-8E96-1F6C79F9FA49}" destId="{4ACF2B3C-BB50-48B4-9A38-0B1B5CA82870}" srcOrd="2" destOrd="0" presId="urn:microsoft.com/office/officeart/2018/2/layout/IconVerticalSolidList"/>
    <dgm:cxn modelId="{BB009791-F0DA-4F00-B06D-F3FF80C6724A}" type="presParOf" srcId="{F4CFB3BA-C423-4A03-8E96-1F6C79F9FA49}" destId="{D17B0CA5-1516-4160-881F-7DF561E5F108}" srcOrd="3" destOrd="0" presId="urn:microsoft.com/office/officeart/2018/2/layout/IconVerticalSolidList"/>
    <dgm:cxn modelId="{3A55166E-5450-4D6B-9282-1A4353B1BEFA}" type="presParOf" srcId="{975330C2-3ECC-4145-ADCC-42C5C4C21E2F}" destId="{B0866142-70CB-4999-BF43-87AA3D6983C9}" srcOrd="1" destOrd="0" presId="urn:microsoft.com/office/officeart/2018/2/layout/IconVerticalSolidList"/>
    <dgm:cxn modelId="{D4945596-CA79-47A7-A145-3AE2105922F6}" type="presParOf" srcId="{975330C2-3ECC-4145-ADCC-42C5C4C21E2F}" destId="{7488B0B9-78AF-468F-B51A-E45C42C9D876}" srcOrd="2" destOrd="0" presId="urn:microsoft.com/office/officeart/2018/2/layout/IconVerticalSolidList"/>
    <dgm:cxn modelId="{4B462C77-862D-4601-9292-0F38ED9C875B}" type="presParOf" srcId="{7488B0B9-78AF-468F-B51A-E45C42C9D876}" destId="{2A43E5BB-0592-4844-B74E-4E19F70BA63E}" srcOrd="0" destOrd="0" presId="urn:microsoft.com/office/officeart/2018/2/layout/IconVerticalSolidList"/>
    <dgm:cxn modelId="{1AB2E99A-39B7-492C-939C-3210663EDCB8}" type="presParOf" srcId="{7488B0B9-78AF-468F-B51A-E45C42C9D876}" destId="{CE6D6043-045B-44D4-98E4-3BFFB188F3FD}" srcOrd="1" destOrd="0" presId="urn:microsoft.com/office/officeart/2018/2/layout/IconVerticalSolidList"/>
    <dgm:cxn modelId="{939F87C4-90FA-477C-97CB-77E52198E071}" type="presParOf" srcId="{7488B0B9-78AF-468F-B51A-E45C42C9D876}" destId="{6408B68D-D389-4883-BF93-13F310263556}" srcOrd="2" destOrd="0" presId="urn:microsoft.com/office/officeart/2018/2/layout/IconVerticalSolidList"/>
    <dgm:cxn modelId="{1CC6A6BC-EAFF-439C-ABB2-586467B44A7A}" type="presParOf" srcId="{7488B0B9-78AF-468F-B51A-E45C42C9D876}" destId="{F69CE164-6B44-41B8-97B3-45DE305928E5}" srcOrd="3" destOrd="0" presId="urn:microsoft.com/office/officeart/2018/2/layout/IconVerticalSolidList"/>
    <dgm:cxn modelId="{0E25E0A4-FD42-4FCE-A102-F4B63204128E}" type="presParOf" srcId="{975330C2-3ECC-4145-ADCC-42C5C4C21E2F}" destId="{A7D88F5E-2BCF-4260-ACBB-D136C8527F49}" srcOrd="3" destOrd="0" presId="urn:microsoft.com/office/officeart/2018/2/layout/IconVerticalSolidList"/>
    <dgm:cxn modelId="{8083C66E-6E8B-4290-907D-A905733D39E4}" type="presParOf" srcId="{975330C2-3ECC-4145-ADCC-42C5C4C21E2F}" destId="{2CD2F690-16CC-429B-81DE-274B202F8029}" srcOrd="4" destOrd="0" presId="urn:microsoft.com/office/officeart/2018/2/layout/IconVerticalSolidList"/>
    <dgm:cxn modelId="{16FB1F82-45D6-4495-9F4E-31869E0D230C}" type="presParOf" srcId="{2CD2F690-16CC-429B-81DE-274B202F8029}" destId="{F15F7731-1E3A-4C21-9082-918C01158C71}" srcOrd="0" destOrd="0" presId="urn:microsoft.com/office/officeart/2018/2/layout/IconVerticalSolidList"/>
    <dgm:cxn modelId="{BAA480C8-32FA-4E10-A9A1-E1B4CF97B03A}" type="presParOf" srcId="{2CD2F690-16CC-429B-81DE-274B202F8029}" destId="{1D41D689-5763-47BA-AE70-17E087980506}" srcOrd="1" destOrd="0" presId="urn:microsoft.com/office/officeart/2018/2/layout/IconVerticalSolidList"/>
    <dgm:cxn modelId="{8E0F5491-B5FB-4B71-AEEE-365DE4435674}" type="presParOf" srcId="{2CD2F690-16CC-429B-81DE-274B202F8029}" destId="{95D3323C-3B56-4D00-B4EE-DE7EF53B718C}" srcOrd="2" destOrd="0" presId="urn:microsoft.com/office/officeart/2018/2/layout/IconVerticalSolidList"/>
    <dgm:cxn modelId="{5FD585A8-52A2-4FAA-B027-3CF115EFBA53}" type="presParOf" srcId="{2CD2F690-16CC-429B-81DE-274B202F8029}" destId="{C5FE90C7-D428-457E-91C1-13CD0C8FDB4C}"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4A380B5-76D8-47A6-9575-0F195947FC21}" type="doc">
      <dgm:prSet loTypeId="urn:microsoft.com/office/officeart/2005/8/layout/process4" loCatId="process" qsTypeId="urn:microsoft.com/office/officeart/2005/8/quickstyle/simple1" qsCatId="simple" csTypeId="urn:microsoft.com/office/officeart/2005/8/colors/colorful1" csCatId="colorful"/>
      <dgm:spPr/>
      <dgm:t>
        <a:bodyPr/>
        <a:lstStyle/>
        <a:p>
          <a:endParaRPr lang="en-US"/>
        </a:p>
      </dgm:t>
    </dgm:pt>
    <dgm:pt modelId="{2F948933-C516-4B07-A946-14920E5F7E44}">
      <dgm:prSet/>
      <dgm:spPr/>
      <dgm:t>
        <a:bodyPr/>
        <a:lstStyle/>
        <a:p>
          <a:r>
            <a:rPr lang="en-US"/>
            <a:t>We need to understand the meaning of language before its truth can be assessed.</a:t>
          </a:r>
        </a:p>
      </dgm:t>
    </dgm:pt>
    <dgm:pt modelId="{5AD1A9DF-84A9-4D23-8CF9-92476E6D5D07}" type="parTrans" cxnId="{E92EBEF6-C450-4705-984D-5E413E0DAB7A}">
      <dgm:prSet/>
      <dgm:spPr/>
      <dgm:t>
        <a:bodyPr/>
        <a:lstStyle/>
        <a:p>
          <a:endParaRPr lang="en-US"/>
        </a:p>
      </dgm:t>
    </dgm:pt>
    <dgm:pt modelId="{270B93B5-A65C-473E-AC01-9FBC3E950CF5}" type="sibTrans" cxnId="{E92EBEF6-C450-4705-984D-5E413E0DAB7A}">
      <dgm:prSet/>
      <dgm:spPr/>
      <dgm:t>
        <a:bodyPr/>
        <a:lstStyle/>
        <a:p>
          <a:endParaRPr lang="en-US"/>
        </a:p>
      </dgm:t>
    </dgm:pt>
    <dgm:pt modelId="{EBED1C6D-E7B1-4AEE-AD71-3B22F8CE9F0F}">
      <dgm:prSet/>
      <dgm:spPr/>
      <dgm:t>
        <a:bodyPr/>
        <a:lstStyle/>
        <a:p>
          <a:r>
            <a:rPr lang="en-US" dirty="0"/>
            <a:t>definition theory</a:t>
          </a:r>
        </a:p>
      </dgm:t>
    </dgm:pt>
    <dgm:pt modelId="{A1EA1FBB-71BF-4C1E-BE3B-502A577AACCA}" type="sibTrans" cxnId="{33C82CC3-23C9-4082-A0CE-A87AF246A329}">
      <dgm:prSet/>
      <dgm:spPr/>
      <dgm:t>
        <a:bodyPr/>
        <a:lstStyle/>
        <a:p>
          <a:endParaRPr lang="en-US"/>
        </a:p>
      </dgm:t>
    </dgm:pt>
    <dgm:pt modelId="{7F4C3560-814C-43B4-9AF5-3336CB973495}" type="parTrans" cxnId="{33C82CC3-23C9-4082-A0CE-A87AF246A329}">
      <dgm:prSet/>
      <dgm:spPr/>
      <dgm:t>
        <a:bodyPr/>
        <a:lstStyle/>
        <a:p>
          <a:endParaRPr lang="en-US"/>
        </a:p>
      </dgm:t>
    </dgm:pt>
    <dgm:pt modelId="{03691D7A-8B99-458B-A2CF-C8BC8B96365A}">
      <dgm:prSet/>
      <dgm:spPr/>
      <dgm:t>
        <a:bodyPr/>
        <a:lstStyle/>
        <a:p>
          <a:r>
            <a:rPr lang="en-US" dirty="0"/>
            <a:t>denotation theory</a:t>
          </a:r>
        </a:p>
      </dgm:t>
    </dgm:pt>
    <dgm:pt modelId="{93E61DF4-2F74-4884-8335-864BF8EBA949}" type="sibTrans" cxnId="{32F987A1-E1B3-458B-AE96-150B3ED2AD98}">
      <dgm:prSet/>
      <dgm:spPr/>
      <dgm:t>
        <a:bodyPr/>
        <a:lstStyle/>
        <a:p>
          <a:endParaRPr lang="en-US"/>
        </a:p>
      </dgm:t>
    </dgm:pt>
    <dgm:pt modelId="{A37C8362-893E-499E-B7AB-C8D792D7EB24}" type="parTrans" cxnId="{32F987A1-E1B3-458B-AE96-150B3ED2AD98}">
      <dgm:prSet/>
      <dgm:spPr/>
      <dgm:t>
        <a:bodyPr/>
        <a:lstStyle/>
        <a:p>
          <a:endParaRPr lang="en-US"/>
        </a:p>
      </dgm:t>
    </dgm:pt>
    <dgm:pt modelId="{C8902FA4-3CA9-445F-9635-97BE9272472F}">
      <dgm:prSet/>
      <dgm:spPr/>
      <dgm:t>
        <a:bodyPr/>
        <a:lstStyle/>
        <a:p>
          <a:r>
            <a:rPr lang="en-US" dirty="0"/>
            <a:t>image theory</a:t>
          </a:r>
        </a:p>
      </dgm:t>
    </dgm:pt>
    <dgm:pt modelId="{69599F56-E673-48F6-9A26-8B546A79AB53}" type="sibTrans" cxnId="{4C33D3AF-A0DF-45E3-87CA-5A8688F5D503}">
      <dgm:prSet/>
      <dgm:spPr/>
      <dgm:t>
        <a:bodyPr/>
        <a:lstStyle/>
        <a:p>
          <a:endParaRPr lang="en-US"/>
        </a:p>
      </dgm:t>
    </dgm:pt>
    <dgm:pt modelId="{B2728663-5A10-410D-8653-5CB6586D7B9D}" type="parTrans" cxnId="{4C33D3AF-A0DF-45E3-87CA-5A8688F5D503}">
      <dgm:prSet/>
      <dgm:spPr/>
      <dgm:t>
        <a:bodyPr/>
        <a:lstStyle/>
        <a:p>
          <a:endParaRPr lang="en-US"/>
        </a:p>
      </dgm:t>
    </dgm:pt>
    <dgm:pt modelId="{EBF97C17-68C4-4FB2-AF40-8740B88CD66E}">
      <dgm:prSet/>
      <dgm:spPr/>
      <dgm:t>
        <a:bodyPr/>
        <a:lstStyle/>
        <a:p>
          <a:r>
            <a:rPr lang="en-US" dirty="0"/>
            <a:t>know-how</a:t>
          </a:r>
        </a:p>
      </dgm:t>
    </dgm:pt>
    <dgm:pt modelId="{84369FF1-1CE5-4567-B378-66A53257A198}" type="sibTrans" cxnId="{57B55049-3E8E-4C00-8BB5-15881D452711}">
      <dgm:prSet/>
      <dgm:spPr/>
      <dgm:t>
        <a:bodyPr/>
        <a:lstStyle/>
        <a:p>
          <a:endParaRPr lang="en-US"/>
        </a:p>
      </dgm:t>
    </dgm:pt>
    <dgm:pt modelId="{9BFCD4F9-4D86-40AD-9B20-80CFE42F624B}" type="parTrans" cxnId="{57B55049-3E8E-4C00-8BB5-15881D452711}">
      <dgm:prSet/>
      <dgm:spPr/>
      <dgm:t>
        <a:bodyPr/>
        <a:lstStyle/>
        <a:p>
          <a:endParaRPr lang="en-US"/>
        </a:p>
      </dgm:t>
    </dgm:pt>
    <dgm:pt modelId="{4348AB07-39FF-43A6-ABD1-86BD51F58807}">
      <dgm:prSet/>
      <dgm:spPr/>
      <dgm:t>
        <a:bodyPr/>
        <a:lstStyle/>
        <a:p>
          <a:r>
            <a:rPr lang="en-US" dirty="0"/>
            <a:t>Theories of meaning:</a:t>
          </a:r>
        </a:p>
      </dgm:t>
    </dgm:pt>
    <dgm:pt modelId="{0A36FE02-CF7C-4CA4-A4E8-92AE279F8312}" type="sibTrans" cxnId="{3B3D48FA-40BE-4A20-99AB-FFAB41261DCE}">
      <dgm:prSet/>
      <dgm:spPr/>
      <dgm:t>
        <a:bodyPr/>
        <a:lstStyle/>
        <a:p>
          <a:endParaRPr lang="en-US"/>
        </a:p>
      </dgm:t>
    </dgm:pt>
    <dgm:pt modelId="{4E1A4A2D-3E4B-4C39-B40E-1218E2F9003B}" type="parTrans" cxnId="{3B3D48FA-40BE-4A20-99AB-FFAB41261DCE}">
      <dgm:prSet/>
      <dgm:spPr/>
      <dgm:t>
        <a:bodyPr/>
        <a:lstStyle/>
        <a:p>
          <a:endParaRPr lang="en-US"/>
        </a:p>
      </dgm:t>
    </dgm:pt>
    <dgm:pt modelId="{0AC79508-DE8F-4B46-9D1D-8A0067326337}" type="pres">
      <dgm:prSet presAssocID="{94A380B5-76D8-47A6-9575-0F195947FC21}" presName="Name0" presStyleCnt="0">
        <dgm:presLayoutVars>
          <dgm:dir/>
          <dgm:animLvl val="lvl"/>
          <dgm:resizeHandles val="exact"/>
        </dgm:presLayoutVars>
      </dgm:prSet>
      <dgm:spPr/>
    </dgm:pt>
    <dgm:pt modelId="{5E0C98B8-2775-4E29-894E-33C7B877466B}" type="pres">
      <dgm:prSet presAssocID="{4348AB07-39FF-43A6-ABD1-86BD51F58807}" presName="boxAndChildren" presStyleCnt="0"/>
      <dgm:spPr/>
    </dgm:pt>
    <dgm:pt modelId="{C906C5B9-A353-4E7E-8BFA-FDDADE98322E}" type="pres">
      <dgm:prSet presAssocID="{4348AB07-39FF-43A6-ABD1-86BD51F58807}" presName="parentTextBox" presStyleLbl="node1" presStyleIdx="0" presStyleCnt="2"/>
      <dgm:spPr/>
    </dgm:pt>
    <dgm:pt modelId="{1082D166-0439-43B0-87C5-C66DE6D8E8B5}" type="pres">
      <dgm:prSet presAssocID="{4348AB07-39FF-43A6-ABD1-86BD51F58807}" presName="entireBox" presStyleLbl="node1" presStyleIdx="0" presStyleCnt="2"/>
      <dgm:spPr/>
    </dgm:pt>
    <dgm:pt modelId="{5CF725CE-E976-4412-A142-842CA8AA80B6}" type="pres">
      <dgm:prSet presAssocID="{4348AB07-39FF-43A6-ABD1-86BD51F58807}" presName="descendantBox" presStyleCnt="0"/>
      <dgm:spPr/>
    </dgm:pt>
    <dgm:pt modelId="{1C65F377-59D1-4DC4-B856-9421FBAE4506}" type="pres">
      <dgm:prSet presAssocID="{EBED1C6D-E7B1-4AEE-AD71-3B22F8CE9F0F}" presName="childTextBox" presStyleLbl="fgAccFollowNode1" presStyleIdx="0" presStyleCnt="4">
        <dgm:presLayoutVars>
          <dgm:bulletEnabled val="1"/>
        </dgm:presLayoutVars>
      </dgm:prSet>
      <dgm:spPr/>
    </dgm:pt>
    <dgm:pt modelId="{9CEB0B03-E63D-4CD6-8471-0050668B2D49}" type="pres">
      <dgm:prSet presAssocID="{03691D7A-8B99-458B-A2CF-C8BC8B96365A}" presName="childTextBox" presStyleLbl="fgAccFollowNode1" presStyleIdx="1" presStyleCnt="4">
        <dgm:presLayoutVars>
          <dgm:bulletEnabled val="1"/>
        </dgm:presLayoutVars>
      </dgm:prSet>
      <dgm:spPr/>
    </dgm:pt>
    <dgm:pt modelId="{EAB1EB59-2504-4DA6-844E-D03C0B720A90}" type="pres">
      <dgm:prSet presAssocID="{C8902FA4-3CA9-445F-9635-97BE9272472F}" presName="childTextBox" presStyleLbl="fgAccFollowNode1" presStyleIdx="2" presStyleCnt="4">
        <dgm:presLayoutVars>
          <dgm:bulletEnabled val="1"/>
        </dgm:presLayoutVars>
      </dgm:prSet>
      <dgm:spPr/>
    </dgm:pt>
    <dgm:pt modelId="{A66661BC-68EA-4142-841F-05B8F08F4547}" type="pres">
      <dgm:prSet presAssocID="{EBF97C17-68C4-4FB2-AF40-8740B88CD66E}" presName="childTextBox" presStyleLbl="fgAccFollowNode1" presStyleIdx="3" presStyleCnt="4">
        <dgm:presLayoutVars>
          <dgm:bulletEnabled val="1"/>
        </dgm:presLayoutVars>
      </dgm:prSet>
      <dgm:spPr/>
    </dgm:pt>
    <dgm:pt modelId="{809C3197-DA1B-43FC-9EDB-9F1BFE983D56}" type="pres">
      <dgm:prSet presAssocID="{270B93B5-A65C-473E-AC01-9FBC3E950CF5}" presName="sp" presStyleCnt="0"/>
      <dgm:spPr/>
    </dgm:pt>
    <dgm:pt modelId="{71B3159E-8C18-444D-A6E5-2BB5BD878277}" type="pres">
      <dgm:prSet presAssocID="{2F948933-C516-4B07-A946-14920E5F7E44}" presName="arrowAndChildren" presStyleCnt="0"/>
      <dgm:spPr/>
    </dgm:pt>
    <dgm:pt modelId="{E61F2FBC-15E5-4A99-9EB0-82DE7A018DC8}" type="pres">
      <dgm:prSet presAssocID="{2F948933-C516-4B07-A946-14920E5F7E44}" presName="parentTextArrow" presStyleLbl="node1" presStyleIdx="1" presStyleCnt="2"/>
      <dgm:spPr/>
    </dgm:pt>
  </dgm:ptLst>
  <dgm:cxnLst>
    <dgm:cxn modelId="{B0F99B23-A197-426D-9A75-C02BCFBAFCB9}" type="presOf" srcId="{EBED1C6D-E7B1-4AEE-AD71-3B22F8CE9F0F}" destId="{1C65F377-59D1-4DC4-B856-9421FBAE4506}" srcOrd="0" destOrd="0" presId="urn:microsoft.com/office/officeart/2005/8/layout/process4"/>
    <dgm:cxn modelId="{57B55049-3E8E-4C00-8BB5-15881D452711}" srcId="{4348AB07-39FF-43A6-ABD1-86BD51F58807}" destId="{EBF97C17-68C4-4FB2-AF40-8740B88CD66E}" srcOrd="3" destOrd="0" parTransId="{9BFCD4F9-4D86-40AD-9B20-80CFE42F624B}" sibTransId="{84369FF1-1CE5-4567-B378-66A53257A198}"/>
    <dgm:cxn modelId="{07405157-D224-4331-B4B2-94C00CAE2CBF}" type="presOf" srcId="{2F948933-C516-4B07-A946-14920E5F7E44}" destId="{E61F2FBC-15E5-4A99-9EB0-82DE7A018DC8}" srcOrd="0" destOrd="0" presId="urn:microsoft.com/office/officeart/2005/8/layout/process4"/>
    <dgm:cxn modelId="{17AB3059-35C2-4445-AFDB-4A18D86ED0E1}" type="presOf" srcId="{4348AB07-39FF-43A6-ABD1-86BD51F58807}" destId="{C906C5B9-A353-4E7E-8BFA-FDDADE98322E}" srcOrd="0" destOrd="0" presId="urn:microsoft.com/office/officeart/2005/8/layout/process4"/>
    <dgm:cxn modelId="{32F987A1-E1B3-458B-AE96-150B3ED2AD98}" srcId="{4348AB07-39FF-43A6-ABD1-86BD51F58807}" destId="{03691D7A-8B99-458B-A2CF-C8BC8B96365A}" srcOrd="1" destOrd="0" parTransId="{A37C8362-893E-499E-B7AB-C8D792D7EB24}" sibTransId="{93E61DF4-2F74-4884-8335-864BF8EBA949}"/>
    <dgm:cxn modelId="{4C33D3AF-A0DF-45E3-87CA-5A8688F5D503}" srcId="{4348AB07-39FF-43A6-ABD1-86BD51F58807}" destId="{C8902FA4-3CA9-445F-9635-97BE9272472F}" srcOrd="2" destOrd="0" parTransId="{B2728663-5A10-410D-8653-5CB6586D7B9D}" sibTransId="{69599F56-E673-48F6-9A26-8B546A79AB53}"/>
    <dgm:cxn modelId="{33C82CC3-23C9-4082-A0CE-A87AF246A329}" srcId="{4348AB07-39FF-43A6-ABD1-86BD51F58807}" destId="{EBED1C6D-E7B1-4AEE-AD71-3B22F8CE9F0F}" srcOrd="0" destOrd="0" parTransId="{7F4C3560-814C-43B4-9AF5-3336CB973495}" sibTransId="{A1EA1FBB-71BF-4C1E-BE3B-502A577AACCA}"/>
    <dgm:cxn modelId="{51F9ECD0-6D2D-45C1-AF6D-126C58B478D3}" type="presOf" srcId="{03691D7A-8B99-458B-A2CF-C8BC8B96365A}" destId="{9CEB0B03-E63D-4CD6-8471-0050668B2D49}" srcOrd="0" destOrd="0" presId="urn:microsoft.com/office/officeart/2005/8/layout/process4"/>
    <dgm:cxn modelId="{824F38E1-2E3F-4138-86D7-19D78CA50AF5}" type="presOf" srcId="{C8902FA4-3CA9-445F-9635-97BE9272472F}" destId="{EAB1EB59-2504-4DA6-844E-D03C0B720A90}" srcOrd="0" destOrd="0" presId="urn:microsoft.com/office/officeart/2005/8/layout/process4"/>
    <dgm:cxn modelId="{C32ADEE6-A4E4-46F4-BA81-0DD0BE71B364}" type="presOf" srcId="{94A380B5-76D8-47A6-9575-0F195947FC21}" destId="{0AC79508-DE8F-4B46-9D1D-8A0067326337}" srcOrd="0" destOrd="0" presId="urn:microsoft.com/office/officeart/2005/8/layout/process4"/>
    <dgm:cxn modelId="{80CBC0F4-7A59-412C-A442-74F71D44F0B5}" type="presOf" srcId="{EBF97C17-68C4-4FB2-AF40-8740B88CD66E}" destId="{A66661BC-68EA-4142-841F-05B8F08F4547}" srcOrd="0" destOrd="0" presId="urn:microsoft.com/office/officeart/2005/8/layout/process4"/>
    <dgm:cxn modelId="{E92EBEF6-C450-4705-984D-5E413E0DAB7A}" srcId="{94A380B5-76D8-47A6-9575-0F195947FC21}" destId="{2F948933-C516-4B07-A946-14920E5F7E44}" srcOrd="0" destOrd="0" parTransId="{5AD1A9DF-84A9-4D23-8CF9-92476E6D5D07}" sibTransId="{270B93B5-A65C-473E-AC01-9FBC3E950CF5}"/>
    <dgm:cxn modelId="{3B3D48FA-40BE-4A20-99AB-FFAB41261DCE}" srcId="{94A380B5-76D8-47A6-9575-0F195947FC21}" destId="{4348AB07-39FF-43A6-ABD1-86BD51F58807}" srcOrd="1" destOrd="0" parTransId="{4E1A4A2D-3E4B-4C39-B40E-1218E2F9003B}" sibTransId="{0A36FE02-CF7C-4CA4-A4E8-92AE279F8312}"/>
    <dgm:cxn modelId="{522D28FF-2658-479E-BAB6-273AA9844695}" type="presOf" srcId="{4348AB07-39FF-43A6-ABD1-86BD51F58807}" destId="{1082D166-0439-43B0-87C5-C66DE6D8E8B5}" srcOrd="1" destOrd="0" presId="urn:microsoft.com/office/officeart/2005/8/layout/process4"/>
    <dgm:cxn modelId="{D425A725-4143-483D-AB47-BE7D37F9372B}" type="presParOf" srcId="{0AC79508-DE8F-4B46-9D1D-8A0067326337}" destId="{5E0C98B8-2775-4E29-894E-33C7B877466B}" srcOrd="0" destOrd="0" presId="urn:microsoft.com/office/officeart/2005/8/layout/process4"/>
    <dgm:cxn modelId="{7E3E9C14-85AA-44D4-B389-B9FAFD0202F6}" type="presParOf" srcId="{5E0C98B8-2775-4E29-894E-33C7B877466B}" destId="{C906C5B9-A353-4E7E-8BFA-FDDADE98322E}" srcOrd="0" destOrd="0" presId="urn:microsoft.com/office/officeart/2005/8/layout/process4"/>
    <dgm:cxn modelId="{315A8F29-5403-4744-9306-8181C3BE23A6}" type="presParOf" srcId="{5E0C98B8-2775-4E29-894E-33C7B877466B}" destId="{1082D166-0439-43B0-87C5-C66DE6D8E8B5}" srcOrd="1" destOrd="0" presId="urn:microsoft.com/office/officeart/2005/8/layout/process4"/>
    <dgm:cxn modelId="{3FEF5B97-73DC-4216-B681-6D727B387233}" type="presParOf" srcId="{5E0C98B8-2775-4E29-894E-33C7B877466B}" destId="{5CF725CE-E976-4412-A142-842CA8AA80B6}" srcOrd="2" destOrd="0" presId="urn:microsoft.com/office/officeart/2005/8/layout/process4"/>
    <dgm:cxn modelId="{D1905A4A-3125-4B31-B428-6575D036EA6F}" type="presParOf" srcId="{5CF725CE-E976-4412-A142-842CA8AA80B6}" destId="{1C65F377-59D1-4DC4-B856-9421FBAE4506}" srcOrd="0" destOrd="0" presId="urn:microsoft.com/office/officeart/2005/8/layout/process4"/>
    <dgm:cxn modelId="{5D43F947-1D02-4496-9518-9AA36172D430}" type="presParOf" srcId="{5CF725CE-E976-4412-A142-842CA8AA80B6}" destId="{9CEB0B03-E63D-4CD6-8471-0050668B2D49}" srcOrd="1" destOrd="0" presId="urn:microsoft.com/office/officeart/2005/8/layout/process4"/>
    <dgm:cxn modelId="{2D92D112-4A83-415F-AA20-4449CC1C7E2F}" type="presParOf" srcId="{5CF725CE-E976-4412-A142-842CA8AA80B6}" destId="{EAB1EB59-2504-4DA6-844E-D03C0B720A90}" srcOrd="2" destOrd="0" presId="urn:microsoft.com/office/officeart/2005/8/layout/process4"/>
    <dgm:cxn modelId="{E0BD2781-2916-459E-B7E0-9116FE404E08}" type="presParOf" srcId="{5CF725CE-E976-4412-A142-842CA8AA80B6}" destId="{A66661BC-68EA-4142-841F-05B8F08F4547}" srcOrd="3" destOrd="0" presId="urn:microsoft.com/office/officeart/2005/8/layout/process4"/>
    <dgm:cxn modelId="{E44BCD98-7B7B-4D90-BFE4-B8AB33047A70}" type="presParOf" srcId="{0AC79508-DE8F-4B46-9D1D-8A0067326337}" destId="{809C3197-DA1B-43FC-9EDB-9F1BFE983D56}" srcOrd="1" destOrd="0" presId="urn:microsoft.com/office/officeart/2005/8/layout/process4"/>
    <dgm:cxn modelId="{795810BA-3D43-42CF-B5F4-ED946BADDE32}" type="presParOf" srcId="{0AC79508-DE8F-4B46-9D1D-8A0067326337}" destId="{71B3159E-8C18-444D-A6E5-2BB5BD878277}" srcOrd="2" destOrd="0" presId="urn:microsoft.com/office/officeart/2005/8/layout/process4"/>
    <dgm:cxn modelId="{4D3B36D3-F59A-4EEA-8A73-752011ED1C37}" type="presParOf" srcId="{71B3159E-8C18-444D-A6E5-2BB5BD878277}" destId="{E61F2FBC-15E5-4A99-9EB0-82DE7A018DC8}"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9503411-9E18-47A3-9FDF-5B9CCB191ACD}" type="doc">
      <dgm:prSet loTypeId="urn:microsoft.com/office/officeart/2005/8/layout/process4" loCatId="process" qsTypeId="urn:microsoft.com/office/officeart/2005/8/quickstyle/simple1" qsCatId="simple" csTypeId="urn:microsoft.com/office/officeart/2005/8/colors/colorful5" csCatId="colorful"/>
      <dgm:spPr/>
      <dgm:t>
        <a:bodyPr/>
        <a:lstStyle/>
        <a:p>
          <a:endParaRPr lang="en-US"/>
        </a:p>
      </dgm:t>
    </dgm:pt>
    <dgm:pt modelId="{7B8482F0-FE33-473D-A9DA-063CDF4675DB}">
      <dgm:prSet/>
      <dgm:spPr/>
      <dgm:t>
        <a:bodyPr/>
        <a:lstStyle/>
        <a:p>
          <a:r>
            <a:rPr lang="en-US"/>
            <a:t>Words can be defined using other words.</a:t>
          </a:r>
        </a:p>
      </dgm:t>
    </dgm:pt>
    <dgm:pt modelId="{C1B445FC-D6B4-4741-89CE-565ADA94AA60}" type="parTrans" cxnId="{BA174786-E6DE-44F2-B19F-0C48D04CEE97}">
      <dgm:prSet/>
      <dgm:spPr/>
      <dgm:t>
        <a:bodyPr/>
        <a:lstStyle/>
        <a:p>
          <a:endParaRPr lang="en-US"/>
        </a:p>
      </dgm:t>
    </dgm:pt>
    <dgm:pt modelId="{D9C6711A-5FFE-43DA-B36A-9CE499CC9A32}" type="sibTrans" cxnId="{BA174786-E6DE-44F2-B19F-0C48D04CEE97}">
      <dgm:prSet/>
      <dgm:spPr/>
      <dgm:t>
        <a:bodyPr/>
        <a:lstStyle/>
        <a:p>
          <a:endParaRPr lang="en-US"/>
        </a:p>
      </dgm:t>
    </dgm:pt>
    <dgm:pt modelId="{33C89D5B-2E6E-487F-935E-9DA7BA1AFC74}">
      <dgm:prSet/>
      <dgm:spPr/>
      <dgm:t>
        <a:bodyPr/>
        <a:lstStyle/>
        <a:p>
          <a:r>
            <a:rPr lang="en-US"/>
            <a:t>Problems of meaning:</a:t>
          </a:r>
        </a:p>
      </dgm:t>
    </dgm:pt>
    <dgm:pt modelId="{DCF972B0-C979-4C08-8B94-1C490CE8B9C1}" type="parTrans" cxnId="{9F9F852D-EEFA-4777-917A-3D226E591781}">
      <dgm:prSet/>
      <dgm:spPr/>
      <dgm:t>
        <a:bodyPr/>
        <a:lstStyle/>
        <a:p>
          <a:endParaRPr lang="en-US"/>
        </a:p>
      </dgm:t>
    </dgm:pt>
    <dgm:pt modelId="{2ADD8545-029A-40CC-9353-D807848C3148}" type="sibTrans" cxnId="{9F9F852D-EEFA-4777-917A-3D226E591781}">
      <dgm:prSet/>
      <dgm:spPr/>
      <dgm:t>
        <a:bodyPr/>
        <a:lstStyle/>
        <a:p>
          <a:endParaRPr lang="en-US"/>
        </a:p>
      </dgm:t>
    </dgm:pt>
    <dgm:pt modelId="{E7A074C6-B5F6-4609-9DDD-662C99EF744E}">
      <dgm:prSet/>
      <dgm:spPr/>
      <dgm:t>
        <a:bodyPr/>
        <a:lstStyle/>
        <a:p>
          <a:r>
            <a:rPr lang="en-US"/>
            <a:t>May not adequately express deeper meaning.</a:t>
          </a:r>
        </a:p>
      </dgm:t>
    </dgm:pt>
    <dgm:pt modelId="{EA92857B-46A5-4AAF-BC08-A41152B039DC}" type="parTrans" cxnId="{293CB006-22CB-463F-AFA6-2DB843313D47}">
      <dgm:prSet/>
      <dgm:spPr/>
      <dgm:t>
        <a:bodyPr/>
        <a:lstStyle/>
        <a:p>
          <a:endParaRPr lang="en-US"/>
        </a:p>
      </dgm:t>
    </dgm:pt>
    <dgm:pt modelId="{F3446C59-8F2C-46B8-8B06-B8406C56ED4E}" type="sibTrans" cxnId="{293CB006-22CB-463F-AFA6-2DB843313D47}">
      <dgm:prSet/>
      <dgm:spPr/>
      <dgm:t>
        <a:bodyPr/>
        <a:lstStyle/>
        <a:p>
          <a:endParaRPr lang="en-US"/>
        </a:p>
      </dgm:t>
    </dgm:pt>
    <dgm:pt modelId="{59DF4FA8-0E69-4E9E-8300-98B972DECED5}">
      <dgm:prSet/>
      <dgm:spPr/>
      <dgm:t>
        <a:bodyPr/>
        <a:lstStyle/>
        <a:p>
          <a:r>
            <a:rPr lang="en-US"/>
            <a:t>May just raise more problems of interpretation of the words used in the definition.</a:t>
          </a:r>
        </a:p>
      </dgm:t>
    </dgm:pt>
    <dgm:pt modelId="{2C9ADB6E-6CFE-470A-A28B-C54592252BFE}" type="parTrans" cxnId="{96EA20AD-BCD8-45B1-9115-CAFBC1BB2F2E}">
      <dgm:prSet/>
      <dgm:spPr/>
      <dgm:t>
        <a:bodyPr/>
        <a:lstStyle/>
        <a:p>
          <a:endParaRPr lang="en-US"/>
        </a:p>
      </dgm:t>
    </dgm:pt>
    <dgm:pt modelId="{F6CB6C51-422E-44E5-845D-FD675D8B324B}" type="sibTrans" cxnId="{96EA20AD-BCD8-45B1-9115-CAFBC1BB2F2E}">
      <dgm:prSet/>
      <dgm:spPr/>
      <dgm:t>
        <a:bodyPr/>
        <a:lstStyle/>
        <a:p>
          <a:endParaRPr lang="en-US"/>
        </a:p>
      </dgm:t>
    </dgm:pt>
    <dgm:pt modelId="{9E57D8F1-D792-4C1F-8862-5FD6660E08B9}" type="pres">
      <dgm:prSet presAssocID="{A9503411-9E18-47A3-9FDF-5B9CCB191ACD}" presName="Name0" presStyleCnt="0">
        <dgm:presLayoutVars>
          <dgm:dir/>
          <dgm:animLvl val="lvl"/>
          <dgm:resizeHandles val="exact"/>
        </dgm:presLayoutVars>
      </dgm:prSet>
      <dgm:spPr/>
    </dgm:pt>
    <dgm:pt modelId="{3DDA7481-4670-422A-9BB3-1EB729F5E8F1}" type="pres">
      <dgm:prSet presAssocID="{33C89D5B-2E6E-487F-935E-9DA7BA1AFC74}" presName="boxAndChildren" presStyleCnt="0"/>
      <dgm:spPr/>
    </dgm:pt>
    <dgm:pt modelId="{C1AC1099-8E1A-42E7-8B2D-ED110819D73A}" type="pres">
      <dgm:prSet presAssocID="{33C89D5B-2E6E-487F-935E-9DA7BA1AFC74}" presName="parentTextBox" presStyleLbl="node1" presStyleIdx="0" presStyleCnt="2"/>
      <dgm:spPr/>
    </dgm:pt>
    <dgm:pt modelId="{4CB02E62-F452-4E8C-A379-5432793B4B82}" type="pres">
      <dgm:prSet presAssocID="{33C89D5B-2E6E-487F-935E-9DA7BA1AFC74}" presName="entireBox" presStyleLbl="node1" presStyleIdx="0" presStyleCnt="2"/>
      <dgm:spPr/>
    </dgm:pt>
    <dgm:pt modelId="{DCD02CC0-1E1A-4988-BD03-B03A9F758600}" type="pres">
      <dgm:prSet presAssocID="{33C89D5B-2E6E-487F-935E-9DA7BA1AFC74}" presName="descendantBox" presStyleCnt="0"/>
      <dgm:spPr/>
    </dgm:pt>
    <dgm:pt modelId="{3DF16041-8B53-49CE-A72F-8AE6D5886B39}" type="pres">
      <dgm:prSet presAssocID="{E7A074C6-B5F6-4609-9DDD-662C99EF744E}" presName="childTextBox" presStyleLbl="fgAccFollowNode1" presStyleIdx="0" presStyleCnt="2">
        <dgm:presLayoutVars>
          <dgm:bulletEnabled val="1"/>
        </dgm:presLayoutVars>
      </dgm:prSet>
      <dgm:spPr/>
    </dgm:pt>
    <dgm:pt modelId="{1FC86B73-BA8B-498E-9EB1-0D1B91832E6A}" type="pres">
      <dgm:prSet presAssocID="{59DF4FA8-0E69-4E9E-8300-98B972DECED5}" presName="childTextBox" presStyleLbl="fgAccFollowNode1" presStyleIdx="1" presStyleCnt="2">
        <dgm:presLayoutVars>
          <dgm:bulletEnabled val="1"/>
        </dgm:presLayoutVars>
      </dgm:prSet>
      <dgm:spPr/>
    </dgm:pt>
    <dgm:pt modelId="{3B9102C3-9D0A-4D52-B3E7-CB58AC756095}" type="pres">
      <dgm:prSet presAssocID="{D9C6711A-5FFE-43DA-B36A-9CE499CC9A32}" presName="sp" presStyleCnt="0"/>
      <dgm:spPr/>
    </dgm:pt>
    <dgm:pt modelId="{3AE38D3F-FF38-45C0-A62F-0A52B18F4C74}" type="pres">
      <dgm:prSet presAssocID="{7B8482F0-FE33-473D-A9DA-063CDF4675DB}" presName="arrowAndChildren" presStyleCnt="0"/>
      <dgm:spPr/>
    </dgm:pt>
    <dgm:pt modelId="{9C9DC934-D47C-4C24-A684-E3D9318CB2DA}" type="pres">
      <dgm:prSet presAssocID="{7B8482F0-FE33-473D-A9DA-063CDF4675DB}" presName="parentTextArrow" presStyleLbl="node1" presStyleIdx="1" presStyleCnt="2"/>
      <dgm:spPr/>
    </dgm:pt>
  </dgm:ptLst>
  <dgm:cxnLst>
    <dgm:cxn modelId="{293CB006-22CB-463F-AFA6-2DB843313D47}" srcId="{33C89D5B-2E6E-487F-935E-9DA7BA1AFC74}" destId="{E7A074C6-B5F6-4609-9DDD-662C99EF744E}" srcOrd="0" destOrd="0" parTransId="{EA92857B-46A5-4AAF-BC08-A41152B039DC}" sibTransId="{F3446C59-8F2C-46B8-8B06-B8406C56ED4E}"/>
    <dgm:cxn modelId="{2B494912-2876-45C5-9525-E98298F4F272}" type="presOf" srcId="{A9503411-9E18-47A3-9FDF-5B9CCB191ACD}" destId="{9E57D8F1-D792-4C1F-8862-5FD6660E08B9}" srcOrd="0" destOrd="0" presId="urn:microsoft.com/office/officeart/2005/8/layout/process4"/>
    <dgm:cxn modelId="{9F9F852D-EEFA-4777-917A-3D226E591781}" srcId="{A9503411-9E18-47A3-9FDF-5B9CCB191ACD}" destId="{33C89D5B-2E6E-487F-935E-9DA7BA1AFC74}" srcOrd="1" destOrd="0" parTransId="{DCF972B0-C979-4C08-8B94-1C490CE8B9C1}" sibTransId="{2ADD8545-029A-40CC-9353-D807848C3148}"/>
    <dgm:cxn modelId="{27E4385C-B418-4941-9C1E-A59D5FF3CB85}" type="presOf" srcId="{7B8482F0-FE33-473D-A9DA-063CDF4675DB}" destId="{9C9DC934-D47C-4C24-A684-E3D9318CB2DA}" srcOrd="0" destOrd="0" presId="urn:microsoft.com/office/officeart/2005/8/layout/process4"/>
    <dgm:cxn modelId="{3BC05C59-9091-4E49-B01A-AA027AA3ED62}" type="presOf" srcId="{E7A074C6-B5F6-4609-9DDD-662C99EF744E}" destId="{3DF16041-8B53-49CE-A72F-8AE6D5886B39}" srcOrd="0" destOrd="0" presId="urn:microsoft.com/office/officeart/2005/8/layout/process4"/>
    <dgm:cxn modelId="{BA174786-E6DE-44F2-B19F-0C48D04CEE97}" srcId="{A9503411-9E18-47A3-9FDF-5B9CCB191ACD}" destId="{7B8482F0-FE33-473D-A9DA-063CDF4675DB}" srcOrd="0" destOrd="0" parTransId="{C1B445FC-D6B4-4741-89CE-565ADA94AA60}" sibTransId="{D9C6711A-5FFE-43DA-B36A-9CE499CC9A32}"/>
    <dgm:cxn modelId="{96EA20AD-BCD8-45B1-9115-CAFBC1BB2F2E}" srcId="{33C89D5B-2E6E-487F-935E-9DA7BA1AFC74}" destId="{59DF4FA8-0E69-4E9E-8300-98B972DECED5}" srcOrd="1" destOrd="0" parTransId="{2C9ADB6E-6CFE-470A-A28B-C54592252BFE}" sibTransId="{F6CB6C51-422E-44E5-845D-FD675D8B324B}"/>
    <dgm:cxn modelId="{EA2C6CB4-901F-41F8-89FC-59D1FB774ABE}" type="presOf" srcId="{33C89D5B-2E6E-487F-935E-9DA7BA1AFC74}" destId="{C1AC1099-8E1A-42E7-8B2D-ED110819D73A}" srcOrd="0" destOrd="0" presId="urn:microsoft.com/office/officeart/2005/8/layout/process4"/>
    <dgm:cxn modelId="{DD552FE7-3E0E-4299-A198-889A26024F1D}" type="presOf" srcId="{59DF4FA8-0E69-4E9E-8300-98B972DECED5}" destId="{1FC86B73-BA8B-498E-9EB1-0D1B91832E6A}" srcOrd="0" destOrd="0" presId="urn:microsoft.com/office/officeart/2005/8/layout/process4"/>
    <dgm:cxn modelId="{D6112EE8-11AD-42F9-92EC-3A9028D9E30C}" type="presOf" srcId="{33C89D5B-2E6E-487F-935E-9DA7BA1AFC74}" destId="{4CB02E62-F452-4E8C-A379-5432793B4B82}" srcOrd="1" destOrd="0" presId="urn:microsoft.com/office/officeart/2005/8/layout/process4"/>
    <dgm:cxn modelId="{5B32E7D9-5009-4239-9462-FC0EFB787994}" type="presParOf" srcId="{9E57D8F1-D792-4C1F-8862-5FD6660E08B9}" destId="{3DDA7481-4670-422A-9BB3-1EB729F5E8F1}" srcOrd="0" destOrd="0" presId="urn:microsoft.com/office/officeart/2005/8/layout/process4"/>
    <dgm:cxn modelId="{B83F9B3E-40F4-4275-9FC3-0DC51BA19615}" type="presParOf" srcId="{3DDA7481-4670-422A-9BB3-1EB729F5E8F1}" destId="{C1AC1099-8E1A-42E7-8B2D-ED110819D73A}" srcOrd="0" destOrd="0" presId="urn:microsoft.com/office/officeart/2005/8/layout/process4"/>
    <dgm:cxn modelId="{47269195-CC78-4661-A82C-3A01398695EB}" type="presParOf" srcId="{3DDA7481-4670-422A-9BB3-1EB729F5E8F1}" destId="{4CB02E62-F452-4E8C-A379-5432793B4B82}" srcOrd="1" destOrd="0" presId="urn:microsoft.com/office/officeart/2005/8/layout/process4"/>
    <dgm:cxn modelId="{B093FE42-F99A-4373-BDA1-CEB9CEEE9627}" type="presParOf" srcId="{3DDA7481-4670-422A-9BB3-1EB729F5E8F1}" destId="{DCD02CC0-1E1A-4988-BD03-B03A9F758600}" srcOrd="2" destOrd="0" presId="urn:microsoft.com/office/officeart/2005/8/layout/process4"/>
    <dgm:cxn modelId="{FDB501DA-9693-4C1A-8C2D-5F554234DAAC}" type="presParOf" srcId="{DCD02CC0-1E1A-4988-BD03-B03A9F758600}" destId="{3DF16041-8B53-49CE-A72F-8AE6D5886B39}" srcOrd="0" destOrd="0" presId="urn:microsoft.com/office/officeart/2005/8/layout/process4"/>
    <dgm:cxn modelId="{5F72A268-0C89-4ACA-B948-A4D7B626B562}" type="presParOf" srcId="{DCD02CC0-1E1A-4988-BD03-B03A9F758600}" destId="{1FC86B73-BA8B-498E-9EB1-0D1B91832E6A}" srcOrd="1" destOrd="0" presId="urn:microsoft.com/office/officeart/2005/8/layout/process4"/>
    <dgm:cxn modelId="{DBF8B89C-2D4E-4685-AA70-EC2415DB365F}" type="presParOf" srcId="{9E57D8F1-D792-4C1F-8862-5FD6660E08B9}" destId="{3B9102C3-9D0A-4D52-B3E7-CB58AC756095}" srcOrd="1" destOrd="0" presId="urn:microsoft.com/office/officeart/2005/8/layout/process4"/>
    <dgm:cxn modelId="{E4284917-3F5C-47F4-B0C6-4565FAC4D076}" type="presParOf" srcId="{9E57D8F1-D792-4C1F-8862-5FD6660E08B9}" destId="{3AE38D3F-FF38-45C0-A62F-0A52B18F4C74}" srcOrd="2" destOrd="0" presId="urn:microsoft.com/office/officeart/2005/8/layout/process4"/>
    <dgm:cxn modelId="{8D94D9CB-782B-409C-9964-F20B72F4E693}" type="presParOf" srcId="{3AE38D3F-FF38-45C0-A62F-0A52B18F4C74}" destId="{9C9DC934-D47C-4C24-A684-E3D9318CB2DA}"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9F7FE06-3A69-47E6-8227-B0AA41AA089B}" type="doc">
      <dgm:prSet loTypeId="urn:microsoft.com/office/officeart/2005/8/layout/process4" loCatId="process" qsTypeId="urn:microsoft.com/office/officeart/2005/8/quickstyle/simple1" qsCatId="simple" csTypeId="urn:microsoft.com/office/officeart/2005/8/colors/colorful5" csCatId="colorful"/>
      <dgm:spPr/>
      <dgm:t>
        <a:bodyPr/>
        <a:lstStyle/>
        <a:p>
          <a:endParaRPr lang="en-US"/>
        </a:p>
      </dgm:t>
    </dgm:pt>
    <dgm:pt modelId="{A8E407B9-4DC1-4E78-A74A-BCECCDD99C39}">
      <dgm:prSet/>
      <dgm:spPr/>
      <dgm:t>
        <a:bodyPr/>
        <a:lstStyle/>
        <a:p>
          <a:r>
            <a:rPr lang="en-GB"/>
            <a:t>Meaningful words stand for something.</a:t>
          </a:r>
          <a:endParaRPr lang="en-US"/>
        </a:p>
      </dgm:t>
    </dgm:pt>
    <dgm:pt modelId="{CD82D93C-EAE4-4260-9424-6CBE7D1D5F3C}" type="parTrans" cxnId="{57704140-41D6-4C4C-B3BA-FFF423E5A3F6}">
      <dgm:prSet/>
      <dgm:spPr/>
      <dgm:t>
        <a:bodyPr/>
        <a:lstStyle/>
        <a:p>
          <a:endParaRPr lang="en-US"/>
        </a:p>
      </dgm:t>
    </dgm:pt>
    <dgm:pt modelId="{55E37FBD-9E24-41AE-BB28-95073B8AC93F}" type="sibTrans" cxnId="{57704140-41D6-4C4C-B3BA-FFF423E5A3F6}">
      <dgm:prSet/>
      <dgm:spPr/>
      <dgm:t>
        <a:bodyPr/>
        <a:lstStyle/>
        <a:p>
          <a:endParaRPr lang="en-US"/>
        </a:p>
      </dgm:t>
    </dgm:pt>
    <dgm:pt modelId="{A437D337-9E85-4C9B-8A32-40E17E91EEF2}">
      <dgm:prSet/>
      <dgm:spPr/>
      <dgm:t>
        <a:bodyPr/>
        <a:lstStyle/>
        <a:p>
          <a:r>
            <a:rPr lang="en-GB"/>
            <a:t>Problems of meaning:</a:t>
          </a:r>
          <a:endParaRPr lang="en-US"/>
        </a:p>
      </dgm:t>
    </dgm:pt>
    <dgm:pt modelId="{B4D8EAAE-79FE-40D7-AA52-EEF232ACD8BC}" type="parTrans" cxnId="{A873226D-E986-44A8-9FF7-06114C9CAE7F}">
      <dgm:prSet/>
      <dgm:spPr/>
      <dgm:t>
        <a:bodyPr/>
        <a:lstStyle/>
        <a:p>
          <a:endParaRPr lang="en-US"/>
        </a:p>
      </dgm:t>
    </dgm:pt>
    <dgm:pt modelId="{1347429C-B6AE-4FCC-8541-E1967D7DEBFD}" type="sibTrans" cxnId="{A873226D-E986-44A8-9FF7-06114C9CAE7F}">
      <dgm:prSet/>
      <dgm:spPr/>
      <dgm:t>
        <a:bodyPr/>
        <a:lstStyle/>
        <a:p>
          <a:endParaRPr lang="en-US"/>
        </a:p>
      </dgm:t>
    </dgm:pt>
    <dgm:pt modelId="{921877F7-9D50-4C89-96B5-D7FE3BBA8FAF}">
      <dgm:prSet/>
      <dgm:spPr/>
      <dgm:t>
        <a:bodyPr/>
        <a:lstStyle/>
        <a:p>
          <a:r>
            <a:rPr lang="en-GB"/>
            <a:t>Abstract words do not stand for any </a:t>
          </a:r>
          <a:r>
            <a:rPr lang="en-GB" b="1"/>
            <a:t>thing</a:t>
          </a:r>
          <a:r>
            <a:rPr lang="en-GB" i="1"/>
            <a:t> </a:t>
          </a:r>
          <a:r>
            <a:rPr lang="en-GB"/>
            <a:t>in the world, e.g. multiplication, wisdom.</a:t>
          </a:r>
          <a:endParaRPr lang="en-US"/>
        </a:p>
      </dgm:t>
    </dgm:pt>
    <dgm:pt modelId="{21D9EB65-A54E-4A08-95B5-2AA3E9AA2918}" type="parTrans" cxnId="{CF2754B1-9114-47C7-9C27-F64B110ED6D2}">
      <dgm:prSet/>
      <dgm:spPr/>
      <dgm:t>
        <a:bodyPr/>
        <a:lstStyle/>
        <a:p>
          <a:endParaRPr lang="en-US"/>
        </a:p>
      </dgm:t>
    </dgm:pt>
    <dgm:pt modelId="{C4F766BD-707A-48E7-BEEB-0AF775C81503}" type="sibTrans" cxnId="{CF2754B1-9114-47C7-9C27-F64B110ED6D2}">
      <dgm:prSet/>
      <dgm:spPr/>
      <dgm:t>
        <a:bodyPr/>
        <a:lstStyle/>
        <a:p>
          <a:endParaRPr lang="en-US"/>
        </a:p>
      </dgm:t>
    </dgm:pt>
    <dgm:pt modelId="{1865600B-0CB0-4A11-9B47-C8CBFE01ABAB}">
      <dgm:prSet/>
      <dgm:spPr/>
      <dgm:t>
        <a:bodyPr/>
        <a:lstStyle/>
        <a:p>
          <a:r>
            <a:rPr lang="en-GB"/>
            <a:t>People’s names would be meaningless after they are dead</a:t>
          </a:r>
          <a:endParaRPr lang="en-US"/>
        </a:p>
      </dgm:t>
    </dgm:pt>
    <dgm:pt modelId="{2F401C04-926F-4FB7-A91F-AAB3EEC58F1D}" type="parTrans" cxnId="{F319BAC7-0223-49EB-A64B-1643843D404B}">
      <dgm:prSet/>
      <dgm:spPr/>
      <dgm:t>
        <a:bodyPr/>
        <a:lstStyle/>
        <a:p>
          <a:endParaRPr lang="en-US"/>
        </a:p>
      </dgm:t>
    </dgm:pt>
    <dgm:pt modelId="{5EEFDFBE-5102-4DF9-B182-F5C38A178D49}" type="sibTrans" cxnId="{F319BAC7-0223-49EB-A64B-1643843D404B}">
      <dgm:prSet/>
      <dgm:spPr/>
      <dgm:t>
        <a:bodyPr/>
        <a:lstStyle/>
        <a:p>
          <a:endParaRPr lang="en-US"/>
        </a:p>
      </dgm:t>
    </dgm:pt>
    <dgm:pt modelId="{99E68ED1-DC55-40D0-9214-A0EFA93E2286}" type="pres">
      <dgm:prSet presAssocID="{69F7FE06-3A69-47E6-8227-B0AA41AA089B}" presName="Name0" presStyleCnt="0">
        <dgm:presLayoutVars>
          <dgm:dir/>
          <dgm:animLvl val="lvl"/>
          <dgm:resizeHandles val="exact"/>
        </dgm:presLayoutVars>
      </dgm:prSet>
      <dgm:spPr/>
    </dgm:pt>
    <dgm:pt modelId="{5C43B54F-C3AC-4DBF-93B5-71087D9BB2D7}" type="pres">
      <dgm:prSet presAssocID="{A437D337-9E85-4C9B-8A32-40E17E91EEF2}" presName="boxAndChildren" presStyleCnt="0"/>
      <dgm:spPr/>
    </dgm:pt>
    <dgm:pt modelId="{EC95E6BD-0D56-41B5-A975-29931BD1B4F5}" type="pres">
      <dgm:prSet presAssocID="{A437D337-9E85-4C9B-8A32-40E17E91EEF2}" presName="parentTextBox" presStyleLbl="node1" presStyleIdx="0" presStyleCnt="2"/>
      <dgm:spPr/>
    </dgm:pt>
    <dgm:pt modelId="{E874F483-2313-45BF-96ED-28081DE56F95}" type="pres">
      <dgm:prSet presAssocID="{A437D337-9E85-4C9B-8A32-40E17E91EEF2}" presName="entireBox" presStyleLbl="node1" presStyleIdx="0" presStyleCnt="2"/>
      <dgm:spPr/>
    </dgm:pt>
    <dgm:pt modelId="{A9C64CED-88AB-4F45-AB97-046B3460865E}" type="pres">
      <dgm:prSet presAssocID="{A437D337-9E85-4C9B-8A32-40E17E91EEF2}" presName="descendantBox" presStyleCnt="0"/>
      <dgm:spPr/>
    </dgm:pt>
    <dgm:pt modelId="{F3B2E509-9286-4B0A-96C0-FFDE699F5648}" type="pres">
      <dgm:prSet presAssocID="{921877F7-9D50-4C89-96B5-D7FE3BBA8FAF}" presName="childTextBox" presStyleLbl="fgAccFollowNode1" presStyleIdx="0" presStyleCnt="2">
        <dgm:presLayoutVars>
          <dgm:bulletEnabled val="1"/>
        </dgm:presLayoutVars>
      </dgm:prSet>
      <dgm:spPr/>
    </dgm:pt>
    <dgm:pt modelId="{768ED974-6DF0-45A9-974B-ABA5C0CA7894}" type="pres">
      <dgm:prSet presAssocID="{1865600B-0CB0-4A11-9B47-C8CBFE01ABAB}" presName="childTextBox" presStyleLbl="fgAccFollowNode1" presStyleIdx="1" presStyleCnt="2">
        <dgm:presLayoutVars>
          <dgm:bulletEnabled val="1"/>
        </dgm:presLayoutVars>
      </dgm:prSet>
      <dgm:spPr/>
    </dgm:pt>
    <dgm:pt modelId="{0F214610-D166-4BA5-AA9A-C9369C7D9669}" type="pres">
      <dgm:prSet presAssocID="{55E37FBD-9E24-41AE-BB28-95073B8AC93F}" presName="sp" presStyleCnt="0"/>
      <dgm:spPr/>
    </dgm:pt>
    <dgm:pt modelId="{6B5A665F-D7BF-4FD3-B804-98DBF1EA7790}" type="pres">
      <dgm:prSet presAssocID="{A8E407B9-4DC1-4E78-A74A-BCECCDD99C39}" presName="arrowAndChildren" presStyleCnt="0"/>
      <dgm:spPr/>
    </dgm:pt>
    <dgm:pt modelId="{DC004045-3E75-42DC-9FE5-66BF04FE106B}" type="pres">
      <dgm:prSet presAssocID="{A8E407B9-4DC1-4E78-A74A-BCECCDD99C39}" presName="parentTextArrow" presStyleLbl="node1" presStyleIdx="1" presStyleCnt="2"/>
      <dgm:spPr/>
    </dgm:pt>
  </dgm:ptLst>
  <dgm:cxnLst>
    <dgm:cxn modelId="{1A182D04-7FAF-46F2-BBA2-CFE393697DB2}" type="presOf" srcId="{69F7FE06-3A69-47E6-8227-B0AA41AA089B}" destId="{99E68ED1-DC55-40D0-9214-A0EFA93E2286}" srcOrd="0" destOrd="0" presId="urn:microsoft.com/office/officeart/2005/8/layout/process4"/>
    <dgm:cxn modelId="{B5984C06-39AC-45C0-B9FB-49CF9375554D}" type="presOf" srcId="{921877F7-9D50-4C89-96B5-D7FE3BBA8FAF}" destId="{F3B2E509-9286-4B0A-96C0-FFDE699F5648}" srcOrd="0" destOrd="0" presId="urn:microsoft.com/office/officeart/2005/8/layout/process4"/>
    <dgm:cxn modelId="{8A685C29-14B9-4B3B-A47C-BB025524913A}" type="presOf" srcId="{A437D337-9E85-4C9B-8A32-40E17E91EEF2}" destId="{EC95E6BD-0D56-41B5-A975-29931BD1B4F5}" srcOrd="0" destOrd="0" presId="urn:microsoft.com/office/officeart/2005/8/layout/process4"/>
    <dgm:cxn modelId="{57704140-41D6-4C4C-B3BA-FFF423E5A3F6}" srcId="{69F7FE06-3A69-47E6-8227-B0AA41AA089B}" destId="{A8E407B9-4DC1-4E78-A74A-BCECCDD99C39}" srcOrd="0" destOrd="0" parTransId="{CD82D93C-EAE4-4260-9424-6CBE7D1D5F3C}" sibTransId="{55E37FBD-9E24-41AE-BB28-95073B8AC93F}"/>
    <dgm:cxn modelId="{1388B85C-BE3C-4E8C-B2A2-2B8C0A4CE0C9}" type="presOf" srcId="{1865600B-0CB0-4A11-9B47-C8CBFE01ABAB}" destId="{768ED974-6DF0-45A9-974B-ABA5C0CA7894}" srcOrd="0" destOrd="0" presId="urn:microsoft.com/office/officeart/2005/8/layout/process4"/>
    <dgm:cxn modelId="{73906C45-47BC-4D9D-8117-99F2D657026B}" type="presOf" srcId="{A8E407B9-4DC1-4E78-A74A-BCECCDD99C39}" destId="{DC004045-3E75-42DC-9FE5-66BF04FE106B}" srcOrd="0" destOrd="0" presId="urn:microsoft.com/office/officeart/2005/8/layout/process4"/>
    <dgm:cxn modelId="{A873226D-E986-44A8-9FF7-06114C9CAE7F}" srcId="{69F7FE06-3A69-47E6-8227-B0AA41AA089B}" destId="{A437D337-9E85-4C9B-8A32-40E17E91EEF2}" srcOrd="1" destOrd="0" parTransId="{B4D8EAAE-79FE-40D7-AA52-EEF232ACD8BC}" sibTransId="{1347429C-B6AE-4FCC-8541-E1967D7DEBFD}"/>
    <dgm:cxn modelId="{CF2754B1-9114-47C7-9C27-F64B110ED6D2}" srcId="{A437D337-9E85-4C9B-8A32-40E17E91EEF2}" destId="{921877F7-9D50-4C89-96B5-D7FE3BBA8FAF}" srcOrd="0" destOrd="0" parTransId="{21D9EB65-A54E-4A08-95B5-2AA3E9AA2918}" sibTransId="{C4F766BD-707A-48E7-BEEB-0AF775C81503}"/>
    <dgm:cxn modelId="{A55076C0-12C1-472E-A050-38657CD2FD22}" type="presOf" srcId="{A437D337-9E85-4C9B-8A32-40E17E91EEF2}" destId="{E874F483-2313-45BF-96ED-28081DE56F95}" srcOrd="1" destOrd="0" presId="urn:microsoft.com/office/officeart/2005/8/layout/process4"/>
    <dgm:cxn modelId="{F319BAC7-0223-49EB-A64B-1643843D404B}" srcId="{A437D337-9E85-4C9B-8A32-40E17E91EEF2}" destId="{1865600B-0CB0-4A11-9B47-C8CBFE01ABAB}" srcOrd="1" destOrd="0" parTransId="{2F401C04-926F-4FB7-A91F-AAB3EEC58F1D}" sibTransId="{5EEFDFBE-5102-4DF9-B182-F5C38A178D49}"/>
    <dgm:cxn modelId="{3EEAB79F-F335-477B-90C3-74BAD246DB12}" type="presParOf" srcId="{99E68ED1-DC55-40D0-9214-A0EFA93E2286}" destId="{5C43B54F-C3AC-4DBF-93B5-71087D9BB2D7}" srcOrd="0" destOrd="0" presId="urn:microsoft.com/office/officeart/2005/8/layout/process4"/>
    <dgm:cxn modelId="{D6510044-D00D-4D79-AA33-5CDBE7FB2297}" type="presParOf" srcId="{5C43B54F-C3AC-4DBF-93B5-71087D9BB2D7}" destId="{EC95E6BD-0D56-41B5-A975-29931BD1B4F5}" srcOrd="0" destOrd="0" presId="urn:microsoft.com/office/officeart/2005/8/layout/process4"/>
    <dgm:cxn modelId="{62130241-DE15-4C4F-B891-DE81BA6FFEA2}" type="presParOf" srcId="{5C43B54F-C3AC-4DBF-93B5-71087D9BB2D7}" destId="{E874F483-2313-45BF-96ED-28081DE56F95}" srcOrd="1" destOrd="0" presId="urn:microsoft.com/office/officeart/2005/8/layout/process4"/>
    <dgm:cxn modelId="{3E850693-3971-4B90-90B7-F88E859D01FB}" type="presParOf" srcId="{5C43B54F-C3AC-4DBF-93B5-71087D9BB2D7}" destId="{A9C64CED-88AB-4F45-AB97-046B3460865E}" srcOrd="2" destOrd="0" presId="urn:microsoft.com/office/officeart/2005/8/layout/process4"/>
    <dgm:cxn modelId="{60C5A047-C1C9-45F8-93F8-0CBB1194475D}" type="presParOf" srcId="{A9C64CED-88AB-4F45-AB97-046B3460865E}" destId="{F3B2E509-9286-4B0A-96C0-FFDE699F5648}" srcOrd="0" destOrd="0" presId="urn:microsoft.com/office/officeart/2005/8/layout/process4"/>
    <dgm:cxn modelId="{EAAC5765-E24B-4328-88DD-4FF860C19B8B}" type="presParOf" srcId="{A9C64CED-88AB-4F45-AB97-046B3460865E}" destId="{768ED974-6DF0-45A9-974B-ABA5C0CA7894}" srcOrd="1" destOrd="0" presId="urn:microsoft.com/office/officeart/2005/8/layout/process4"/>
    <dgm:cxn modelId="{AE79155B-76B3-43D3-8EB8-84FD11CC9865}" type="presParOf" srcId="{99E68ED1-DC55-40D0-9214-A0EFA93E2286}" destId="{0F214610-D166-4BA5-AA9A-C9369C7D9669}" srcOrd="1" destOrd="0" presId="urn:microsoft.com/office/officeart/2005/8/layout/process4"/>
    <dgm:cxn modelId="{17F281D0-1137-449B-BD7E-25635557CA05}" type="presParOf" srcId="{99E68ED1-DC55-40D0-9214-A0EFA93E2286}" destId="{6B5A665F-D7BF-4FD3-B804-98DBF1EA7790}" srcOrd="2" destOrd="0" presId="urn:microsoft.com/office/officeart/2005/8/layout/process4"/>
    <dgm:cxn modelId="{7B42EAB6-24E2-4D94-B7EF-EA71606AFAA3}" type="presParOf" srcId="{6B5A665F-D7BF-4FD3-B804-98DBF1EA7790}" destId="{DC004045-3E75-42DC-9FE5-66BF04FE106B}"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4BAD7099-1898-4D11-9DB5-DD125EBB4796}" type="doc">
      <dgm:prSet loTypeId="urn:microsoft.com/office/officeart/2005/8/layout/process4" loCatId="process" qsTypeId="urn:microsoft.com/office/officeart/2005/8/quickstyle/simple1" qsCatId="simple" csTypeId="urn:microsoft.com/office/officeart/2005/8/colors/colorful1" csCatId="colorful"/>
      <dgm:spPr/>
      <dgm:t>
        <a:bodyPr/>
        <a:lstStyle/>
        <a:p>
          <a:endParaRPr lang="en-US"/>
        </a:p>
      </dgm:t>
    </dgm:pt>
    <dgm:pt modelId="{43D20195-BC63-472F-8772-9D6F16A2711A}">
      <dgm:prSet/>
      <dgm:spPr/>
      <dgm:t>
        <a:bodyPr/>
        <a:lstStyle/>
        <a:p>
          <a:r>
            <a:rPr lang="en-US"/>
            <a:t>The meaning of a word is the mental image it stands for.</a:t>
          </a:r>
        </a:p>
      </dgm:t>
    </dgm:pt>
    <dgm:pt modelId="{04DC9A43-3EBC-4C00-9BC4-DEC0B402B185}" type="parTrans" cxnId="{0361A942-384E-43B4-9317-152819B041B3}">
      <dgm:prSet/>
      <dgm:spPr/>
      <dgm:t>
        <a:bodyPr/>
        <a:lstStyle/>
        <a:p>
          <a:endParaRPr lang="en-US"/>
        </a:p>
      </dgm:t>
    </dgm:pt>
    <dgm:pt modelId="{3C44402E-922F-4BD7-ADE2-F7719C094DBA}" type="sibTrans" cxnId="{0361A942-384E-43B4-9317-152819B041B3}">
      <dgm:prSet/>
      <dgm:spPr/>
      <dgm:t>
        <a:bodyPr/>
        <a:lstStyle/>
        <a:p>
          <a:endParaRPr lang="en-US"/>
        </a:p>
      </dgm:t>
    </dgm:pt>
    <dgm:pt modelId="{1A227E6C-165C-4942-8F1A-803E3CBF8B99}">
      <dgm:prSet/>
      <dgm:spPr/>
      <dgm:t>
        <a:bodyPr/>
        <a:lstStyle/>
        <a:p>
          <a:r>
            <a:rPr lang="en-US"/>
            <a:t>Problems of meaning:</a:t>
          </a:r>
        </a:p>
      </dgm:t>
    </dgm:pt>
    <dgm:pt modelId="{29768364-7B0B-4A50-8FA0-4D8D0C97D936}" type="parTrans" cxnId="{FC4B5300-6864-4B25-86D9-8CD0947D434C}">
      <dgm:prSet/>
      <dgm:spPr/>
      <dgm:t>
        <a:bodyPr/>
        <a:lstStyle/>
        <a:p>
          <a:endParaRPr lang="en-US"/>
        </a:p>
      </dgm:t>
    </dgm:pt>
    <dgm:pt modelId="{AB2ABEFC-82FE-4DCD-BE2D-E7A006D873B9}" type="sibTrans" cxnId="{FC4B5300-6864-4B25-86D9-8CD0947D434C}">
      <dgm:prSet/>
      <dgm:spPr/>
      <dgm:t>
        <a:bodyPr/>
        <a:lstStyle/>
        <a:p>
          <a:endParaRPr lang="en-US"/>
        </a:p>
      </dgm:t>
    </dgm:pt>
    <dgm:pt modelId="{BAC62B21-1DB3-44A7-9840-80A7D220B0B0}">
      <dgm:prSet/>
      <dgm:spPr/>
      <dgm:t>
        <a:bodyPr/>
        <a:lstStyle/>
        <a:p>
          <a:r>
            <a:rPr lang="en-US"/>
            <a:t>Different people may unknowingly have different mental images.</a:t>
          </a:r>
        </a:p>
      </dgm:t>
    </dgm:pt>
    <dgm:pt modelId="{48378255-E174-4E54-A348-E1CA8D98DFDC}" type="parTrans" cxnId="{A2311222-BA4E-4983-B78D-C2EB97498D9D}">
      <dgm:prSet/>
      <dgm:spPr/>
      <dgm:t>
        <a:bodyPr/>
        <a:lstStyle/>
        <a:p>
          <a:endParaRPr lang="en-US"/>
        </a:p>
      </dgm:t>
    </dgm:pt>
    <dgm:pt modelId="{A3A56175-594D-4507-8587-9F830B99D70D}" type="sibTrans" cxnId="{A2311222-BA4E-4983-B78D-C2EB97498D9D}">
      <dgm:prSet/>
      <dgm:spPr/>
      <dgm:t>
        <a:bodyPr/>
        <a:lstStyle/>
        <a:p>
          <a:endParaRPr lang="en-US"/>
        </a:p>
      </dgm:t>
    </dgm:pt>
    <dgm:pt modelId="{21B3B338-823A-40DC-820A-5AB02AAF555D}" type="pres">
      <dgm:prSet presAssocID="{4BAD7099-1898-4D11-9DB5-DD125EBB4796}" presName="Name0" presStyleCnt="0">
        <dgm:presLayoutVars>
          <dgm:dir/>
          <dgm:animLvl val="lvl"/>
          <dgm:resizeHandles val="exact"/>
        </dgm:presLayoutVars>
      </dgm:prSet>
      <dgm:spPr/>
    </dgm:pt>
    <dgm:pt modelId="{5BFAD212-5E39-4904-BA83-43DD00EF5BC4}" type="pres">
      <dgm:prSet presAssocID="{1A227E6C-165C-4942-8F1A-803E3CBF8B99}" presName="boxAndChildren" presStyleCnt="0"/>
      <dgm:spPr/>
    </dgm:pt>
    <dgm:pt modelId="{E0EC6DB0-98B0-4160-87E8-47D4B03B8899}" type="pres">
      <dgm:prSet presAssocID="{1A227E6C-165C-4942-8F1A-803E3CBF8B99}" presName="parentTextBox" presStyleLbl="node1" presStyleIdx="0" presStyleCnt="2"/>
      <dgm:spPr/>
    </dgm:pt>
    <dgm:pt modelId="{40BE9510-BB3E-4A54-BF09-9821AFB46CC3}" type="pres">
      <dgm:prSet presAssocID="{1A227E6C-165C-4942-8F1A-803E3CBF8B99}" presName="entireBox" presStyleLbl="node1" presStyleIdx="0" presStyleCnt="2"/>
      <dgm:spPr/>
    </dgm:pt>
    <dgm:pt modelId="{7BD08A60-C092-4DC7-9904-6E94D670489E}" type="pres">
      <dgm:prSet presAssocID="{1A227E6C-165C-4942-8F1A-803E3CBF8B99}" presName="descendantBox" presStyleCnt="0"/>
      <dgm:spPr/>
    </dgm:pt>
    <dgm:pt modelId="{DC0A6EC3-EFD3-4A1B-8EF5-B667FE5C595A}" type="pres">
      <dgm:prSet presAssocID="{BAC62B21-1DB3-44A7-9840-80A7D220B0B0}" presName="childTextBox" presStyleLbl="fgAccFollowNode1" presStyleIdx="0" presStyleCnt="1">
        <dgm:presLayoutVars>
          <dgm:bulletEnabled val="1"/>
        </dgm:presLayoutVars>
      </dgm:prSet>
      <dgm:spPr/>
    </dgm:pt>
    <dgm:pt modelId="{20DA7826-D89E-4B6D-99FB-343373F9A1A5}" type="pres">
      <dgm:prSet presAssocID="{3C44402E-922F-4BD7-ADE2-F7719C094DBA}" presName="sp" presStyleCnt="0"/>
      <dgm:spPr/>
    </dgm:pt>
    <dgm:pt modelId="{485EB6E2-14D8-4BDC-BB03-62481F535DBC}" type="pres">
      <dgm:prSet presAssocID="{43D20195-BC63-472F-8772-9D6F16A2711A}" presName="arrowAndChildren" presStyleCnt="0"/>
      <dgm:spPr/>
    </dgm:pt>
    <dgm:pt modelId="{413AA0AC-4430-4CCF-832D-006784958FBB}" type="pres">
      <dgm:prSet presAssocID="{43D20195-BC63-472F-8772-9D6F16A2711A}" presName="parentTextArrow" presStyleLbl="node1" presStyleIdx="1" presStyleCnt="2"/>
      <dgm:spPr/>
    </dgm:pt>
  </dgm:ptLst>
  <dgm:cxnLst>
    <dgm:cxn modelId="{FC4B5300-6864-4B25-86D9-8CD0947D434C}" srcId="{4BAD7099-1898-4D11-9DB5-DD125EBB4796}" destId="{1A227E6C-165C-4942-8F1A-803E3CBF8B99}" srcOrd="1" destOrd="0" parTransId="{29768364-7B0B-4A50-8FA0-4D8D0C97D936}" sibTransId="{AB2ABEFC-82FE-4DCD-BE2D-E7A006D873B9}"/>
    <dgm:cxn modelId="{FA050B01-AD3B-4105-A885-561408945EA9}" type="presOf" srcId="{1A227E6C-165C-4942-8F1A-803E3CBF8B99}" destId="{40BE9510-BB3E-4A54-BF09-9821AFB46CC3}" srcOrd="1" destOrd="0" presId="urn:microsoft.com/office/officeart/2005/8/layout/process4"/>
    <dgm:cxn modelId="{B21BBD05-A81D-44F2-98C4-EE088DCEDF9A}" type="presOf" srcId="{BAC62B21-1DB3-44A7-9840-80A7D220B0B0}" destId="{DC0A6EC3-EFD3-4A1B-8EF5-B667FE5C595A}" srcOrd="0" destOrd="0" presId="urn:microsoft.com/office/officeart/2005/8/layout/process4"/>
    <dgm:cxn modelId="{A2311222-BA4E-4983-B78D-C2EB97498D9D}" srcId="{1A227E6C-165C-4942-8F1A-803E3CBF8B99}" destId="{BAC62B21-1DB3-44A7-9840-80A7D220B0B0}" srcOrd="0" destOrd="0" parTransId="{48378255-E174-4E54-A348-E1CA8D98DFDC}" sibTransId="{A3A56175-594D-4507-8587-9F830B99D70D}"/>
    <dgm:cxn modelId="{0361A942-384E-43B4-9317-152819B041B3}" srcId="{4BAD7099-1898-4D11-9DB5-DD125EBB4796}" destId="{43D20195-BC63-472F-8772-9D6F16A2711A}" srcOrd="0" destOrd="0" parTransId="{04DC9A43-3EBC-4C00-9BC4-DEC0B402B185}" sibTransId="{3C44402E-922F-4BD7-ADE2-F7719C094DBA}"/>
    <dgm:cxn modelId="{8AAC7753-5814-4762-A84A-155B99826360}" type="presOf" srcId="{4BAD7099-1898-4D11-9DB5-DD125EBB4796}" destId="{21B3B338-823A-40DC-820A-5AB02AAF555D}" srcOrd="0" destOrd="0" presId="urn:microsoft.com/office/officeart/2005/8/layout/process4"/>
    <dgm:cxn modelId="{AD38FCD8-C7E6-48E7-9263-7BFB34BC87E2}" type="presOf" srcId="{43D20195-BC63-472F-8772-9D6F16A2711A}" destId="{413AA0AC-4430-4CCF-832D-006784958FBB}" srcOrd="0" destOrd="0" presId="urn:microsoft.com/office/officeart/2005/8/layout/process4"/>
    <dgm:cxn modelId="{958136E5-74FD-4068-8100-19C2A77D1DB2}" type="presOf" srcId="{1A227E6C-165C-4942-8F1A-803E3CBF8B99}" destId="{E0EC6DB0-98B0-4160-87E8-47D4B03B8899}" srcOrd="0" destOrd="0" presId="urn:microsoft.com/office/officeart/2005/8/layout/process4"/>
    <dgm:cxn modelId="{61077087-F2E4-4735-BA28-66DB2E86D263}" type="presParOf" srcId="{21B3B338-823A-40DC-820A-5AB02AAF555D}" destId="{5BFAD212-5E39-4904-BA83-43DD00EF5BC4}" srcOrd="0" destOrd="0" presId="urn:microsoft.com/office/officeart/2005/8/layout/process4"/>
    <dgm:cxn modelId="{896A5818-D0A7-4D0F-9505-B4A2EA88F3E9}" type="presParOf" srcId="{5BFAD212-5E39-4904-BA83-43DD00EF5BC4}" destId="{E0EC6DB0-98B0-4160-87E8-47D4B03B8899}" srcOrd="0" destOrd="0" presId="urn:microsoft.com/office/officeart/2005/8/layout/process4"/>
    <dgm:cxn modelId="{F1A1E3F4-F859-4692-AB71-7E552F02AF3D}" type="presParOf" srcId="{5BFAD212-5E39-4904-BA83-43DD00EF5BC4}" destId="{40BE9510-BB3E-4A54-BF09-9821AFB46CC3}" srcOrd="1" destOrd="0" presId="urn:microsoft.com/office/officeart/2005/8/layout/process4"/>
    <dgm:cxn modelId="{5C971967-1A76-47C4-8126-19A525675627}" type="presParOf" srcId="{5BFAD212-5E39-4904-BA83-43DD00EF5BC4}" destId="{7BD08A60-C092-4DC7-9904-6E94D670489E}" srcOrd="2" destOrd="0" presId="urn:microsoft.com/office/officeart/2005/8/layout/process4"/>
    <dgm:cxn modelId="{3DCFC005-8559-4DA1-96AA-136578134ABC}" type="presParOf" srcId="{7BD08A60-C092-4DC7-9904-6E94D670489E}" destId="{DC0A6EC3-EFD3-4A1B-8EF5-B667FE5C595A}" srcOrd="0" destOrd="0" presId="urn:microsoft.com/office/officeart/2005/8/layout/process4"/>
    <dgm:cxn modelId="{CB8497CD-E7D6-488E-AB00-2B2802342791}" type="presParOf" srcId="{21B3B338-823A-40DC-820A-5AB02AAF555D}" destId="{20DA7826-D89E-4B6D-99FB-343373F9A1A5}" srcOrd="1" destOrd="0" presId="urn:microsoft.com/office/officeart/2005/8/layout/process4"/>
    <dgm:cxn modelId="{646915E1-CA25-40D9-8D4D-BE9E557D01E0}" type="presParOf" srcId="{21B3B338-823A-40DC-820A-5AB02AAF555D}" destId="{485EB6E2-14D8-4BDC-BB03-62481F535DBC}" srcOrd="2" destOrd="0" presId="urn:microsoft.com/office/officeart/2005/8/layout/process4"/>
    <dgm:cxn modelId="{987AFC54-3414-4B89-9B92-29DB4187D493}" type="presParOf" srcId="{485EB6E2-14D8-4BDC-BB03-62481F535DBC}" destId="{413AA0AC-4430-4CCF-832D-006784958FBB}"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BAD7099-1898-4D11-9DB5-DD125EBB4796}" type="doc">
      <dgm:prSet loTypeId="urn:microsoft.com/office/officeart/2005/8/layout/process4" loCatId="process" qsTypeId="urn:microsoft.com/office/officeart/2005/8/quickstyle/simple1" qsCatId="simple" csTypeId="urn:microsoft.com/office/officeart/2005/8/colors/colorful1" csCatId="colorful" phldr="1"/>
      <dgm:spPr/>
      <dgm:t>
        <a:bodyPr/>
        <a:lstStyle/>
        <a:p>
          <a:endParaRPr lang="en-US"/>
        </a:p>
      </dgm:t>
    </dgm:pt>
    <dgm:pt modelId="{43D20195-BC63-472F-8772-9D6F16A2711A}">
      <dgm:prSet/>
      <dgm:spPr/>
      <dgm:t>
        <a:bodyPr/>
        <a:lstStyle/>
        <a:p>
          <a:r>
            <a:rPr lang="en-US" dirty="0"/>
            <a:t>You know the meaning of a word when you know how to use it.</a:t>
          </a:r>
        </a:p>
      </dgm:t>
    </dgm:pt>
    <dgm:pt modelId="{04DC9A43-3EBC-4C00-9BC4-DEC0B402B185}" type="parTrans" cxnId="{0361A942-384E-43B4-9317-152819B041B3}">
      <dgm:prSet/>
      <dgm:spPr/>
      <dgm:t>
        <a:bodyPr/>
        <a:lstStyle/>
        <a:p>
          <a:endParaRPr lang="en-US"/>
        </a:p>
      </dgm:t>
    </dgm:pt>
    <dgm:pt modelId="{3C44402E-922F-4BD7-ADE2-F7719C094DBA}" type="sibTrans" cxnId="{0361A942-384E-43B4-9317-152819B041B3}">
      <dgm:prSet/>
      <dgm:spPr/>
      <dgm:t>
        <a:bodyPr/>
        <a:lstStyle/>
        <a:p>
          <a:endParaRPr lang="en-US"/>
        </a:p>
      </dgm:t>
    </dgm:pt>
    <dgm:pt modelId="{1A227E6C-165C-4942-8F1A-803E3CBF8B99}">
      <dgm:prSet/>
      <dgm:spPr/>
      <dgm:t>
        <a:bodyPr/>
        <a:lstStyle/>
        <a:p>
          <a:r>
            <a:rPr lang="en-US"/>
            <a:t>Problems of meaning:</a:t>
          </a:r>
        </a:p>
      </dgm:t>
    </dgm:pt>
    <dgm:pt modelId="{29768364-7B0B-4A50-8FA0-4D8D0C97D936}" type="parTrans" cxnId="{FC4B5300-6864-4B25-86D9-8CD0947D434C}">
      <dgm:prSet/>
      <dgm:spPr/>
      <dgm:t>
        <a:bodyPr/>
        <a:lstStyle/>
        <a:p>
          <a:endParaRPr lang="en-US"/>
        </a:p>
      </dgm:t>
    </dgm:pt>
    <dgm:pt modelId="{AB2ABEFC-82FE-4DCD-BE2D-E7A006D873B9}" type="sibTrans" cxnId="{FC4B5300-6864-4B25-86D9-8CD0947D434C}">
      <dgm:prSet/>
      <dgm:spPr/>
      <dgm:t>
        <a:bodyPr/>
        <a:lstStyle/>
        <a:p>
          <a:endParaRPr lang="en-US"/>
        </a:p>
      </dgm:t>
    </dgm:pt>
    <dgm:pt modelId="{BAC62B21-1DB3-44A7-9840-80A7D220B0B0}">
      <dgm:prSet/>
      <dgm:spPr/>
      <dgm:t>
        <a:bodyPr/>
        <a:lstStyle/>
        <a:p>
          <a:r>
            <a:rPr lang="en-US" dirty="0"/>
            <a:t>Different people know how to use the same words in different ways.</a:t>
          </a:r>
        </a:p>
      </dgm:t>
    </dgm:pt>
    <dgm:pt modelId="{48378255-E174-4E54-A348-E1CA8D98DFDC}" type="parTrans" cxnId="{A2311222-BA4E-4983-B78D-C2EB97498D9D}">
      <dgm:prSet/>
      <dgm:spPr/>
      <dgm:t>
        <a:bodyPr/>
        <a:lstStyle/>
        <a:p>
          <a:endParaRPr lang="en-US"/>
        </a:p>
      </dgm:t>
    </dgm:pt>
    <dgm:pt modelId="{A3A56175-594D-4507-8587-9F830B99D70D}" type="sibTrans" cxnId="{A2311222-BA4E-4983-B78D-C2EB97498D9D}">
      <dgm:prSet/>
      <dgm:spPr/>
      <dgm:t>
        <a:bodyPr/>
        <a:lstStyle/>
        <a:p>
          <a:endParaRPr lang="en-US"/>
        </a:p>
      </dgm:t>
    </dgm:pt>
    <dgm:pt modelId="{21B3B338-823A-40DC-820A-5AB02AAF555D}" type="pres">
      <dgm:prSet presAssocID="{4BAD7099-1898-4D11-9DB5-DD125EBB4796}" presName="Name0" presStyleCnt="0">
        <dgm:presLayoutVars>
          <dgm:dir/>
          <dgm:animLvl val="lvl"/>
          <dgm:resizeHandles val="exact"/>
        </dgm:presLayoutVars>
      </dgm:prSet>
      <dgm:spPr/>
    </dgm:pt>
    <dgm:pt modelId="{5BFAD212-5E39-4904-BA83-43DD00EF5BC4}" type="pres">
      <dgm:prSet presAssocID="{1A227E6C-165C-4942-8F1A-803E3CBF8B99}" presName="boxAndChildren" presStyleCnt="0"/>
      <dgm:spPr/>
    </dgm:pt>
    <dgm:pt modelId="{E0EC6DB0-98B0-4160-87E8-47D4B03B8899}" type="pres">
      <dgm:prSet presAssocID="{1A227E6C-165C-4942-8F1A-803E3CBF8B99}" presName="parentTextBox" presStyleLbl="node1" presStyleIdx="0" presStyleCnt="2"/>
      <dgm:spPr/>
    </dgm:pt>
    <dgm:pt modelId="{40BE9510-BB3E-4A54-BF09-9821AFB46CC3}" type="pres">
      <dgm:prSet presAssocID="{1A227E6C-165C-4942-8F1A-803E3CBF8B99}" presName="entireBox" presStyleLbl="node1" presStyleIdx="0" presStyleCnt="2"/>
      <dgm:spPr/>
    </dgm:pt>
    <dgm:pt modelId="{7BD08A60-C092-4DC7-9904-6E94D670489E}" type="pres">
      <dgm:prSet presAssocID="{1A227E6C-165C-4942-8F1A-803E3CBF8B99}" presName="descendantBox" presStyleCnt="0"/>
      <dgm:spPr/>
    </dgm:pt>
    <dgm:pt modelId="{DC0A6EC3-EFD3-4A1B-8EF5-B667FE5C595A}" type="pres">
      <dgm:prSet presAssocID="{BAC62B21-1DB3-44A7-9840-80A7D220B0B0}" presName="childTextBox" presStyleLbl="fgAccFollowNode1" presStyleIdx="0" presStyleCnt="1">
        <dgm:presLayoutVars>
          <dgm:bulletEnabled val="1"/>
        </dgm:presLayoutVars>
      </dgm:prSet>
      <dgm:spPr/>
    </dgm:pt>
    <dgm:pt modelId="{20DA7826-D89E-4B6D-99FB-343373F9A1A5}" type="pres">
      <dgm:prSet presAssocID="{3C44402E-922F-4BD7-ADE2-F7719C094DBA}" presName="sp" presStyleCnt="0"/>
      <dgm:spPr/>
    </dgm:pt>
    <dgm:pt modelId="{485EB6E2-14D8-4BDC-BB03-62481F535DBC}" type="pres">
      <dgm:prSet presAssocID="{43D20195-BC63-472F-8772-9D6F16A2711A}" presName="arrowAndChildren" presStyleCnt="0"/>
      <dgm:spPr/>
    </dgm:pt>
    <dgm:pt modelId="{413AA0AC-4430-4CCF-832D-006784958FBB}" type="pres">
      <dgm:prSet presAssocID="{43D20195-BC63-472F-8772-9D6F16A2711A}" presName="parentTextArrow" presStyleLbl="node1" presStyleIdx="1" presStyleCnt="2"/>
      <dgm:spPr/>
    </dgm:pt>
  </dgm:ptLst>
  <dgm:cxnLst>
    <dgm:cxn modelId="{FC4B5300-6864-4B25-86D9-8CD0947D434C}" srcId="{4BAD7099-1898-4D11-9DB5-DD125EBB4796}" destId="{1A227E6C-165C-4942-8F1A-803E3CBF8B99}" srcOrd="1" destOrd="0" parTransId="{29768364-7B0B-4A50-8FA0-4D8D0C97D936}" sibTransId="{AB2ABEFC-82FE-4DCD-BE2D-E7A006D873B9}"/>
    <dgm:cxn modelId="{FA050B01-AD3B-4105-A885-561408945EA9}" type="presOf" srcId="{1A227E6C-165C-4942-8F1A-803E3CBF8B99}" destId="{40BE9510-BB3E-4A54-BF09-9821AFB46CC3}" srcOrd="1" destOrd="0" presId="urn:microsoft.com/office/officeart/2005/8/layout/process4"/>
    <dgm:cxn modelId="{B21BBD05-A81D-44F2-98C4-EE088DCEDF9A}" type="presOf" srcId="{BAC62B21-1DB3-44A7-9840-80A7D220B0B0}" destId="{DC0A6EC3-EFD3-4A1B-8EF5-B667FE5C595A}" srcOrd="0" destOrd="0" presId="urn:microsoft.com/office/officeart/2005/8/layout/process4"/>
    <dgm:cxn modelId="{A2311222-BA4E-4983-B78D-C2EB97498D9D}" srcId="{1A227E6C-165C-4942-8F1A-803E3CBF8B99}" destId="{BAC62B21-1DB3-44A7-9840-80A7D220B0B0}" srcOrd="0" destOrd="0" parTransId="{48378255-E174-4E54-A348-E1CA8D98DFDC}" sibTransId="{A3A56175-594D-4507-8587-9F830B99D70D}"/>
    <dgm:cxn modelId="{0361A942-384E-43B4-9317-152819B041B3}" srcId="{4BAD7099-1898-4D11-9DB5-DD125EBB4796}" destId="{43D20195-BC63-472F-8772-9D6F16A2711A}" srcOrd="0" destOrd="0" parTransId="{04DC9A43-3EBC-4C00-9BC4-DEC0B402B185}" sibTransId="{3C44402E-922F-4BD7-ADE2-F7719C094DBA}"/>
    <dgm:cxn modelId="{8AAC7753-5814-4762-A84A-155B99826360}" type="presOf" srcId="{4BAD7099-1898-4D11-9DB5-DD125EBB4796}" destId="{21B3B338-823A-40DC-820A-5AB02AAF555D}" srcOrd="0" destOrd="0" presId="urn:microsoft.com/office/officeart/2005/8/layout/process4"/>
    <dgm:cxn modelId="{AD38FCD8-C7E6-48E7-9263-7BFB34BC87E2}" type="presOf" srcId="{43D20195-BC63-472F-8772-9D6F16A2711A}" destId="{413AA0AC-4430-4CCF-832D-006784958FBB}" srcOrd="0" destOrd="0" presId="urn:microsoft.com/office/officeart/2005/8/layout/process4"/>
    <dgm:cxn modelId="{958136E5-74FD-4068-8100-19C2A77D1DB2}" type="presOf" srcId="{1A227E6C-165C-4942-8F1A-803E3CBF8B99}" destId="{E0EC6DB0-98B0-4160-87E8-47D4B03B8899}" srcOrd="0" destOrd="0" presId="urn:microsoft.com/office/officeart/2005/8/layout/process4"/>
    <dgm:cxn modelId="{61077087-F2E4-4735-BA28-66DB2E86D263}" type="presParOf" srcId="{21B3B338-823A-40DC-820A-5AB02AAF555D}" destId="{5BFAD212-5E39-4904-BA83-43DD00EF5BC4}" srcOrd="0" destOrd="0" presId="urn:microsoft.com/office/officeart/2005/8/layout/process4"/>
    <dgm:cxn modelId="{896A5818-D0A7-4D0F-9505-B4A2EA88F3E9}" type="presParOf" srcId="{5BFAD212-5E39-4904-BA83-43DD00EF5BC4}" destId="{E0EC6DB0-98B0-4160-87E8-47D4B03B8899}" srcOrd="0" destOrd="0" presId="urn:microsoft.com/office/officeart/2005/8/layout/process4"/>
    <dgm:cxn modelId="{F1A1E3F4-F859-4692-AB71-7E552F02AF3D}" type="presParOf" srcId="{5BFAD212-5E39-4904-BA83-43DD00EF5BC4}" destId="{40BE9510-BB3E-4A54-BF09-9821AFB46CC3}" srcOrd="1" destOrd="0" presId="urn:microsoft.com/office/officeart/2005/8/layout/process4"/>
    <dgm:cxn modelId="{5C971967-1A76-47C4-8126-19A525675627}" type="presParOf" srcId="{5BFAD212-5E39-4904-BA83-43DD00EF5BC4}" destId="{7BD08A60-C092-4DC7-9904-6E94D670489E}" srcOrd="2" destOrd="0" presId="urn:microsoft.com/office/officeart/2005/8/layout/process4"/>
    <dgm:cxn modelId="{3DCFC005-8559-4DA1-96AA-136578134ABC}" type="presParOf" srcId="{7BD08A60-C092-4DC7-9904-6E94D670489E}" destId="{DC0A6EC3-EFD3-4A1B-8EF5-B667FE5C595A}" srcOrd="0" destOrd="0" presId="urn:microsoft.com/office/officeart/2005/8/layout/process4"/>
    <dgm:cxn modelId="{CB8497CD-E7D6-488E-AB00-2B2802342791}" type="presParOf" srcId="{21B3B338-823A-40DC-820A-5AB02AAF555D}" destId="{20DA7826-D89E-4B6D-99FB-343373F9A1A5}" srcOrd="1" destOrd="0" presId="urn:microsoft.com/office/officeart/2005/8/layout/process4"/>
    <dgm:cxn modelId="{646915E1-CA25-40D9-8D4D-BE9E557D01E0}" type="presParOf" srcId="{21B3B338-823A-40DC-820A-5AB02AAF555D}" destId="{485EB6E2-14D8-4BDC-BB03-62481F535DBC}" srcOrd="2" destOrd="0" presId="urn:microsoft.com/office/officeart/2005/8/layout/process4"/>
    <dgm:cxn modelId="{987AFC54-3414-4B89-9B92-29DB4187D493}" type="presParOf" srcId="{485EB6E2-14D8-4BDC-BB03-62481F535DBC}" destId="{413AA0AC-4430-4CCF-832D-006784958FBB}"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21BE2E45-469E-4326-8C4A-EFD7BCBFB216}" type="doc">
      <dgm:prSet loTypeId="urn:microsoft.com/office/officeart/2005/8/layout/process4" loCatId="process" qsTypeId="urn:microsoft.com/office/officeart/2005/8/quickstyle/simple1" qsCatId="simple" csTypeId="urn:microsoft.com/office/officeart/2005/8/colors/colorful1" csCatId="colorful"/>
      <dgm:spPr/>
      <dgm:t>
        <a:bodyPr/>
        <a:lstStyle/>
        <a:p>
          <a:endParaRPr lang="en-US"/>
        </a:p>
      </dgm:t>
    </dgm:pt>
    <dgm:pt modelId="{BC73057B-C8D4-488E-B233-B232EB89DF65}">
      <dgm:prSet/>
      <dgm:spPr/>
      <dgm:t>
        <a:bodyPr/>
        <a:lstStyle/>
        <a:p>
          <a:r>
            <a:rPr lang="en-GB"/>
            <a:t>Many words, such as ‘fast’ or ‘slow’, are vague; </a:t>
          </a:r>
          <a:br>
            <a:rPr lang="en-GB"/>
          </a:br>
          <a:r>
            <a:rPr lang="en-GB"/>
            <a:t>their meaning depends on context.</a:t>
          </a:r>
          <a:endParaRPr lang="en-US"/>
        </a:p>
      </dgm:t>
    </dgm:pt>
    <dgm:pt modelId="{335115A4-2ABC-4849-AC6A-1CA8DB8105F2}" type="parTrans" cxnId="{20BA1ADA-35E3-408E-AF01-80D24E522854}">
      <dgm:prSet/>
      <dgm:spPr/>
      <dgm:t>
        <a:bodyPr/>
        <a:lstStyle/>
        <a:p>
          <a:endParaRPr lang="en-US"/>
        </a:p>
      </dgm:t>
    </dgm:pt>
    <dgm:pt modelId="{B8ACB649-A692-488D-AA59-D2D592F93E84}" type="sibTrans" cxnId="{20BA1ADA-35E3-408E-AF01-80D24E522854}">
      <dgm:prSet/>
      <dgm:spPr/>
      <dgm:t>
        <a:bodyPr/>
        <a:lstStyle/>
        <a:p>
          <a:endParaRPr lang="en-US"/>
        </a:p>
      </dgm:t>
    </dgm:pt>
    <dgm:pt modelId="{7A7123E5-20B5-4685-8DBF-F55489844731}">
      <dgm:prSet/>
      <dgm:spPr/>
      <dgm:t>
        <a:bodyPr/>
        <a:lstStyle/>
        <a:p>
          <a:r>
            <a:rPr lang="en-GB"/>
            <a:t>Problems of meaning:</a:t>
          </a:r>
          <a:endParaRPr lang="en-US"/>
        </a:p>
      </dgm:t>
    </dgm:pt>
    <dgm:pt modelId="{2828023D-9688-4827-A869-FCBAF7DB47AD}" type="parTrans" cxnId="{C26E8645-86DB-4E58-918A-15A965420C47}">
      <dgm:prSet/>
      <dgm:spPr/>
      <dgm:t>
        <a:bodyPr/>
        <a:lstStyle/>
        <a:p>
          <a:endParaRPr lang="en-US"/>
        </a:p>
      </dgm:t>
    </dgm:pt>
    <dgm:pt modelId="{93951F1C-2D3F-4AD7-938E-86A422F9B27A}" type="sibTrans" cxnId="{C26E8645-86DB-4E58-918A-15A965420C47}">
      <dgm:prSet/>
      <dgm:spPr/>
      <dgm:t>
        <a:bodyPr/>
        <a:lstStyle/>
        <a:p>
          <a:endParaRPr lang="en-US"/>
        </a:p>
      </dgm:t>
    </dgm:pt>
    <dgm:pt modelId="{8209C491-152F-4988-A26E-23DEE8B5C2CC}">
      <dgm:prSet/>
      <dgm:spPr/>
      <dgm:t>
        <a:bodyPr/>
        <a:lstStyle/>
        <a:p>
          <a:r>
            <a:rPr lang="en-GB"/>
            <a:t>People may have different ideas of what a vague word implies</a:t>
          </a:r>
          <a:endParaRPr lang="en-US"/>
        </a:p>
      </dgm:t>
    </dgm:pt>
    <dgm:pt modelId="{E842EA31-C032-44FE-AD10-8D3BB011D4A4}" type="parTrans" cxnId="{E504E089-C395-40D2-A528-65B3EAB86F2D}">
      <dgm:prSet/>
      <dgm:spPr/>
      <dgm:t>
        <a:bodyPr/>
        <a:lstStyle/>
        <a:p>
          <a:endParaRPr lang="en-US"/>
        </a:p>
      </dgm:t>
    </dgm:pt>
    <dgm:pt modelId="{EB423DF7-B567-4EFD-AFD8-4C0BE9A3E00D}" type="sibTrans" cxnId="{E504E089-C395-40D2-A528-65B3EAB86F2D}">
      <dgm:prSet/>
      <dgm:spPr/>
      <dgm:t>
        <a:bodyPr/>
        <a:lstStyle/>
        <a:p>
          <a:endParaRPr lang="en-US"/>
        </a:p>
      </dgm:t>
    </dgm:pt>
    <dgm:pt modelId="{2C9B87B3-7E71-40D2-8A58-A325AE633E65}" type="pres">
      <dgm:prSet presAssocID="{21BE2E45-469E-4326-8C4A-EFD7BCBFB216}" presName="Name0" presStyleCnt="0">
        <dgm:presLayoutVars>
          <dgm:dir/>
          <dgm:animLvl val="lvl"/>
          <dgm:resizeHandles val="exact"/>
        </dgm:presLayoutVars>
      </dgm:prSet>
      <dgm:spPr/>
    </dgm:pt>
    <dgm:pt modelId="{FC6FF32C-8826-4305-A001-D41560F516CB}" type="pres">
      <dgm:prSet presAssocID="{7A7123E5-20B5-4685-8DBF-F55489844731}" presName="boxAndChildren" presStyleCnt="0"/>
      <dgm:spPr/>
    </dgm:pt>
    <dgm:pt modelId="{6B8FD80B-2352-45D5-BFCF-8888A6FAEFC6}" type="pres">
      <dgm:prSet presAssocID="{7A7123E5-20B5-4685-8DBF-F55489844731}" presName="parentTextBox" presStyleLbl="node1" presStyleIdx="0" presStyleCnt="2"/>
      <dgm:spPr/>
    </dgm:pt>
    <dgm:pt modelId="{C8DDF76F-C300-4A71-9DAA-EDF6368464AD}" type="pres">
      <dgm:prSet presAssocID="{7A7123E5-20B5-4685-8DBF-F55489844731}" presName="entireBox" presStyleLbl="node1" presStyleIdx="0" presStyleCnt="2"/>
      <dgm:spPr/>
    </dgm:pt>
    <dgm:pt modelId="{907A199C-10A2-42DD-BFEC-60B99625E3AB}" type="pres">
      <dgm:prSet presAssocID="{7A7123E5-20B5-4685-8DBF-F55489844731}" presName="descendantBox" presStyleCnt="0"/>
      <dgm:spPr/>
    </dgm:pt>
    <dgm:pt modelId="{67647A79-8528-4D3D-BEEA-BC0CBBF42A4C}" type="pres">
      <dgm:prSet presAssocID="{8209C491-152F-4988-A26E-23DEE8B5C2CC}" presName="childTextBox" presStyleLbl="fgAccFollowNode1" presStyleIdx="0" presStyleCnt="1">
        <dgm:presLayoutVars>
          <dgm:bulletEnabled val="1"/>
        </dgm:presLayoutVars>
      </dgm:prSet>
      <dgm:spPr/>
    </dgm:pt>
    <dgm:pt modelId="{D98DA7D4-6E0B-4361-A0D6-B830D9A23D36}" type="pres">
      <dgm:prSet presAssocID="{B8ACB649-A692-488D-AA59-D2D592F93E84}" presName="sp" presStyleCnt="0"/>
      <dgm:spPr/>
    </dgm:pt>
    <dgm:pt modelId="{AF3D53AC-D588-41B0-B14D-D41901D33CDD}" type="pres">
      <dgm:prSet presAssocID="{BC73057B-C8D4-488E-B233-B232EB89DF65}" presName="arrowAndChildren" presStyleCnt="0"/>
      <dgm:spPr/>
    </dgm:pt>
    <dgm:pt modelId="{551FB6D2-E9FB-4F8A-8261-3BB6CFD45D23}" type="pres">
      <dgm:prSet presAssocID="{BC73057B-C8D4-488E-B233-B232EB89DF65}" presName="parentTextArrow" presStyleLbl="node1" presStyleIdx="1" presStyleCnt="2"/>
      <dgm:spPr/>
    </dgm:pt>
  </dgm:ptLst>
  <dgm:cxnLst>
    <dgm:cxn modelId="{FA718309-D7CA-4400-AB60-E36B46BE9617}" type="presOf" srcId="{8209C491-152F-4988-A26E-23DEE8B5C2CC}" destId="{67647A79-8528-4D3D-BEEA-BC0CBBF42A4C}" srcOrd="0" destOrd="0" presId="urn:microsoft.com/office/officeart/2005/8/layout/process4"/>
    <dgm:cxn modelId="{0C4EA617-5509-4F61-8E4D-54C8BB10727B}" type="presOf" srcId="{BC73057B-C8D4-488E-B233-B232EB89DF65}" destId="{551FB6D2-E9FB-4F8A-8261-3BB6CFD45D23}" srcOrd="0" destOrd="0" presId="urn:microsoft.com/office/officeart/2005/8/layout/process4"/>
    <dgm:cxn modelId="{C26E8645-86DB-4E58-918A-15A965420C47}" srcId="{21BE2E45-469E-4326-8C4A-EFD7BCBFB216}" destId="{7A7123E5-20B5-4685-8DBF-F55489844731}" srcOrd="1" destOrd="0" parTransId="{2828023D-9688-4827-A869-FCBAF7DB47AD}" sibTransId="{93951F1C-2D3F-4AD7-938E-86A422F9B27A}"/>
    <dgm:cxn modelId="{E504E089-C395-40D2-A528-65B3EAB86F2D}" srcId="{7A7123E5-20B5-4685-8DBF-F55489844731}" destId="{8209C491-152F-4988-A26E-23DEE8B5C2CC}" srcOrd="0" destOrd="0" parTransId="{E842EA31-C032-44FE-AD10-8D3BB011D4A4}" sibTransId="{EB423DF7-B567-4EFD-AFD8-4C0BE9A3E00D}"/>
    <dgm:cxn modelId="{7DC525A5-2403-4B7F-9D2D-570AE46E84F1}" type="presOf" srcId="{7A7123E5-20B5-4685-8DBF-F55489844731}" destId="{C8DDF76F-C300-4A71-9DAA-EDF6368464AD}" srcOrd="1" destOrd="0" presId="urn:microsoft.com/office/officeart/2005/8/layout/process4"/>
    <dgm:cxn modelId="{ADAA36B6-EBCC-4580-9CF4-3E4EC957B519}" type="presOf" srcId="{7A7123E5-20B5-4685-8DBF-F55489844731}" destId="{6B8FD80B-2352-45D5-BFCF-8888A6FAEFC6}" srcOrd="0" destOrd="0" presId="urn:microsoft.com/office/officeart/2005/8/layout/process4"/>
    <dgm:cxn modelId="{20BA1ADA-35E3-408E-AF01-80D24E522854}" srcId="{21BE2E45-469E-4326-8C4A-EFD7BCBFB216}" destId="{BC73057B-C8D4-488E-B233-B232EB89DF65}" srcOrd="0" destOrd="0" parTransId="{335115A4-2ABC-4849-AC6A-1CA8DB8105F2}" sibTransId="{B8ACB649-A692-488D-AA59-D2D592F93E84}"/>
    <dgm:cxn modelId="{8C83D2E0-E70E-450A-822F-A707C8E99C29}" type="presOf" srcId="{21BE2E45-469E-4326-8C4A-EFD7BCBFB216}" destId="{2C9B87B3-7E71-40D2-8A58-A325AE633E65}" srcOrd="0" destOrd="0" presId="urn:microsoft.com/office/officeart/2005/8/layout/process4"/>
    <dgm:cxn modelId="{E026945A-988A-45C6-BA1C-874D6132D0BF}" type="presParOf" srcId="{2C9B87B3-7E71-40D2-8A58-A325AE633E65}" destId="{FC6FF32C-8826-4305-A001-D41560F516CB}" srcOrd="0" destOrd="0" presId="urn:microsoft.com/office/officeart/2005/8/layout/process4"/>
    <dgm:cxn modelId="{FA32AFAB-AF73-44FB-8178-586190D44481}" type="presParOf" srcId="{FC6FF32C-8826-4305-A001-D41560F516CB}" destId="{6B8FD80B-2352-45D5-BFCF-8888A6FAEFC6}" srcOrd="0" destOrd="0" presId="urn:microsoft.com/office/officeart/2005/8/layout/process4"/>
    <dgm:cxn modelId="{3CE7A5C4-547B-4D75-B2F4-E2F07A3BD1B9}" type="presParOf" srcId="{FC6FF32C-8826-4305-A001-D41560F516CB}" destId="{C8DDF76F-C300-4A71-9DAA-EDF6368464AD}" srcOrd="1" destOrd="0" presId="urn:microsoft.com/office/officeart/2005/8/layout/process4"/>
    <dgm:cxn modelId="{0BF95605-F8FA-4F90-AA28-4A4A39100943}" type="presParOf" srcId="{FC6FF32C-8826-4305-A001-D41560F516CB}" destId="{907A199C-10A2-42DD-BFEC-60B99625E3AB}" srcOrd="2" destOrd="0" presId="urn:microsoft.com/office/officeart/2005/8/layout/process4"/>
    <dgm:cxn modelId="{9AC27CDE-97BE-48BE-A93F-7670630C5067}" type="presParOf" srcId="{907A199C-10A2-42DD-BFEC-60B99625E3AB}" destId="{67647A79-8528-4D3D-BEEA-BC0CBBF42A4C}" srcOrd="0" destOrd="0" presId="urn:microsoft.com/office/officeart/2005/8/layout/process4"/>
    <dgm:cxn modelId="{5BA9F43A-ABF8-426A-B041-D0159F8DDAF6}" type="presParOf" srcId="{2C9B87B3-7E71-40D2-8A58-A325AE633E65}" destId="{D98DA7D4-6E0B-4361-A0D6-B830D9A23D36}" srcOrd="1" destOrd="0" presId="urn:microsoft.com/office/officeart/2005/8/layout/process4"/>
    <dgm:cxn modelId="{B48EC905-0F23-4821-BC99-8D1CF88AE247}" type="presParOf" srcId="{2C9B87B3-7E71-40D2-8A58-A325AE633E65}" destId="{AF3D53AC-D588-41B0-B14D-D41901D33CDD}" srcOrd="2" destOrd="0" presId="urn:microsoft.com/office/officeart/2005/8/layout/process4"/>
    <dgm:cxn modelId="{8FD9E724-CA33-4683-A322-ABC3ED21B2C8}" type="presParOf" srcId="{AF3D53AC-D588-41B0-B14D-D41901D33CDD}" destId="{551FB6D2-E9FB-4F8A-8261-3BB6CFD45D23}" srcOrd="0" destOrd="0" presId="urn:microsoft.com/office/officeart/2005/8/layout/process4"/>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1030BA81-958B-4250-83F1-290A5E410568}"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DFD0895F-78CE-4F23-A96C-A3E4D882ABEF}">
      <dgm:prSet/>
      <dgm:spPr/>
      <dgm:t>
        <a:bodyPr/>
        <a:lstStyle/>
        <a:p>
          <a:pPr>
            <a:lnSpc>
              <a:spcPct val="100000"/>
            </a:lnSpc>
          </a:pPr>
          <a:r>
            <a:rPr lang="en-GB">
              <a:hlinkClick xmlns:r="http://schemas.openxmlformats.org/officeDocument/2006/relationships" r:id="rId1"/>
            </a:rPr>
            <a:t>Gun Metaphors Deeply Embedded In English Language</a:t>
          </a:r>
          <a:endParaRPr lang="en-US"/>
        </a:p>
      </dgm:t>
    </dgm:pt>
    <dgm:pt modelId="{4B20D542-08CD-4B15-8CF1-28397C243CEC}" type="parTrans" cxnId="{0419AD85-43B2-49FB-9012-42875B94E6C2}">
      <dgm:prSet/>
      <dgm:spPr/>
      <dgm:t>
        <a:bodyPr/>
        <a:lstStyle/>
        <a:p>
          <a:endParaRPr lang="en-US"/>
        </a:p>
      </dgm:t>
    </dgm:pt>
    <dgm:pt modelId="{2699232C-A863-48B5-AEF6-34B508F145EF}" type="sibTrans" cxnId="{0419AD85-43B2-49FB-9012-42875B94E6C2}">
      <dgm:prSet/>
      <dgm:spPr/>
      <dgm:t>
        <a:bodyPr/>
        <a:lstStyle/>
        <a:p>
          <a:endParaRPr lang="en-US"/>
        </a:p>
      </dgm:t>
    </dgm:pt>
    <dgm:pt modelId="{7ADF978E-3230-4446-A0C4-8AD0801EF51C}">
      <dgm:prSet/>
      <dgm:spPr/>
      <dgm:t>
        <a:bodyPr/>
        <a:lstStyle/>
        <a:p>
          <a:pPr>
            <a:lnSpc>
              <a:spcPct val="100000"/>
            </a:lnSpc>
          </a:pPr>
          <a:r>
            <a:rPr lang="en-GB">
              <a:hlinkClick xmlns:r="http://schemas.openxmlformats.org/officeDocument/2006/relationships" r:id="rId2"/>
            </a:rPr>
            <a:t>In the News — Metaphor</a:t>
          </a:r>
          <a:endParaRPr lang="en-US"/>
        </a:p>
      </dgm:t>
    </dgm:pt>
    <dgm:pt modelId="{DBB9E96D-A4BD-4276-AE20-F5DC69CDD427}" type="parTrans" cxnId="{C312F577-C9F9-43EC-BD2F-BDC9615AF696}">
      <dgm:prSet/>
      <dgm:spPr/>
      <dgm:t>
        <a:bodyPr/>
        <a:lstStyle/>
        <a:p>
          <a:endParaRPr lang="en-US"/>
        </a:p>
      </dgm:t>
    </dgm:pt>
    <dgm:pt modelId="{FC83885F-8E29-4109-B30D-98DD230D6EBF}" type="sibTrans" cxnId="{C312F577-C9F9-43EC-BD2F-BDC9615AF696}">
      <dgm:prSet/>
      <dgm:spPr/>
      <dgm:t>
        <a:bodyPr/>
        <a:lstStyle/>
        <a:p>
          <a:endParaRPr lang="en-US"/>
        </a:p>
      </dgm:t>
    </dgm:pt>
    <dgm:pt modelId="{2F451D43-1448-4E9D-8ECD-7F626013EC79}">
      <dgm:prSet/>
      <dgm:spPr/>
      <dgm:t>
        <a:bodyPr/>
        <a:lstStyle/>
        <a:p>
          <a:pPr>
            <a:lnSpc>
              <a:spcPct val="100000"/>
            </a:lnSpc>
          </a:pPr>
          <a:r>
            <a:rPr lang="en-GB">
              <a:hlinkClick xmlns:r="http://schemas.openxmlformats.org/officeDocument/2006/relationships" r:id="rId3"/>
            </a:rPr>
            <a:t>Media Metaphors: How Metaphors in the News Shape Your Perspective without You Knowing It</a:t>
          </a:r>
          <a:endParaRPr lang="en-US"/>
        </a:p>
      </dgm:t>
    </dgm:pt>
    <dgm:pt modelId="{38279C38-892C-4AA1-9516-53367065FBDB}" type="parTrans" cxnId="{21F7228C-C82D-47EB-A82B-4F04E7F48BC4}">
      <dgm:prSet/>
      <dgm:spPr/>
      <dgm:t>
        <a:bodyPr/>
        <a:lstStyle/>
        <a:p>
          <a:endParaRPr lang="en-US"/>
        </a:p>
      </dgm:t>
    </dgm:pt>
    <dgm:pt modelId="{E4AA30AD-111C-416C-B76E-B0F532DD9341}" type="sibTrans" cxnId="{21F7228C-C82D-47EB-A82B-4F04E7F48BC4}">
      <dgm:prSet/>
      <dgm:spPr/>
      <dgm:t>
        <a:bodyPr/>
        <a:lstStyle/>
        <a:p>
          <a:endParaRPr lang="en-US"/>
        </a:p>
      </dgm:t>
    </dgm:pt>
    <dgm:pt modelId="{6ADDBB54-D2D8-4E35-A54F-7125EDF95454}">
      <dgm:prSet/>
      <dgm:spPr/>
      <dgm:t>
        <a:bodyPr/>
        <a:lstStyle/>
        <a:p>
          <a:pPr>
            <a:lnSpc>
              <a:spcPct val="100000"/>
            </a:lnSpc>
          </a:pPr>
          <a:r>
            <a:rPr lang="en-GB">
              <a:hlinkClick xmlns:r="http://schemas.openxmlformats.org/officeDocument/2006/relationships" r:id="rId4"/>
            </a:rPr>
            <a:t>NEWS FRAMES Metaphors</a:t>
          </a:r>
          <a:endParaRPr lang="en-US" dirty="0"/>
        </a:p>
      </dgm:t>
    </dgm:pt>
    <dgm:pt modelId="{5C4B97C1-019C-4DED-957F-6F7D7FC1FE49}" type="parTrans" cxnId="{71243BF9-E91D-422F-97B1-C4672999B35A}">
      <dgm:prSet/>
      <dgm:spPr/>
      <dgm:t>
        <a:bodyPr/>
        <a:lstStyle/>
        <a:p>
          <a:endParaRPr lang="en-US"/>
        </a:p>
      </dgm:t>
    </dgm:pt>
    <dgm:pt modelId="{4996F56B-EB8B-40A5-81EC-DEFD74D83C27}" type="sibTrans" cxnId="{71243BF9-E91D-422F-97B1-C4672999B35A}">
      <dgm:prSet/>
      <dgm:spPr/>
      <dgm:t>
        <a:bodyPr/>
        <a:lstStyle/>
        <a:p>
          <a:endParaRPr lang="en-US"/>
        </a:p>
      </dgm:t>
    </dgm:pt>
    <dgm:pt modelId="{6ECD1844-2737-4BC2-B6EC-CBA24EDD5B00}">
      <dgm:prSet custT="1"/>
      <dgm:spPr/>
      <dgm:t>
        <a:bodyPr/>
        <a:lstStyle/>
        <a:p>
          <a:pPr>
            <a:lnSpc>
              <a:spcPct val="100000"/>
            </a:lnSpc>
          </a:pPr>
          <a:r>
            <a:rPr lang="en-GB" sz="1600" dirty="0"/>
            <a:t>How do our values and assumptions influence the language in which we express our ideas?</a:t>
          </a:r>
        </a:p>
        <a:p>
          <a:pPr>
            <a:lnSpc>
              <a:spcPct val="100000"/>
            </a:lnSpc>
          </a:pPr>
          <a:r>
            <a:rPr lang="en-GB" sz="1600" dirty="0"/>
            <a:t>How are metaphors used in the construction of knowledge?</a:t>
          </a:r>
          <a:endParaRPr lang="en-US" sz="1600" dirty="0"/>
        </a:p>
      </dgm:t>
    </dgm:pt>
    <dgm:pt modelId="{F6BFC925-AE5B-4E10-92DB-7D87CAC12539}" type="parTrans" cxnId="{23C8DB6B-A6A3-447F-81C3-6442BCC731D0}">
      <dgm:prSet/>
      <dgm:spPr/>
      <dgm:t>
        <a:bodyPr/>
        <a:lstStyle/>
        <a:p>
          <a:endParaRPr lang="en-GB"/>
        </a:p>
      </dgm:t>
    </dgm:pt>
    <dgm:pt modelId="{239B1ABC-172C-4AA2-8C5E-7250D2D25420}" type="sibTrans" cxnId="{23C8DB6B-A6A3-447F-81C3-6442BCC731D0}">
      <dgm:prSet/>
      <dgm:spPr/>
      <dgm:t>
        <a:bodyPr/>
        <a:lstStyle/>
        <a:p>
          <a:endParaRPr lang="en-GB"/>
        </a:p>
      </dgm:t>
    </dgm:pt>
    <dgm:pt modelId="{51AD5AEB-61C0-4555-8388-A97120F48EFE}" type="pres">
      <dgm:prSet presAssocID="{1030BA81-958B-4250-83F1-290A5E410568}" presName="root" presStyleCnt="0">
        <dgm:presLayoutVars>
          <dgm:dir/>
          <dgm:resizeHandles val="exact"/>
        </dgm:presLayoutVars>
      </dgm:prSet>
      <dgm:spPr/>
    </dgm:pt>
    <dgm:pt modelId="{B8123D4C-FC15-4E8F-8FB7-4CD4170CBCDD}" type="pres">
      <dgm:prSet presAssocID="{6ECD1844-2737-4BC2-B6EC-CBA24EDD5B00}" presName="compNode" presStyleCnt="0"/>
      <dgm:spPr/>
    </dgm:pt>
    <dgm:pt modelId="{3C0554C5-B797-41D0-B0E6-47698CD4A427}" type="pres">
      <dgm:prSet presAssocID="{6ECD1844-2737-4BC2-B6EC-CBA24EDD5B00}" presName="bgRect" presStyleLbl="bgShp" presStyleIdx="0" presStyleCnt="5"/>
      <dgm:spPr/>
    </dgm:pt>
    <dgm:pt modelId="{240D4541-9BE1-41E1-B4F1-885C74111279}" type="pres">
      <dgm:prSet presAssocID="{6ECD1844-2737-4BC2-B6EC-CBA24EDD5B00}" presName="iconRect" presStyleLbl="node1" presStyleIdx="0"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Head with Gears"/>
        </a:ext>
      </dgm:extLst>
    </dgm:pt>
    <dgm:pt modelId="{FCB9CD72-6F44-44D0-92F2-D60511A9D750}" type="pres">
      <dgm:prSet presAssocID="{6ECD1844-2737-4BC2-B6EC-CBA24EDD5B00}" presName="spaceRect" presStyleCnt="0"/>
      <dgm:spPr/>
    </dgm:pt>
    <dgm:pt modelId="{697DE6D0-4EC6-4FC0-9F06-A7DA183B7783}" type="pres">
      <dgm:prSet presAssocID="{6ECD1844-2737-4BC2-B6EC-CBA24EDD5B00}" presName="parTx" presStyleLbl="revTx" presStyleIdx="0" presStyleCnt="5">
        <dgm:presLayoutVars>
          <dgm:chMax val="0"/>
          <dgm:chPref val="0"/>
        </dgm:presLayoutVars>
      </dgm:prSet>
      <dgm:spPr/>
    </dgm:pt>
    <dgm:pt modelId="{E301F4FE-5EFB-4EB3-8F5D-463B4D4C4169}" type="pres">
      <dgm:prSet presAssocID="{239B1ABC-172C-4AA2-8C5E-7250D2D25420}" presName="sibTrans" presStyleCnt="0"/>
      <dgm:spPr/>
    </dgm:pt>
    <dgm:pt modelId="{5CFA9175-6866-4642-A5F9-E29CA840EE7D}" type="pres">
      <dgm:prSet presAssocID="{DFD0895F-78CE-4F23-A96C-A3E4D882ABEF}" presName="compNode" presStyleCnt="0"/>
      <dgm:spPr/>
    </dgm:pt>
    <dgm:pt modelId="{EB82843B-C1F9-4C00-8780-4B80FEA85B8D}" type="pres">
      <dgm:prSet presAssocID="{DFD0895F-78CE-4F23-A96C-A3E4D882ABEF}" presName="bgRect" presStyleLbl="bgShp" presStyleIdx="1" presStyleCnt="5"/>
      <dgm:spPr/>
    </dgm:pt>
    <dgm:pt modelId="{B80B79C4-16D0-49CE-9541-1CC8419E8801}" type="pres">
      <dgm:prSet presAssocID="{DFD0895F-78CE-4F23-A96C-A3E4D882ABEF}" presName="iconRect" presStyleLbl="node1" presStyleIdx="1"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Wind Chime"/>
        </a:ext>
      </dgm:extLst>
    </dgm:pt>
    <dgm:pt modelId="{1B9C2C3E-507B-40FB-A838-3F58C28D8FCD}" type="pres">
      <dgm:prSet presAssocID="{DFD0895F-78CE-4F23-A96C-A3E4D882ABEF}" presName="spaceRect" presStyleCnt="0"/>
      <dgm:spPr/>
    </dgm:pt>
    <dgm:pt modelId="{D3A638A9-5031-45A7-8E4B-5826EF9C5417}" type="pres">
      <dgm:prSet presAssocID="{DFD0895F-78CE-4F23-A96C-A3E4D882ABEF}" presName="parTx" presStyleLbl="revTx" presStyleIdx="1" presStyleCnt="5">
        <dgm:presLayoutVars>
          <dgm:chMax val="0"/>
          <dgm:chPref val="0"/>
        </dgm:presLayoutVars>
      </dgm:prSet>
      <dgm:spPr/>
    </dgm:pt>
    <dgm:pt modelId="{218CA19B-1028-43F3-8DC7-9730D3643C7F}" type="pres">
      <dgm:prSet presAssocID="{2699232C-A863-48B5-AEF6-34B508F145EF}" presName="sibTrans" presStyleCnt="0"/>
      <dgm:spPr/>
    </dgm:pt>
    <dgm:pt modelId="{9CE83C43-287A-46CF-9160-E2096B4EE1AA}" type="pres">
      <dgm:prSet presAssocID="{7ADF978E-3230-4446-A0C4-8AD0801EF51C}" presName="compNode" presStyleCnt="0"/>
      <dgm:spPr/>
    </dgm:pt>
    <dgm:pt modelId="{6E82590C-23C5-4C2F-86F1-E92E94B19B28}" type="pres">
      <dgm:prSet presAssocID="{7ADF978E-3230-4446-A0C4-8AD0801EF51C}" presName="bgRect" presStyleLbl="bgShp" presStyleIdx="2" presStyleCnt="5"/>
      <dgm:spPr/>
    </dgm:pt>
    <dgm:pt modelId="{ACD24859-D0D7-4093-9FE3-67275DA58AAE}" type="pres">
      <dgm:prSet presAssocID="{7ADF978E-3230-4446-A0C4-8AD0801EF51C}" presName="iconRect" presStyleLbl="node1" presStyleIdx="2"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Questions"/>
        </a:ext>
      </dgm:extLst>
    </dgm:pt>
    <dgm:pt modelId="{7E56C9E8-5A8E-47C7-B7FB-767633FC5FE9}" type="pres">
      <dgm:prSet presAssocID="{7ADF978E-3230-4446-A0C4-8AD0801EF51C}" presName="spaceRect" presStyleCnt="0"/>
      <dgm:spPr/>
    </dgm:pt>
    <dgm:pt modelId="{1E2D3E8C-DF2F-4C3E-9BF2-6A5E96D4C976}" type="pres">
      <dgm:prSet presAssocID="{7ADF978E-3230-4446-A0C4-8AD0801EF51C}" presName="parTx" presStyleLbl="revTx" presStyleIdx="2" presStyleCnt="5">
        <dgm:presLayoutVars>
          <dgm:chMax val="0"/>
          <dgm:chPref val="0"/>
        </dgm:presLayoutVars>
      </dgm:prSet>
      <dgm:spPr/>
    </dgm:pt>
    <dgm:pt modelId="{17341197-1819-440A-8BD4-D202AADE0AC1}" type="pres">
      <dgm:prSet presAssocID="{FC83885F-8E29-4109-B30D-98DD230D6EBF}" presName="sibTrans" presStyleCnt="0"/>
      <dgm:spPr/>
    </dgm:pt>
    <dgm:pt modelId="{9DB403EB-30B3-48D5-9164-A3511CB89F12}" type="pres">
      <dgm:prSet presAssocID="{2F451D43-1448-4E9D-8ECD-7F626013EC79}" presName="compNode" presStyleCnt="0"/>
      <dgm:spPr/>
    </dgm:pt>
    <dgm:pt modelId="{CA292413-EFD7-4877-8702-F85AD7ECA1FA}" type="pres">
      <dgm:prSet presAssocID="{2F451D43-1448-4E9D-8ECD-7F626013EC79}" presName="bgRect" presStyleLbl="bgShp" presStyleIdx="3" presStyleCnt="5"/>
      <dgm:spPr/>
    </dgm:pt>
    <dgm:pt modelId="{18A86774-D05F-4407-9419-D9DC6791B294}" type="pres">
      <dgm:prSet presAssocID="{2F451D43-1448-4E9D-8ECD-7F626013EC79}" presName="iconRect" presStyleLbl="node1" presStyleIdx="3" presStyleCnt="5"/>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dgm:spPr>
      <dgm:extLst>
        <a:ext uri="{E40237B7-FDA0-4F09-8148-C483321AD2D9}">
          <dgm14:cNvPr xmlns:dgm14="http://schemas.microsoft.com/office/drawing/2010/diagram" id="0" name="" descr="Newspaper"/>
        </a:ext>
      </dgm:extLst>
    </dgm:pt>
    <dgm:pt modelId="{4D126D97-6379-4E5B-9691-17020802C0D2}" type="pres">
      <dgm:prSet presAssocID="{2F451D43-1448-4E9D-8ECD-7F626013EC79}" presName="spaceRect" presStyleCnt="0"/>
      <dgm:spPr/>
    </dgm:pt>
    <dgm:pt modelId="{F8AB866E-0AF3-4A27-AFB8-E6FAC5053F23}" type="pres">
      <dgm:prSet presAssocID="{2F451D43-1448-4E9D-8ECD-7F626013EC79}" presName="parTx" presStyleLbl="revTx" presStyleIdx="3" presStyleCnt="5">
        <dgm:presLayoutVars>
          <dgm:chMax val="0"/>
          <dgm:chPref val="0"/>
        </dgm:presLayoutVars>
      </dgm:prSet>
      <dgm:spPr/>
    </dgm:pt>
    <dgm:pt modelId="{63974268-17B3-4EB6-BEC4-DE682AA5BB63}" type="pres">
      <dgm:prSet presAssocID="{E4AA30AD-111C-416C-B76E-B0F532DD9341}" presName="sibTrans" presStyleCnt="0"/>
      <dgm:spPr/>
    </dgm:pt>
    <dgm:pt modelId="{9BA35504-3670-4857-8E50-75981745615E}" type="pres">
      <dgm:prSet presAssocID="{6ADDBB54-D2D8-4E35-A54F-7125EDF95454}" presName="compNode" presStyleCnt="0"/>
      <dgm:spPr/>
    </dgm:pt>
    <dgm:pt modelId="{546D9DB8-EC6F-4266-87BD-CB4BF7A9722A}" type="pres">
      <dgm:prSet presAssocID="{6ADDBB54-D2D8-4E35-A54F-7125EDF95454}" presName="bgRect" presStyleLbl="bgShp" presStyleIdx="4" presStyleCnt="5"/>
      <dgm:spPr/>
    </dgm:pt>
    <dgm:pt modelId="{F358E20F-243B-4ACC-89A2-E4A8475B7A85}" type="pres">
      <dgm:prSet presAssocID="{6ADDBB54-D2D8-4E35-A54F-7125EDF95454}" presName="iconRect" presStyleLbl="node1" presStyleIdx="4" presStyleCnt="5"/>
      <dgm:spPr>
        <a:blipFill>
          <a:blip xmlns:r="http://schemas.openxmlformats.org/officeDocument/2006/relationships"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a:blipFill>
        <a:ln>
          <a:noFill/>
        </a:ln>
      </dgm:spPr>
      <dgm:extLst>
        <a:ext uri="{E40237B7-FDA0-4F09-8148-C483321AD2D9}">
          <dgm14:cNvPr xmlns:dgm14="http://schemas.microsoft.com/office/drawing/2010/diagram" id="0" name="" descr="Quotes"/>
        </a:ext>
      </dgm:extLst>
    </dgm:pt>
    <dgm:pt modelId="{BBA2E3C9-30D3-4A1E-8733-B11DEA68B212}" type="pres">
      <dgm:prSet presAssocID="{6ADDBB54-D2D8-4E35-A54F-7125EDF95454}" presName="spaceRect" presStyleCnt="0"/>
      <dgm:spPr/>
    </dgm:pt>
    <dgm:pt modelId="{116550C0-7A0F-44E0-9C9B-6F54873BA9B7}" type="pres">
      <dgm:prSet presAssocID="{6ADDBB54-D2D8-4E35-A54F-7125EDF95454}" presName="parTx" presStyleLbl="revTx" presStyleIdx="4" presStyleCnt="5">
        <dgm:presLayoutVars>
          <dgm:chMax val="0"/>
          <dgm:chPref val="0"/>
        </dgm:presLayoutVars>
      </dgm:prSet>
      <dgm:spPr/>
    </dgm:pt>
  </dgm:ptLst>
  <dgm:cxnLst>
    <dgm:cxn modelId="{87D75E22-58AC-46C8-BE47-29476160DD1E}" type="presOf" srcId="{6ECD1844-2737-4BC2-B6EC-CBA24EDD5B00}" destId="{697DE6D0-4EC6-4FC0-9F06-A7DA183B7783}" srcOrd="0" destOrd="0" presId="urn:microsoft.com/office/officeart/2018/2/layout/IconVerticalSolidList"/>
    <dgm:cxn modelId="{D7EE235B-0736-4669-AB67-02390B6FC839}" type="presOf" srcId="{7ADF978E-3230-4446-A0C4-8AD0801EF51C}" destId="{1E2D3E8C-DF2F-4C3E-9BF2-6A5E96D4C976}" srcOrd="0" destOrd="0" presId="urn:microsoft.com/office/officeart/2018/2/layout/IconVerticalSolidList"/>
    <dgm:cxn modelId="{23C8DB6B-A6A3-447F-81C3-6442BCC731D0}" srcId="{1030BA81-958B-4250-83F1-290A5E410568}" destId="{6ECD1844-2737-4BC2-B6EC-CBA24EDD5B00}" srcOrd="0" destOrd="0" parTransId="{F6BFC925-AE5B-4E10-92DB-7D87CAC12539}" sibTransId="{239B1ABC-172C-4AA2-8C5E-7250D2D25420}"/>
    <dgm:cxn modelId="{C312F577-C9F9-43EC-BD2F-BDC9615AF696}" srcId="{1030BA81-958B-4250-83F1-290A5E410568}" destId="{7ADF978E-3230-4446-A0C4-8AD0801EF51C}" srcOrd="2" destOrd="0" parTransId="{DBB9E96D-A4BD-4276-AE20-F5DC69CDD427}" sibTransId="{FC83885F-8E29-4109-B30D-98DD230D6EBF}"/>
    <dgm:cxn modelId="{0419AD85-43B2-49FB-9012-42875B94E6C2}" srcId="{1030BA81-958B-4250-83F1-290A5E410568}" destId="{DFD0895F-78CE-4F23-A96C-A3E4D882ABEF}" srcOrd="1" destOrd="0" parTransId="{4B20D542-08CD-4B15-8CF1-28397C243CEC}" sibTransId="{2699232C-A863-48B5-AEF6-34B508F145EF}"/>
    <dgm:cxn modelId="{21F7228C-C82D-47EB-A82B-4F04E7F48BC4}" srcId="{1030BA81-958B-4250-83F1-290A5E410568}" destId="{2F451D43-1448-4E9D-8ECD-7F626013EC79}" srcOrd="3" destOrd="0" parTransId="{38279C38-892C-4AA1-9516-53367065FBDB}" sibTransId="{E4AA30AD-111C-416C-B76E-B0F532DD9341}"/>
    <dgm:cxn modelId="{48E3C492-FF1F-465C-90D4-D723913CAE39}" type="presOf" srcId="{6ADDBB54-D2D8-4E35-A54F-7125EDF95454}" destId="{116550C0-7A0F-44E0-9C9B-6F54873BA9B7}" srcOrd="0" destOrd="0" presId="urn:microsoft.com/office/officeart/2018/2/layout/IconVerticalSolidList"/>
    <dgm:cxn modelId="{D52DD4A4-5D40-4F93-AD56-1536C94F2693}" type="presOf" srcId="{1030BA81-958B-4250-83F1-290A5E410568}" destId="{51AD5AEB-61C0-4555-8388-A97120F48EFE}" srcOrd="0" destOrd="0" presId="urn:microsoft.com/office/officeart/2018/2/layout/IconVerticalSolidList"/>
    <dgm:cxn modelId="{C9BB0FB3-B452-4710-989E-D0B80D66C74D}" type="presOf" srcId="{DFD0895F-78CE-4F23-A96C-A3E4D882ABEF}" destId="{D3A638A9-5031-45A7-8E4B-5826EF9C5417}" srcOrd="0" destOrd="0" presId="urn:microsoft.com/office/officeart/2018/2/layout/IconVerticalSolidList"/>
    <dgm:cxn modelId="{391268EE-2409-4A5A-9100-4E3561EE10C6}" type="presOf" srcId="{2F451D43-1448-4E9D-8ECD-7F626013EC79}" destId="{F8AB866E-0AF3-4A27-AFB8-E6FAC5053F23}" srcOrd="0" destOrd="0" presId="urn:microsoft.com/office/officeart/2018/2/layout/IconVerticalSolidList"/>
    <dgm:cxn modelId="{71243BF9-E91D-422F-97B1-C4672999B35A}" srcId="{1030BA81-958B-4250-83F1-290A5E410568}" destId="{6ADDBB54-D2D8-4E35-A54F-7125EDF95454}" srcOrd="4" destOrd="0" parTransId="{5C4B97C1-019C-4DED-957F-6F7D7FC1FE49}" sibTransId="{4996F56B-EB8B-40A5-81EC-DEFD74D83C27}"/>
    <dgm:cxn modelId="{CEE29ECF-7F0B-45FC-82CF-6556FE1F2F41}" type="presParOf" srcId="{51AD5AEB-61C0-4555-8388-A97120F48EFE}" destId="{B8123D4C-FC15-4E8F-8FB7-4CD4170CBCDD}" srcOrd="0" destOrd="0" presId="urn:microsoft.com/office/officeart/2018/2/layout/IconVerticalSolidList"/>
    <dgm:cxn modelId="{523E2F0B-8E3B-4162-81FC-BCFB94C8F0B3}" type="presParOf" srcId="{B8123D4C-FC15-4E8F-8FB7-4CD4170CBCDD}" destId="{3C0554C5-B797-41D0-B0E6-47698CD4A427}" srcOrd="0" destOrd="0" presId="urn:microsoft.com/office/officeart/2018/2/layout/IconVerticalSolidList"/>
    <dgm:cxn modelId="{9D1055F1-763C-4093-83DC-AE055C2CCC1E}" type="presParOf" srcId="{B8123D4C-FC15-4E8F-8FB7-4CD4170CBCDD}" destId="{240D4541-9BE1-41E1-B4F1-885C74111279}" srcOrd="1" destOrd="0" presId="urn:microsoft.com/office/officeart/2018/2/layout/IconVerticalSolidList"/>
    <dgm:cxn modelId="{2A17614F-C3F8-4DC9-A7E8-E6AF6B634056}" type="presParOf" srcId="{B8123D4C-FC15-4E8F-8FB7-4CD4170CBCDD}" destId="{FCB9CD72-6F44-44D0-92F2-D60511A9D750}" srcOrd="2" destOrd="0" presId="urn:microsoft.com/office/officeart/2018/2/layout/IconVerticalSolidList"/>
    <dgm:cxn modelId="{85C1B7E3-A845-4171-9947-12C70228EC72}" type="presParOf" srcId="{B8123D4C-FC15-4E8F-8FB7-4CD4170CBCDD}" destId="{697DE6D0-4EC6-4FC0-9F06-A7DA183B7783}" srcOrd="3" destOrd="0" presId="urn:microsoft.com/office/officeart/2018/2/layout/IconVerticalSolidList"/>
    <dgm:cxn modelId="{ACD69BF3-FD4A-4670-8DC6-FC77F055BE00}" type="presParOf" srcId="{51AD5AEB-61C0-4555-8388-A97120F48EFE}" destId="{E301F4FE-5EFB-4EB3-8F5D-463B4D4C4169}" srcOrd="1" destOrd="0" presId="urn:microsoft.com/office/officeart/2018/2/layout/IconVerticalSolidList"/>
    <dgm:cxn modelId="{AEDEC0A0-B24A-4C9E-9F67-092D45CAA4E7}" type="presParOf" srcId="{51AD5AEB-61C0-4555-8388-A97120F48EFE}" destId="{5CFA9175-6866-4642-A5F9-E29CA840EE7D}" srcOrd="2" destOrd="0" presId="urn:microsoft.com/office/officeart/2018/2/layout/IconVerticalSolidList"/>
    <dgm:cxn modelId="{694D97AB-135F-4C72-9591-2CA22EF63E52}" type="presParOf" srcId="{5CFA9175-6866-4642-A5F9-E29CA840EE7D}" destId="{EB82843B-C1F9-4C00-8780-4B80FEA85B8D}" srcOrd="0" destOrd="0" presId="urn:microsoft.com/office/officeart/2018/2/layout/IconVerticalSolidList"/>
    <dgm:cxn modelId="{A942E814-7212-49D9-80EF-0ADD62F2FA67}" type="presParOf" srcId="{5CFA9175-6866-4642-A5F9-E29CA840EE7D}" destId="{B80B79C4-16D0-49CE-9541-1CC8419E8801}" srcOrd="1" destOrd="0" presId="urn:microsoft.com/office/officeart/2018/2/layout/IconVerticalSolidList"/>
    <dgm:cxn modelId="{709D83B3-876F-4DE0-BA88-0E17FE52FF8C}" type="presParOf" srcId="{5CFA9175-6866-4642-A5F9-E29CA840EE7D}" destId="{1B9C2C3E-507B-40FB-A838-3F58C28D8FCD}" srcOrd="2" destOrd="0" presId="urn:microsoft.com/office/officeart/2018/2/layout/IconVerticalSolidList"/>
    <dgm:cxn modelId="{D1668B3A-95CF-4CF5-A903-DB4056845F8F}" type="presParOf" srcId="{5CFA9175-6866-4642-A5F9-E29CA840EE7D}" destId="{D3A638A9-5031-45A7-8E4B-5826EF9C5417}" srcOrd="3" destOrd="0" presId="urn:microsoft.com/office/officeart/2018/2/layout/IconVerticalSolidList"/>
    <dgm:cxn modelId="{5A5E2E89-1464-4A5C-8A65-23A4647CA407}" type="presParOf" srcId="{51AD5AEB-61C0-4555-8388-A97120F48EFE}" destId="{218CA19B-1028-43F3-8DC7-9730D3643C7F}" srcOrd="3" destOrd="0" presId="urn:microsoft.com/office/officeart/2018/2/layout/IconVerticalSolidList"/>
    <dgm:cxn modelId="{09077233-0833-4766-8EC2-048AA329E808}" type="presParOf" srcId="{51AD5AEB-61C0-4555-8388-A97120F48EFE}" destId="{9CE83C43-287A-46CF-9160-E2096B4EE1AA}" srcOrd="4" destOrd="0" presId="urn:microsoft.com/office/officeart/2018/2/layout/IconVerticalSolidList"/>
    <dgm:cxn modelId="{6BCB9FEE-EDFC-4245-B77E-C7C2D2FCB981}" type="presParOf" srcId="{9CE83C43-287A-46CF-9160-E2096B4EE1AA}" destId="{6E82590C-23C5-4C2F-86F1-E92E94B19B28}" srcOrd="0" destOrd="0" presId="urn:microsoft.com/office/officeart/2018/2/layout/IconVerticalSolidList"/>
    <dgm:cxn modelId="{6986B25B-6CB9-4C52-AE63-D8777229A51E}" type="presParOf" srcId="{9CE83C43-287A-46CF-9160-E2096B4EE1AA}" destId="{ACD24859-D0D7-4093-9FE3-67275DA58AAE}" srcOrd="1" destOrd="0" presId="urn:microsoft.com/office/officeart/2018/2/layout/IconVerticalSolidList"/>
    <dgm:cxn modelId="{AAF6B565-E728-46AC-A43C-212C1E3B2C83}" type="presParOf" srcId="{9CE83C43-287A-46CF-9160-E2096B4EE1AA}" destId="{7E56C9E8-5A8E-47C7-B7FB-767633FC5FE9}" srcOrd="2" destOrd="0" presId="urn:microsoft.com/office/officeart/2018/2/layout/IconVerticalSolidList"/>
    <dgm:cxn modelId="{EF608A33-6476-415A-A14B-356FCFAA3B50}" type="presParOf" srcId="{9CE83C43-287A-46CF-9160-E2096B4EE1AA}" destId="{1E2D3E8C-DF2F-4C3E-9BF2-6A5E96D4C976}" srcOrd="3" destOrd="0" presId="urn:microsoft.com/office/officeart/2018/2/layout/IconVerticalSolidList"/>
    <dgm:cxn modelId="{571A19E5-6D16-48FB-A49A-BFC6C93956F9}" type="presParOf" srcId="{51AD5AEB-61C0-4555-8388-A97120F48EFE}" destId="{17341197-1819-440A-8BD4-D202AADE0AC1}" srcOrd="5" destOrd="0" presId="urn:microsoft.com/office/officeart/2018/2/layout/IconVerticalSolidList"/>
    <dgm:cxn modelId="{9B5F6F42-6140-4404-A330-59EF1AE46749}" type="presParOf" srcId="{51AD5AEB-61C0-4555-8388-A97120F48EFE}" destId="{9DB403EB-30B3-48D5-9164-A3511CB89F12}" srcOrd="6" destOrd="0" presId="urn:microsoft.com/office/officeart/2018/2/layout/IconVerticalSolidList"/>
    <dgm:cxn modelId="{8540DF06-06ED-4B2B-88FA-2FC6A977772A}" type="presParOf" srcId="{9DB403EB-30B3-48D5-9164-A3511CB89F12}" destId="{CA292413-EFD7-4877-8702-F85AD7ECA1FA}" srcOrd="0" destOrd="0" presId="urn:microsoft.com/office/officeart/2018/2/layout/IconVerticalSolidList"/>
    <dgm:cxn modelId="{1529B0A1-BF4C-4CCF-8EDE-E6E43A87CF2B}" type="presParOf" srcId="{9DB403EB-30B3-48D5-9164-A3511CB89F12}" destId="{18A86774-D05F-4407-9419-D9DC6791B294}" srcOrd="1" destOrd="0" presId="urn:microsoft.com/office/officeart/2018/2/layout/IconVerticalSolidList"/>
    <dgm:cxn modelId="{B21AC807-100C-466F-B3D5-1442EB942002}" type="presParOf" srcId="{9DB403EB-30B3-48D5-9164-A3511CB89F12}" destId="{4D126D97-6379-4E5B-9691-17020802C0D2}" srcOrd="2" destOrd="0" presId="urn:microsoft.com/office/officeart/2018/2/layout/IconVerticalSolidList"/>
    <dgm:cxn modelId="{9E22193D-4C6E-4C6F-BBBF-133C76E35592}" type="presParOf" srcId="{9DB403EB-30B3-48D5-9164-A3511CB89F12}" destId="{F8AB866E-0AF3-4A27-AFB8-E6FAC5053F23}" srcOrd="3" destOrd="0" presId="urn:microsoft.com/office/officeart/2018/2/layout/IconVerticalSolidList"/>
    <dgm:cxn modelId="{F728D421-D1D2-4541-85D3-D4512FC8C3C6}" type="presParOf" srcId="{51AD5AEB-61C0-4555-8388-A97120F48EFE}" destId="{63974268-17B3-4EB6-BEC4-DE682AA5BB63}" srcOrd="7" destOrd="0" presId="urn:microsoft.com/office/officeart/2018/2/layout/IconVerticalSolidList"/>
    <dgm:cxn modelId="{2AD44BAE-C524-4134-A027-A14DDD9B0CCB}" type="presParOf" srcId="{51AD5AEB-61C0-4555-8388-A97120F48EFE}" destId="{9BA35504-3670-4857-8E50-75981745615E}" srcOrd="8" destOrd="0" presId="urn:microsoft.com/office/officeart/2018/2/layout/IconVerticalSolidList"/>
    <dgm:cxn modelId="{A203066D-F91D-44B2-9C66-9B7FA107B0E5}" type="presParOf" srcId="{9BA35504-3670-4857-8E50-75981745615E}" destId="{546D9DB8-EC6F-4266-87BD-CB4BF7A9722A}" srcOrd="0" destOrd="0" presId="urn:microsoft.com/office/officeart/2018/2/layout/IconVerticalSolidList"/>
    <dgm:cxn modelId="{C5864883-5663-45BD-8267-9335340C0DD8}" type="presParOf" srcId="{9BA35504-3670-4857-8E50-75981745615E}" destId="{F358E20F-243B-4ACC-89A2-E4A8475B7A85}" srcOrd="1" destOrd="0" presId="urn:microsoft.com/office/officeart/2018/2/layout/IconVerticalSolidList"/>
    <dgm:cxn modelId="{06CC2A16-1095-4C51-BBA0-2C5434576E88}" type="presParOf" srcId="{9BA35504-3670-4857-8E50-75981745615E}" destId="{BBA2E3C9-30D3-4A1E-8733-B11DEA68B212}" srcOrd="2" destOrd="0" presId="urn:microsoft.com/office/officeart/2018/2/layout/IconVerticalSolidList"/>
    <dgm:cxn modelId="{45DAD579-6F18-4D06-8E9F-95ED5EF9E1DA}" type="presParOf" srcId="{9BA35504-3670-4857-8E50-75981745615E}" destId="{116550C0-7A0F-44E0-9C9B-6F54873BA9B7}"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BB720E33-B4F1-430A-89CC-5215407A6F49}" type="doc">
      <dgm:prSet loTypeId="urn:microsoft.com/office/officeart/2005/8/layout/list1" loCatId="list" qsTypeId="urn:microsoft.com/office/officeart/2005/8/quickstyle/simple1" qsCatId="simple" csTypeId="urn:microsoft.com/office/officeart/2005/8/colors/colorful2" csCatId="colorful" phldr="1"/>
      <dgm:spPr/>
      <dgm:t>
        <a:bodyPr/>
        <a:lstStyle/>
        <a:p>
          <a:endParaRPr lang="en-US"/>
        </a:p>
      </dgm:t>
    </dgm:pt>
    <dgm:pt modelId="{091D5D60-6320-4624-A019-90F3F6B2E2A3}">
      <dgm:prSet/>
      <dgm:spPr/>
      <dgm:t>
        <a:bodyPr/>
        <a:lstStyle/>
        <a:p>
          <a:r>
            <a:rPr lang="en-GB"/>
            <a:t>Also known as </a:t>
          </a:r>
          <a:r>
            <a:rPr lang="en-GB" b="1"/>
            <a:t>connotation</a:t>
          </a:r>
          <a:r>
            <a:rPr lang="en-GB"/>
            <a:t>.</a:t>
          </a:r>
          <a:endParaRPr lang="en-US"/>
        </a:p>
      </dgm:t>
    </dgm:pt>
    <dgm:pt modelId="{FB5AC7F0-CBAB-4768-8897-13AC52B49EA6}" type="parTrans" cxnId="{4C985EDB-1BCC-4C1B-AA16-978A9B9A318A}">
      <dgm:prSet/>
      <dgm:spPr/>
      <dgm:t>
        <a:bodyPr/>
        <a:lstStyle/>
        <a:p>
          <a:endParaRPr lang="en-US"/>
        </a:p>
      </dgm:t>
    </dgm:pt>
    <dgm:pt modelId="{638167D8-38E4-4767-8776-55DE92443B65}" type="sibTrans" cxnId="{4C985EDB-1BCC-4C1B-AA16-978A9B9A318A}">
      <dgm:prSet/>
      <dgm:spPr/>
      <dgm:t>
        <a:bodyPr/>
        <a:lstStyle/>
        <a:p>
          <a:endParaRPr lang="en-US"/>
        </a:p>
      </dgm:t>
    </dgm:pt>
    <dgm:pt modelId="{8F630418-DBA6-4C5E-99E1-6005E257F072}">
      <dgm:prSet/>
      <dgm:spPr/>
      <dgm:t>
        <a:bodyPr/>
        <a:lstStyle/>
        <a:p>
          <a:r>
            <a:rPr lang="en-GB" b="1"/>
            <a:t>Note:</a:t>
          </a:r>
          <a:r>
            <a:rPr lang="en-GB"/>
            <a:t> primary meaning = </a:t>
          </a:r>
          <a:r>
            <a:rPr lang="en-GB" b="1"/>
            <a:t>denotation</a:t>
          </a:r>
          <a:r>
            <a:rPr lang="en-GB" i="1"/>
            <a:t>.</a:t>
          </a:r>
          <a:endParaRPr lang="en-US"/>
        </a:p>
      </dgm:t>
    </dgm:pt>
    <dgm:pt modelId="{F6E07751-2C90-49FF-8315-2B3DED76E273}" type="parTrans" cxnId="{E9538688-E1FF-4D9A-B4D0-F6950E07615B}">
      <dgm:prSet/>
      <dgm:spPr/>
      <dgm:t>
        <a:bodyPr/>
        <a:lstStyle/>
        <a:p>
          <a:endParaRPr lang="en-US"/>
        </a:p>
      </dgm:t>
    </dgm:pt>
    <dgm:pt modelId="{5668A461-B3AF-4944-B639-FF4F10BE2F4F}" type="sibTrans" cxnId="{E9538688-E1FF-4D9A-B4D0-F6950E07615B}">
      <dgm:prSet/>
      <dgm:spPr/>
      <dgm:t>
        <a:bodyPr/>
        <a:lstStyle/>
        <a:p>
          <a:endParaRPr lang="en-US"/>
        </a:p>
      </dgm:t>
    </dgm:pt>
    <dgm:pt modelId="{B6C32F2A-C089-4808-8888-1E1A50F150A3}">
      <dgm:prSet/>
      <dgm:spPr/>
      <dgm:t>
        <a:bodyPr/>
        <a:lstStyle/>
        <a:p>
          <a:r>
            <a:rPr lang="en-US"/>
            <a:t>Problems of meaning:</a:t>
          </a:r>
        </a:p>
      </dgm:t>
    </dgm:pt>
    <dgm:pt modelId="{ABB57D8A-EE8C-4C78-8EAD-A23670930928}" type="parTrans" cxnId="{0840ACAA-8582-4AB2-BEDE-C87A9EE185F6}">
      <dgm:prSet/>
      <dgm:spPr/>
      <dgm:t>
        <a:bodyPr/>
        <a:lstStyle/>
        <a:p>
          <a:endParaRPr lang="en-US"/>
        </a:p>
      </dgm:t>
    </dgm:pt>
    <dgm:pt modelId="{A7228D2B-6B63-4A56-95BD-2336B905D098}" type="sibTrans" cxnId="{0840ACAA-8582-4AB2-BEDE-C87A9EE185F6}">
      <dgm:prSet/>
      <dgm:spPr/>
      <dgm:t>
        <a:bodyPr/>
        <a:lstStyle/>
        <a:p>
          <a:endParaRPr lang="en-US"/>
        </a:p>
      </dgm:t>
    </dgm:pt>
    <dgm:pt modelId="{C472CCC4-1823-440B-9E86-A367CC7FB41D}">
      <dgm:prSet/>
      <dgm:spPr/>
      <dgm:t>
        <a:bodyPr/>
        <a:lstStyle/>
        <a:p>
          <a:r>
            <a:rPr lang="en-GB" dirty="0"/>
            <a:t>A word may have a number of associations linked to it, varying from person to person, e.g. ‘school’.</a:t>
          </a:r>
          <a:endParaRPr lang="en-US" dirty="0"/>
        </a:p>
      </dgm:t>
    </dgm:pt>
    <dgm:pt modelId="{18A7984E-A7E6-4338-B97F-3F395AB392A3}" type="parTrans" cxnId="{C90D6065-2FA7-49B9-B9AF-F95E72E14F84}">
      <dgm:prSet/>
      <dgm:spPr/>
      <dgm:t>
        <a:bodyPr/>
        <a:lstStyle/>
        <a:p>
          <a:endParaRPr lang="en-US"/>
        </a:p>
      </dgm:t>
    </dgm:pt>
    <dgm:pt modelId="{7EACEEF3-0907-4322-A26D-A115C5F26AD8}" type="sibTrans" cxnId="{C90D6065-2FA7-49B9-B9AF-F95E72E14F84}">
      <dgm:prSet/>
      <dgm:spPr/>
      <dgm:t>
        <a:bodyPr/>
        <a:lstStyle/>
        <a:p>
          <a:endParaRPr lang="en-US"/>
        </a:p>
      </dgm:t>
    </dgm:pt>
    <dgm:pt modelId="{6633B64A-5210-46C9-B9FE-48DA02630086}">
      <dgm:prSet/>
      <dgm:spPr/>
      <dgm:t>
        <a:bodyPr/>
        <a:lstStyle/>
        <a:p>
          <a:r>
            <a:rPr lang="en-GB" dirty="0"/>
            <a:t>We may use euphemisms to avoid nasty ideas, e.g. ‘passed away’.</a:t>
          </a:r>
          <a:endParaRPr lang="en-US" dirty="0"/>
        </a:p>
      </dgm:t>
    </dgm:pt>
    <dgm:pt modelId="{A87212BD-A899-47B9-91B0-7A0FE15FE7BA}" type="parTrans" cxnId="{FF80D5B5-CBFF-4584-B92D-4851D5D8828B}">
      <dgm:prSet/>
      <dgm:spPr/>
      <dgm:t>
        <a:bodyPr/>
        <a:lstStyle/>
        <a:p>
          <a:endParaRPr lang="en-US"/>
        </a:p>
      </dgm:t>
    </dgm:pt>
    <dgm:pt modelId="{D980F1E1-FA99-4BAB-8893-CBB45BCEE1CC}" type="sibTrans" cxnId="{FF80D5B5-CBFF-4584-B92D-4851D5D8828B}">
      <dgm:prSet/>
      <dgm:spPr/>
      <dgm:t>
        <a:bodyPr/>
        <a:lstStyle/>
        <a:p>
          <a:endParaRPr lang="en-US"/>
        </a:p>
      </dgm:t>
    </dgm:pt>
    <dgm:pt modelId="{4AF92AAC-98BC-4645-9A27-C147C50C7A17}" type="pres">
      <dgm:prSet presAssocID="{BB720E33-B4F1-430A-89CC-5215407A6F49}" presName="linear" presStyleCnt="0">
        <dgm:presLayoutVars>
          <dgm:dir/>
          <dgm:animLvl val="lvl"/>
          <dgm:resizeHandles val="exact"/>
        </dgm:presLayoutVars>
      </dgm:prSet>
      <dgm:spPr/>
    </dgm:pt>
    <dgm:pt modelId="{120BAD62-6D9E-400F-9920-EF7AFE8A7FE9}" type="pres">
      <dgm:prSet presAssocID="{091D5D60-6320-4624-A019-90F3F6B2E2A3}" presName="parentLin" presStyleCnt="0"/>
      <dgm:spPr/>
    </dgm:pt>
    <dgm:pt modelId="{D01E5C87-AB45-4424-B27E-2DF47EB29DC0}" type="pres">
      <dgm:prSet presAssocID="{091D5D60-6320-4624-A019-90F3F6B2E2A3}" presName="parentLeftMargin" presStyleLbl="node1" presStyleIdx="0" presStyleCnt="3"/>
      <dgm:spPr/>
    </dgm:pt>
    <dgm:pt modelId="{A589DC15-F312-4FF1-AEB0-71C988D8D7E9}" type="pres">
      <dgm:prSet presAssocID="{091D5D60-6320-4624-A019-90F3F6B2E2A3}" presName="parentText" presStyleLbl="node1" presStyleIdx="0" presStyleCnt="3">
        <dgm:presLayoutVars>
          <dgm:chMax val="0"/>
          <dgm:bulletEnabled val="1"/>
        </dgm:presLayoutVars>
      </dgm:prSet>
      <dgm:spPr/>
    </dgm:pt>
    <dgm:pt modelId="{820A75BB-4316-440F-B14E-3014CC8F4488}" type="pres">
      <dgm:prSet presAssocID="{091D5D60-6320-4624-A019-90F3F6B2E2A3}" presName="negativeSpace" presStyleCnt="0"/>
      <dgm:spPr/>
    </dgm:pt>
    <dgm:pt modelId="{9F136043-9C52-4CE2-B86E-06949CF55199}" type="pres">
      <dgm:prSet presAssocID="{091D5D60-6320-4624-A019-90F3F6B2E2A3}" presName="childText" presStyleLbl="conFgAcc1" presStyleIdx="0" presStyleCnt="3">
        <dgm:presLayoutVars>
          <dgm:bulletEnabled val="1"/>
        </dgm:presLayoutVars>
      </dgm:prSet>
      <dgm:spPr/>
    </dgm:pt>
    <dgm:pt modelId="{041D0C48-5BC1-45B3-B036-D9A396D0C72E}" type="pres">
      <dgm:prSet presAssocID="{638167D8-38E4-4767-8776-55DE92443B65}" presName="spaceBetweenRectangles" presStyleCnt="0"/>
      <dgm:spPr/>
    </dgm:pt>
    <dgm:pt modelId="{B531EDBB-6424-4EC7-B1B3-01523B3C0FA7}" type="pres">
      <dgm:prSet presAssocID="{8F630418-DBA6-4C5E-99E1-6005E257F072}" presName="parentLin" presStyleCnt="0"/>
      <dgm:spPr/>
    </dgm:pt>
    <dgm:pt modelId="{3DB72048-EF38-4488-918B-97D589A7701F}" type="pres">
      <dgm:prSet presAssocID="{8F630418-DBA6-4C5E-99E1-6005E257F072}" presName="parentLeftMargin" presStyleLbl="node1" presStyleIdx="0" presStyleCnt="3"/>
      <dgm:spPr/>
    </dgm:pt>
    <dgm:pt modelId="{35417B41-A39C-4BD4-8B20-6CC2385595D5}" type="pres">
      <dgm:prSet presAssocID="{8F630418-DBA6-4C5E-99E1-6005E257F072}" presName="parentText" presStyleLbl="node1" presStyleIdx="1" presStyleCnt="3">
        <dgm:presLayoutVars>
          <dgm:chMax val="0"/>
          <dgm:bulletEnabled val="1"/>
        </dgm:presLayoutVars>
      </dgm:prSet>
      <dgm:spPr/>
    </dgm:pt>
    <dgm:pt modelId="{B7F2EE39-56AD-41D8-9333-AC88B995737B}" type="pres">
      <dgm:prSet presAssocID="{8F630418-DBA6-4C5E-99E1-6005E257F072}" presName="negativeSpace" presStyleCnt="0"/>
      <dgm:spPr/>
    </dgm:pt>
    <dgm:pt modelId="{98BCC152-7572-4B8D-B86E-EEE71D3749A5}" type="pres">
      <dgm:prSet presAssocID="{8F630418-DBA6-4C5E-99E1-6005E257F072}" presName="childText" presStyleLbl="conFgAcc1" presStyleIdx="1" presStyleCnt="3">
        <dgm:presLayoutVars>
          <dgm:bulletEnabled val="1"/>
        </dgm:presLayoutVars>
      </dgm:prSet>
      <dgm:spPr/>
    </dgm:pt>
    <dgm:pt modelId="{84BA289B-BC89-4337-8B48-06EE7B42F5E8}" type="pres">
      <dgm:prSet presAssocID="{5668A461-B3AF-4944-B639-FF4F10BE2F4F}" presName="spaceBetweenRectangles" presStyleCnt="0"/>
      <dgm:spPr/>
    </dgm:pt>
    <dgm:pt modelId="{8524D883-54A9-4615-BA6E-1E556CB595AD}" type="pres">
      <dgm:prSet presAssocID="{B6C32F2A-C089-4808-8888-1E1A50F150A3}" presName="parentLin" presStyleCnt="0"/>
      <dgm:spPr/>
    </dgm:pt>
    <dgm:pt modelId="{15E2F8F1-7475-4EA5-B2AB-4A8AC6D454A7}" type="pres">
      <dgm:prSet presAssocID="{B6C32F2A-C089-4808-8888-1E1A50F150A3}" presName="parentLeftMargin" presStyleLbl="node1" presStyleIdx="1" presStyleCnt="3"/>
      <dgm:spPr/>
    </dgm:pt>
    <dgm:pt modelId="{7EE73373-F737-4161-8CFE-7012C453F762}" type="pres">
      <dgm:prSet presAssocID="{B6C32F2A-C089-4808-8888-1E1A50F150A3}" presName="parentText" presStyleLbl="node1" presStyleIdx="2" presStyleCnt="3">
        <dgm:presLayoutVars>
          <dgm:chMax val="0"/>
          <dgm:bulletEnabled val="1"/>
        </dgm:presLayoutVars>
      </dgm:prSet>
      <dgm:spPr/>
    </dgm:pt>
    <dgm:pt modelId="{7F75BE9B-567A-402E-9539-84432E9D06EA}" type="pres">
      <dgm:prSet presAssocID="{B6C32F2A-C089-4808-8888-1E1A50F150A3}" presName="negativeSpace" presStyleCnt="0"/>
      <dgm:spPr/>
    </dgm:pt>
    <dgm:pt modelId="{A62A5175-CAC0-47E5-A68D-7DD31EE7A67A}" type="pres">
      <dgm:prSet presAssocID="{B6C32F2A-C089-4808-8888-1E1A50F150A3}" presName="childText" presStyleLbl="conFgAcc1" presStyleIdx="2" presStyleCnt="3">
        <dgm:presLayoutVars>
          <dgm:bulletEnabled val="1"/>
        </dgm:presLayoutVars>
      </dgm:prSet>
      <dgm:spPr/>
    </dgm:pt>
  </dgm:ptLst>
  <dgm:cxnLst>
    <dgm:cxn modelId="{22697008-C55C-4AAC-8BA7-FD7BA0DB1E75}" type="presOf" srcId="{BB720E33-B4F1-430A-89CC-5215407A6F49}" destId="{4AF92AAC-98BC-4645-9A27-C147C50C7A17}" srcOrd="0" destOrd="0" presId="urn:microsoft.com/office/officeart/2005/8/layout/list1"/>
    <dgm:cxn modelId="{5BA5FF09-7310-4174-94AB-B783AD72ED45}" type="presOf" srcId="{6633B64A-5210-46C9-B9FE-48DA02630086}" destId="{A62A5175-CAC0-47E5-A68D-7DD31EE7A67A}" srcOrd="0" destOrd="1" presId="urn:microsoft.com/office/officeart/2005/8/layout/list1"/>
    <dgm:cxn modelId="{7B45D71D-7D66-488C-89D4-2A67B6F75474}" type="presOf" srcId="{091D5D60-6320-4624-A019-90F3F6B2E2A3}" destId="{A589DC15-F312-4FF1-AEB0-71C988D8D7E9}" srcOrd="1" destOrd="0" presId="urn:microsoft.com/office/officeart/2005/8/layout/list1"/>
    <dgm:cxn modelId="{A2F4A228-0121-448E-8EED-2227BC3C2D20}" type="presOf" srcId="{C472CCC4-1823-440B-9E86-A367CC7FB41D}" destId="{A62A5175-CAC0-47E5-A68D-7DD31EE7A67A}" srcOrd="0" destOrd="0" presId="urn:microsoft.com/office/officeart/2005/8/layout/list1"/>
    <dgm:cxn modelId="{8A342C3D-56FD-4B81-B3BC-07A8BAAD68E1}" type="presOf" srcId="{091D5D60-6320-4624-A019-90F3F6B2E2A3}" destId="{D01E5C87-AB45-4424-B27E-2DF47EB29DC0}" srcOrd="0" destOrd="0" presId="urn:microsoft.com/office/officeart/2005/8/layout/list1"/>
    <dgm:cxn modelId="{8358FE42-57A6-42F9-BEFA-C522DE010561}" type="presOf" srcId="{B6C32F2A-C089-4808-8888-1E1A50F150A3}" destId="{7EE73373-F737-4161-8CFE-7012C453F762}" srcOrd="1" destOrd="0" presId="urn:microsoft.com/office/officeart/2005/8/layout/list1"/>
    <dgm:cxn modelId="{C90D6065-2FA7-49B9-B9AF-F95E72E14F84}" srcId="{B6C32F2A-C089-4808-8888-1E1A50F150A3}" destId="{C472CCC4-1823-440B-9E86-A367CC7FB41D}" srcOrd="0" destOrd="0" parTransId="{18A7984E-A7E6-4338-B97F-3F395AB392A3}" sibTransId="{7EACEEF3-0907-4322-A26D-A115C5F26AD8}"/>
    <dgm:cxn modelId="{704FA66F-EF25-41D3-A1BF-B34774D266BF}" type="presOf" srcId="{8F630418-DBA6-4C5E-99E1-6005E257F072}" destId="{3DB72048-EF38-4488-918B-97D589A7701F}" srcOrd="0" destOrd="0" presId="urn:microsoft.com/office/officeart/2005/8/layout/list1"/>
    <dgm:cxn modelId="{09642050-00A8-4FDF-902D-2CF86CEC4328}" type="presOf" srcId="{B6C32F2A-C089-4808-8888-1E1A50F150A3}" destId="{15E2F8F1-7475-4EA5-B2AB-4A8AC6D454A7}" srcOrd="0" destOrd="0" presId="urn:microsoft.com/office/officeart/2005/8/layout/list1"/>
    <dgm:cxn modelId="{E9538688-E1FF-4D9A-B4D0-F6950E07615B}" srcId="{BB720E33-B4F1-430A-89CC-5215407A6F49}" destId="{8F630418-DBA6-4C5E-99E1-6005E257F072}" srcOrd="1" destOrd="0" parTransId="{F6E07751-2C90-49FF-8315-2B3DED76E273}" sibTransId="{5668A461-B3AF-4944-B639-FF4F10BE2F4F}"/>
    <dgm:cxn modelId="{2992FD8C-938F-4DA0-8717-7D66F7BA6A16}" type="presOf" srcId="{8F630418-DBA6-4C5E-99E1-6005E257F072}" destId="{35417B41-A39C-4BD4-8B20-6CC2385595D5}" srcOrd="1" destOrd="0" presId="urn:microsoft.com/office/officeart/2005/8/layout/list1"/>
    <dgm:cxn modelId="{0840ACAA-8582-4AB2-BEDE-C87A9EE185F6}" srcId="{BB720E33-B4F1-430A-89CC-5215407A6F49}" destId="{B6C32F2A-C089-4808-8888-1E1A50F150A3}" srcOrd="2" destOrd="0" parTransId="{ABB57D8A-EE8C-4C78-8EAD-A23670930928}" sibTransId="{A7228D2B-6B63-4A56-95BD-2336B905D098}"/>
    <dgm:cxn modelId="{FF80D5B5-CBFF-4584-B92D-4851D5D8828B}" srcId="{B6C32F2A-C089-4808-8888-1E1A50F150A3}" destId="{6633B64A-5210-46C9-B9FE-48DA02630086}" srcOrd="1" destOrd="0" parTransId="{A87212BD-A899-47B9-91B0-7A0FE15FE7BA}" sibTransId="{D980F1E1-FA99-4BAB-8893-CBB45BCEE1CC}"/>
    <dgm:cxn modelId="{4C985EDB-1BCC-4C1B-AA16-978A9B9A318A}" srcId="{BB720E33-B4F1-430A-89CC-5215407A6F49}" destId="{091D5D60-6320-4624-A019-90F3F6B2E2A3}" srcOrd="0" destOrd="0" parTransId="{FB5AC7F0-CBAB-4768-8897-13AC52B49EA6}" sibTransId="{638167D8-38E4-4767-8776-55DE92443B65}"/>
    <dgm:cxn modelId="{8C93A55E-73A3-4BD0-94F8-510E37BCBEC3}" type="presParOf" srcId="{4AF92AAC-98BC-4645-9A27-C147C50C7A17}" destId="{120BAD62-6D9E-400F-9920-EF7AFE8A7FE9}" srcOrd="0" destOrd="0" presId="urn:microsoft.com/office/officeart/2005/8/layout/list1"/>
    <dgm:cxn modelId="{DF4456D3-4C3B-40F4-AC97-8AA53B3E9793}" type="presParOf" srcId="{120BAD62-6D9E-400F-9920-EF7AFE8A7FE9}" destId="{D01E5C87-AB45-4424-B27E-2DF47EB29DC0}" srcOrd="0" destOrd="0" presId="urn:microsoft.com/office/officeart/2005/8/layout/list1"/>
    <dgm:cxn modelId="{158BB115-8E08-42F2-85B5-D257724BAEFC}" type="presParOf" srcId="{120BAD62-6D9E-400F-9920-EF7AFE8A7FE9}" destId="{A589DC15-F312-4FF1-AEB0-71C988D8D7E9}" srcOrd="1" destOrd="0" presId="urn:microsoft.com/office/officeart/2005/8/layout/list1"/>
    <dgm:cxn modelId="{B5C38BE3-E705-48C6-A06F-F97D92F6F363}" type="presParOf" srcId="{4AF92AAC-98BC-4645-9A27-C147C50C7A17}" destId="{820A75BB-4316-440F-B14E-3014CC8F4488}" srcOrd="1" destOrd="0" presId="urn:microsoft.com/office/officeart/2005/8/layout/list1"/>
    <dgm:cxn modelId="{07E8B27A-0473-431C-B1A9-4999EA2FDDAF}" type="presParOf" srcId="{4AF92AAC-98BC-4645-9A27-C147C50C7A17}" destId="{9F136043-9C52-4CE2-B86E-06949CF55199}" srcOrd="2" destOrd="0" presId="urn:microsoft.com/office/officeart/2005/8/layout/list1"/>
    <dgm:cxn modelId="{EBBAAA91-1FF8-40F7-9789-F0AF4079E005}" type="presParOf" srcId="{4AF92AAC-98BC-4645-9A27-C147C50C7A17}" destId="{041D0C48-5BC1-45B3-B036-D9A396D0C72E}" srcOrd="3" destOrd="0" presId="urn:microsoft.com/office/officeart/2005/8/layout/list1"/>
    <dgm:cxn modelId="{1BFF40AC-CE01-4FFD-8E02-3F0926AFE2B7}" type="presParOf" srcId="{4AF92AAC-98BC-4645-9A27-C147C50C7A17}" destId="{B531EDBB-6424-4EC7-B1B3-01523B3C0FA7}" srcOrd="4" destOrd="0" presId="urn:microsoft.com/office/officeart/2005/8/layout/list1"/>
    <dgm:cxn modelId="{9B33D4E9-B655-4C36-BD98-D317E2ABCDB3}" type="presParOf" srcId="{B531EDBB-6424-4EC7-B1B3-01523B3C0FA7}" destId="{3DB72048-EF38-4488-918B-97D589A7701F}" srcOrd="0" destOrd="0" presId="urn:microsoft.com/office/officeart/2005/8/layout/list1"/>
    <dgm:cxn modelId="{2BA32010-3357-4AAD-BC74-431A36CF5C84}" type="presParOf" srcId="{B531EDBB-6424-4EC7-B1B3-01523B3C0FA7}" destId="{35417B41-A39C-4BD4-8B20-6CC2385595D5}" srcOrd="1" destOrd="0" presId="urn:microsoft.com/office/officeart/2005/8/layout/list1"/>
    <dgm:cxn modelId="{99480BAF-814A-4EF7-9BDA-E5AB1C01D979}" type="presParOf" srcId="{4AF92AAC-98BC-4645-9A27-C147C50C7A17}" destId="{B7F2EE39-56AD-41D8-9333-AC88B995737B}" srcOrd="5" destOrd="0" presId="urn:microsoft.com/office/officeart/2005/8/layout/list1"/>
    <dgm:cxn modelId="{42CE4A36-3D18-4E3E-AD15-E4EF4FB05236}" type="presParOf" srcId="{4AF92AAC-98BC-4645-9A27-C147C50C7A17}" destId="{98BCC152-7572-4B8D-B86E-EEE71D3749A5}" srcOrd="6" destOrd="0" presId="urn:microsoft.com/office/officeart/2005/8/layout/list1"/>
    <dgm:cxn modelId="{5EC34956-9FF4-4B45-BD4B-411033520ACB}" type="presParOf" srcId="{4AF92AAC-98BC-4645-9A27-C147C50C7A17}" destId="{84BA289B-BC89-4337-8B48-06EE7B42F5E8}" srcOrd="7" destOrd="0" presId="urn:microsoft.com/office/officeart/2005/8/layout/list1"/>
    <dgm:cxn modelId="{DBEC55E5-CE19-461A-9892-7D488E2402B9}" type="presParOf" srcId="{4AF92AAC-98BC-4645-9A27-C147C50C7A17}" destId="{8524D883-54A9-4615-BA6E-1E556CB595AD}" srcOrd="8" destOrd="0" presId="urn:microsoft.com/office/officeart/2005/8/layout/list1"/>
    <dgm:cxn modelId="{2271D785-14C0-4BB9-86A3-F5192BF6021B}" type="presParOf" srcId="{8524D883-54A9-4615-BA6E-1E556CB595AD}" destId="{15E2F8F1-7475-4EA5-B2AB-4A8AC6D454A7}" srcOrd="0" destOrd="0" presId="urn:microsoft.com/office/officeart/2005/8/layout/list1"/>
    <dgm:cxn modelId="{799556C6-9F00-4CD3-A573-51CBAA071C0A}" type="presParOf" srcId="{8524D883-54A9-4615-BA6E-1E556CB595AD}" destId="{7EE73373-F737-4161-8CFE-7012C453F762}" srcOrd="1" destOrd="0" presId="urn:microsoft.com/office/officeart/2005/8/layout/list1"/>
    <dgm:cxn modelId="{0C1384B0-15E3-4923-B4ED-E082A52571AB}" type="presParOf" srcId="{4AF92AAC-98BC-4645-9A27-C147C50C7A17}" destId="{7F75BE9B-567A-402E-9539-84432E9D06EA}" srcOrd="9" destOrd="0" presId="urn:microsoft.com/office/officeart/2005/8/layout/list1"/>
    <dgm:cxn modelId="{ACF8E871-1E19-4D78-AEDE-278A55FAD454}" type="presParOf" srcId="{4AF92AAC-98BC-4645-9A27-C147C50C7A17}" destId="{A62A5175-CAC0-47E5-A68D-7DD31EE7A67A}" srcOrd="10"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717F96-205A-4688-89F6-9E8991AAB4BF}">
      <dsp:nvSpPr>
        <dsp:cNvPr id="0" name=""/>
        <dsp:cNvSpPr/>
      </dsp:nvSpPr>
      <dsp:spPr>
        <a:xfrm>
          <a:off x="0" y="245585"/>
          <a:ext cx="8770938" cy="1539719"/>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a:t>Make up a meaningful – though not necessarily true – English sentence which to the best of your knowledge has never in the history of the universe </a:t>
          </a:r>
          <a:r>
            <a:rPr lang="en-GB" sz="2800" kern="1200"/>
            <a:t>been written before.</a:t>
          </a:r>
          <a:endParaRPr lang="en-US" sz="2800" kern="1200"/>
        </a:p>
      </dsp:txBody>
      <dsp:txXfrm>
        <a:off x="75163" y="320748"/>
        <a:ext cx="8620612" cy="1389393"/>
      </dsp:txXfrm>
    </dsp:sp>
    <dsp:sp modelId="{E9E6A646-74EB-4961-939A-4A33CAEFA3B1}">
      <dsp:nvSpPr>
        <dsp:cNvPr id="0" name=""/>
        <dsp:cNvSpPr/>
      </dsp:nvSpPr>
      <dsp:spPr>
        <a:xfrm>
          <a:off x="0" y="1865945"/>
          <a:ext cx="8770938" cy="1539719"/>
        </a:xfrm>
        <a:prstGeom prst="roundRect">
          <a:avLst/>
        </a:prstGeom>
        <a:solidFill>
          <a:schemeClr val="accent2">
            <a:hueOff val="-7407870"/>
            <a:satOff val="-2749"/>
            <a:lumOff val="6275"/>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a:t>Give some examples of words that have entered the English language as a result of the technological revolution.</a:t>
          </a:r>
        </a:p>
      </dsp:txBody>
      <dsp:txXfrm>
        <a:off x="75163" y="1941108"/>
        <a:ext cx="8620612" cy="1389393"/>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8BDE97-96A9-45F6-B6E3-D328CC8E0298}">
      <dsp:nvSpPr>
        <dsp:cNvPr id="0" name=""/>
        <dsp:cNvSpPr/>
      </dsp:nvSpPr>
      <dsp:spPr>
        <a:xfrm>
          <a:off x="0" y="680"/>
          <a:ext cx="7188200" cy="159164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D396C5A-9903-4E3D-8315-3BD13361A49D}">
      <dsp:nvSpPr>
        <dsp:cNvPr id="0" name=""/>
        <dsp:cNvSpPr/>
      </dsp:nvSpPr>
      <dsp:spPr>
        <a:xfrm>
          <a:off x="481473" y="358800"/>
          <a:ext cx="875405" cy="87540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D17B0CA5-1516-4160-881F-7DF561E5F108}">
      <dsp:nvSpPr>
        <dsp:cNvPr id="0" name=""/>
        <dsp:cNvSpPr/>
      </dsp:nvSpPr>
      <dsp:spPr>
        <a:xfrm>
          <a:off x="1838352" y="680"/>
          <a:ext cx="5349847" cy="15916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8449" tIns="168449" rIns="168449" bIns="168449" numCol="1" spcCol="1270" anchor="ctr" anchorCtr="0">
          <a:noAutofit/>
        </a:bodyPr>
        <a:lstStyle/>
        <a:p>
          <a:pPr marL="0" lvl="0" indent="0" algn="l" defTabSz="977900">
            <a:lnSpc>
              <a:spcPct val="90000"/>
            </a:lnSpc>
            <a:spcBef>
              <a:spcPct val="0"/>
            </a:spcBef>
            <a:spcAft>
              <a:spcPct val="35000"/>
            </a:spcAft>
            <a:buNone/>
          </a:pPr>
          <a:r>
            <a:rPr lang="fi-FI" sz="2200" kern="1200" dirty="0" err="1"/>
            <a:t>Why</a:t>
          </a:r>
          <a:r>
            <a:rPr lang="fi-FI" sz="2200" kern="1200" dirty="0"/>
            <a:t> </a:t>
          </a:r>
          <a:r>
            <a:rPr lang="fi-FI" sz="2200" kern="1200" dirty="0" err="1"/>
            <a:t>do</a:t>
          </a:r>
          <a:r>
            <a:rPr lang="fi-FI" sz="2200" kern="1200" dirty="0"/>
            <a:t> </a:t>
          </a:r>
          <a:r>
            <a:rPr lang="fi-FI" sz="2200" kern="1200" dirty="0" err="1"/>
            <a:t>people</a:t>
          </a:r>
          <a:r>
            <a:rPr lang="fi-FI" sz="2200" kern="1200" dirty="0"/>
            <a:t> </a:t>
          </a:r>
          <a:r>
            <a:rPr lang="fi-FI" sz="2200" kern="1200" dirty="0" err="1"/>
            <a:t>use</a:t>
          </a:r>
          <a:r>
            <a:rPr lang="fi-FI" sz="2200" kern="1200" dirty="0"/>
            <a:t> </a:t>
          </a:r>
          <a:r>
            <a:rPr lang="fi-FI" sz="2200" kern="1200" dirty="0" err="1"/>
            <a:t>euphemisms</a:t>
          </a:r>
          <a:r>
            <a:rPr lang="fi-FI" sz="2200" kern="1200" dirty="0"/>
            <a:t>?</a:t>
          </a:r>
          <a:endParaRPr lang="en-US" sz="2200" kern="1200" dirty="0"/>
        </a:p>
      </dsp:txBody>
      <dsp:txXfrm>
        <a:off x="1838352" y="680"/>
        <a:ext cx="5349847" cy="1591647"/>
      </dsp:txXfrm>
    </dsp:sp>
    <dsp:sp modelId="{2A43E5BB-0592-4844-B74E-4E19F70BA63E}">
      <dsp:nvSpPr>
        <dsp:cNvPr id="0" name=""/>
        <dsp:cNvSpPr/>
      </dsp:nvSpPr>
      <dsp:spPr>
        <a:xfrm>
          <a:off x="0" y="1990238"/>
          <a:ext cx="7188200" cy="159164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E6D6043-045B-44D4-98E4-3BFFB188F3FD}">
      <dsp:nvSpPr>
        <dsp:cNvPr id="0" name=""/>
        <dsp:cNvSpPr/>
      </dsp:nvSpPr>
      <dsp:spPr>
        <a:xfrm>
          <a:off x="481473" y="2348359"/>
          <a:ext cx="875405" cy="875405"/>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F69CE164-6B44-41B8-97B3-45DE305928E5}">
      <dsp:nvSpPr>
        <dsp:cNvPr id="0" name=""/>
        <dsp:cNvSpPr/>
      </dsp:nvSpPr>
      <dsp:spPr>
        <a:xfrm>
          <a:off x="1838352" y="1990238"/>
          <a:ext cx="5349847" cy="15916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8449" tIns="168449" rIns="168449" bIns="168449" numCol="1" spcCol="1270" anchor="ctr" anchorCtr="0">
          <a:noAutofit/>
        </a:bodyPr>
        <a:lstStyle/>
        <a:p>
          <a:pPr marL="0" lvl="0" indent="0" algn="l" defTabSz="977900">
            <a:lnSpc>
              <a:spcPct val="90000"/>
            </a:lnSpc>
            <a:spcBef>
              <a:spcPct val="0"/>
            </a:spcBef>
            <a:spcAft>
              <a:spcPct val="35000"/>
            </a:spcAft>
            <a:buNone/>
          </a:pPr>
          <a:r>
            <a:rPr lang="fi-FI" sz="2200" kern="1200" dirty="0" err="1"/>
            <a:t>What</a:t>
          </a:r>
          <a:r>
            <a:rPr lang="fi-FI" sz="2200" kern="1200" dirty="0"/>
            <a:t> </a:t>
          </a:r>
          <a:r>
            <a:rPr lang="fi-FI" sz="2200" kern="1200" dirty="0" err="1"/>
            <a:t>are</a:t>
          </a:r>
          <a:r>
            <a:rPr lang="fi-FI" sz="2200" kern="1200" dirty="0"/>
            <a:t> </a:t>
          </a:r>
          <a:r>
            <a:rPr lang="fi-FI" sz="2200" kern="1200" dirty="0" err="1"/>
            <a:t>the</a:t>
          </a:r>
          <a:r>
            <a:rPr lang="fi-FI" sz="2200" kern="1200" dirty="0"/>
            <a:t> </a:t>
          </a:r>
          <a:r>
            <a:rPr lang="fi-FI" sz="2200" kern="1200" dirty="0" err="1"/>
            <a:t>potential</a:t>
          </a:r>
          <a:r>
            <a:rPr lang="fi-FI" sz="2200" kern="1200" dirty="0"/>
            <a:t> </a:t>
          </a:r>
          <a:r>
            <a:rPr lang="fi-FI" sz="2200" kern="1200" dirty="0" err="1"/>
            <a:t>advantages</a:t>
          </a:r>
          <a:r>
            <a:rPr lang="fi-FI" sz="2200" kern="1200" dirty="0"/>
            <a:t> </a:t>
          </a:r>
          <a:r>
            <a:rPr lang="fi-FI" sz="2200" kern="1200" dirty="0" err="1"/>
            <a:t>or</a:t>
          </a:r>
          <a:r>
            <a:rPr lang="fi-FI" sz="2200" kern="1200" dirty="0"/>
            <a:t> </a:t>
          </a:r>
          <a:r>
            <a:rPr lang="fi-FI" sz="2200" kern="1200" dirty="0" err="1"/>
            <a:t>disadvantages</a:t>
          </a:r>
          <a:r>
            <a:rPr lang="fi-FI" sz="2200" kern="1200" dirty="0"/>
            <a:t> of </a:t>
          </a:r>
          <a:r>
            <a:rPr lang="fi-FI" sz="2200" kern="1200" dirty="0" err="1"/>
            <a:t>using</a:t>
          </a:r>
          <a:r>
            <a:rPr lang="fi-FI" sz="2200" kern="1200" dirty="0"/>
            <a:t> </a:t>
          </a:r>
          <a:r>
            <a:rPr lang="fi-FI" sz="2200" kern="1200" dirty="0" err="1"/>
            <a:t>euphemisms</a:t>
          </a:r>
          <a:r>
            <a:rPr lang="fi-FI" sz="2200" kern="1200" dirty="0"/>
            <a:t> in </a:t>
          </a:r>
          <a:r>
            <a:rPr lang="fi-FI" sz="2200" kern="1200" dirty="0" err="1"/>
            <a:t>relation</a:t>
          </a:r>
          <a:r>
            <a:rPr lang="fi-FI" sz="2200" kern="1200" dirty="0"/>
            <a:t> to </a:t>
          </a:r>
          <a:r>
            <a:rPr lang="fi-FI" sz="2200" kern="1200" dirty="0" err="1"/>
            <a:t>knowledge</a:t>
          </a:r>
          <a:r>
            <a:rPr lang="fi-FI" sz="2200" kern="1200" dirty="0"/>
            <a:t> </a:t>
          </a:r>
          <a:r>
            <a:rPr lang="fi-FI" sz="2200" kern="1200" dirty="0" err="1"/>
            <a:t>acquisition</a:t>
          </a:r>
          <a:r>
            <a:rPr lang="fi-FI" sz="2200" kern="1200" dirty="0"/>
            <a:t> and </a:t>
          </a:r>
          <a:r>
            <a:rPr lang="fi-FI" sz="2200" kern="1200" dirty="0" err="1"/>
            <a:t>knowledge</a:t>
          </a:r>
          <a:r>
            <a:rPr lang="fi-FI" sz="2200" kern="1200" dirty="0"/>
            <a:t> </a:t>
          </a:r>
          <a:r>
            <a:rPr lang="fi-FI" sz="2200" kern="1200" dirty="0" err="1"/>
            <a:t>sharing</a:t>
          </a:r>
          <a:r>
            <a:rPr lang="fi-FI" sz="2200" kern="1200" dirty="0"/>
            <a:t>?</a:t>
          </a:r>
          <a:endParaRPr lang="en-US" sz="2200" kern="1200" dirty="0"/>
        </a:p>
      </dsp:txBody>
      <dsp:txXfrm>
        <a:off x="1838352" y="1990238"/>
        <a:ext cx="5349847" cy="1591647"/>
      </dsp:txXfrm>
    </dsp:sp>
    <dsp:sp modelId="{F15F7731-1E3A-4C21-9082-918C01158C71}">
      <dsp:nvSpPr>
        <dsp:cNvPr id="0" name=""/>
        <dsp:cNvSpPr/>
      </dsp:nvSpPr>
      <dsp:spPr>
        <a:xfrm>
          <a:off x="0" y="3979797"/>
          <a:ext cx="7188200" cy="159164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D41D689-5763-47BA-AE70-17E087980506}">
      <dsp:nvSpPr>
        <dsp:cNvPr id="0" name=""/>
        <dsp:cNvSpPr/>
      </dsp:nvSpPr>
      <dsp:spPr>
        <a:xfrm>
          <a:off x="481473" y="4337918"/>
          <a:ext cx="875405" cy="875405"/>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C5FE90C7-D428-457E-91C1-13CD0C8FDB4C}">
      <dsp:nvSpPr>
        <dsp:cNvPr id="0" name=""/>
        <dsp:cNvSpPr/>
      </dsp:nvSpPr>
      <dsp:spPr>
        <a:xfrm>
          <a:off x="1838352" y="3979797"/>
          <a:ext cx="5349847" cy="15916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8449" tIns="168449" rIns="168449" bIns="168449" numCol="1" spcCol="1270" anchor="ctr" anchorCtr="0">
          <a:noAutofit/>
        </a:bodyPr>
        <a:lstStyle/>
        <a:p>
          <a:pPr marL="0" lvl="0" indent="0" algn="l" defTabSz="977900">
            <a:lnSpc>
              <a:spcPct val="90000"/>
            </a:lnSpc>
            <a:spcBef>
              <a:spcPct val="0"/>
            </a:spcBef>
            <a:spcAft>
              <a:spcPct val="35000"/>
            </a:spcAft>
            <a:buNone/>
          </a:pPr>
          <a:r>
            <a:rPr lang="en-GB" sz="2200" kern="1200" dirty="0"/>
            <a:t>Could the use of euphemisms ever be harmful? </a:t>
          </a:r>
          <a:endParaRPr lang="en-US" sz="2200" kern="1200" dirty="0"/>
        </a:p>
      </dsp:txBody>
      <dsp:txXfrm>
        <a:off x="1838352" y="3979797"/>
        <a:ext cx="5349847" cy="159164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82D166-0439-43B0-87C5-C66DE6D8E8B5}">
      <dsp:nvSpPr>
        <dsp:cNvPr id="0" name=""/>
        <dsp:cNvSpPr/>
      </dsp:nvSpPr>
      <dsp:spPr>
        <a:xfrm>
          <a:off x="0" y="2203722"/>
          <a:ext cx="8770938" cy="1445880"/>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dirty="0"/>
            <a:t>Theories of meaning:</a:t>
          </a:r>
        </a:p>
      </dsp:txBody>
      <dsp:txXfrm>
        <a:off x="0" y="2203722"/>
        <a:ext cx="8770938" cy="780775"/>
      </dsp:txXfrm>
    </dsp:sp>
    <dsp:sp modelId="{1C65F377-59D1-4DC4-B856-9421FBAE4506}">
      <dsp:nvSpPr>
        <dsp:cNvPr id="0" name=""/>
        <dsp:cNvSpPr/>
      </dsp:nvSpPr>
      <dsp:spPr>
        <a:xfrm>
          <a:off x="0" y="2955580"/>
          <a:ext cx="2192734" cy="665105"/>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9352" tIns="26670" rIns="149352" bIns="26670" numCol="1" spcCol="1270" anchor="ctr" anchorCtr="0">
          <a:noAutofit/>
        </a:bodyPr>
        <a:lstStyle/>
        <a:p>
          <a:pPr marL="0" lvl="0" indent="0" algn="ctr" defTabSz="933450">
            <a:lnSpc>
              <a:spcPct val="90000"/>
            </a:lnSpc>
            <a:spcBef>
              <a:spcPct val="0"/>
            </a:spcBef>
            <a:spcAft>
              <a:spcPct val="35000"/>
            </a:spcAft>
            <a:buNone/>
          </a:pPr>
          <a:r>
            <a:rPr lang="en-US" sz="2100" kern="1200" dirty="0"/>
            <a:t>definition theory</a:t>
          </a:r>
        </a:p>
      </dsp:txBody>
      <dsp:txXfrm>
        <a:off x="0" y="2955580"/>
        <a:ext cx="2192734" cy="665105"/>
      </dsp:txXfrm>
    </dsp:sp>
    <dsp:sp modelId="{9CEB0B03-E63D-4CD6-8471-0050668B2D49}">
      <dsp:nvSpPr>
        <dsp:cNvPr id="0" name=""/>
        <dsp:cNvSpPr/>
      </dsp:nvSpPr>
      <dsp:spPr>
        <a:xfrm>
          <a:off x="2192734" y="2955580"/>
          <a:ext cx="2192734" cy="665105"/>
        </a:xfrm>
        <a:prstGeom prst="rect">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9352" tIns="26670" rIns="149352" bIns="26670" numCol="1" spcCol="1270" anchor="ctr" anchorCtr="0">
          <a:noAutofit/>
        </a:bodyPr>
        <a:lstStyle/>
        <a:p>
          <a:pPr marL="0" lvl="0" indent="0" algn="ctr" defTabSz="933450">
            <a:lnSpc>
              <a:spcPct val="90000"/>
            </a:lnSpc>
            <a:spcBef>
              <a:spcPct val="0"/>
            </a:spcBef>
            <a:spcAft>
              <a:spcPct val="35000"/>
            </a:spcAft>
            <a:buNone/>
          </a:pPr>
          <a:r>
            <a:rPr lang="en-US" sz="2100" kern="1200" dirty="0"/>
            <a:t>denotation theory</a:t>
          </a:r>
        </a:p>
      </dsp:txBody>
      <dsp:txXfrm>
        <a:off x="2192734" y="2955580"/>
        <a:ext cx="2192734" cy="665105"/>
      </dsp:txXfrm>
    </dsp:sp>
    <dsp:sp modelId="{EAB1EB59-2504-4DA6-844E-D03C0B720A90}">
      <dsp:nvSpPr>
        <dsp:cNvPr id="0" name=""/>
        <dsp:cNvSpPr/>
      </dsp:nvSpPr>
      <dsp:spPr>
        <a:xfrm>
          <a:off x="4385469" y="2955580"/>
          <a:ext cx="2192734" cy="665105"/>
        </a:xfrm>
        <a:prstGeom prst="rect">
          <a:avLst/>
        </a:prstGeom>
        <a:solidFill>
          <a:schemeClr val="accent4">
            <a:tint val="40000"/>
            <a:alpha val="90000"/>
            <a:hueOff val="0"/>
            <a:satOff val="0"/>
            <a:lumOff val="0"/>
            <a:alphaOff val="0"/>
          </a:schemeClr>
        </a:solidFill>
        <a:ln w="127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9352" tIns="26670" rIns="149352" bIns="26670" numCol="1" spcCol="1270" anchor="ctr" anchorCtr="0">
          <a:noAutofit/>
        </a:bodyPr>
        <a:lstStyle/>
        <a:p>
          <a:pPr marL="0" lvl="0" indent="0" algn="ctr" defTabSz="933450">
            <a:lnSpc>
              <a:spcPct val="90000"/>
            </a:lnSpc>
            <a:spcBef>
              <a:spcPct val="0"/>
            </a:spcBef>
            <a:spcAft>
              <a:spcPct val="35000"/>
            </a:spcAft>
            <a:buNone/>
          </a:pPr>
          <a:r>
            <a:rPr lang="en-US" sz="2100" kern="1200" dirty="0"/>
            <a:t>image theory</a:t>
          </a:r>
        </a:p>
      </dsp:txBody>
      <dsp:txXfrm>
        <a:off x="4385469" y="2955580"/>
        <a:ext cx="2192734" cy="665105"/>
      </dsp:txXfrm>
    </dsp:sp>
    <dsp:sp modelId="{A66661BC-68EA-4142-841F-05B8F08F4547}">
      <dsp:nvSpPr>
        <dsp:cNvPr id="0" name=""/>
        <dsp:cNvSpPr/>
      </dsp:nvSpPr>
      <dsp:spPr>
        <a:xfrm>
          <a:off x="6578203" y="2955580"/>
          <a:ext cx="2192734" cy="665105"/>
        </a:xfrm>
        <a:prstGeom prst="rect">
          <a:avLst/>
        </a:prstGeom>
        <a:solidFill>
          <a:schemeClr val="accent5">
            <a:tint val="40000"/>
            <a:alpha val="90000"/>
            <a:hueOff val="0"/>
            <a:satOff val="0"/>
            <a:lumOff val="0"/>
            <a:alphaOff val="0"/>
          </a:schemeClr>
        </a:solidFill>
        <a:ln w="127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9352" tIns="26670" rIns="149352" bIns="26670" numCol="1" spcCol="1270" anchor="ctr" anchorCtr="0">
          <a:noAutofit/>
        </a:bodyPr>
        <a:lstStyle/>
        <a:p>
          <a:pPr marL="0" lvl="0" indent="0" algn="ctr" defTabSz="933450">
            <a:lnSpc>
              <a:spcPct val="90000"/>
            </a:lnSpc>
            <a:spcBef>
              <a:spcPct val="0"/>
            </a:spcBef>
            <a:spcAft>
              <a:spcPct val="35000"/>
            </a:spcAft>
            <a:buNone/>
          </a:pPr>
          <a:r>
            <a:rPr lang="en-US" sz="2100" kern="1200" dirty="0"/>
            <a:t>know-how</a:t>
          </a:r>
        </a:p>
      </dsp:txBody>
      <dsp:txXfrm>
        <a:off x="6578203" y="2955580"/>
        <a:ext cx="2192734" cy="665105"/>
      </dsp:txXfrm>
    </dsp:sp>
    <dsp:sp modelId="{E61F2FBC-15E5-4A99-9EB0-82DE7A018DC8}">
      <dsp:nvSpPr>
        <dsp:cNvPr id="0" name=""/>
        <dsp:cNvSpPr/>
      </dsp:nvSpPr>
      <dsp:spPr>
        <a:xfrm rot="10800000">
          <a:off x="0" y="1646"/>
          <a:ext cx="8770938" cy="2223764"/>
        </a:xfrm>
        <a:prstGeom prst="upArrowCallou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a:t>We need to understand the meaning of language before its truth can be assessed.</a:t>
          </a:r>
        </a:p>
      </dsp:txBody>
      <dsp:txXfrm rot="10800000">
        <a:off x="0" y="1646"/>
        <a:ext cx="8770938" cy="144493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B02E62-F452-4E8C-A379-5432793B4B82}">
      <dsp:nvSpPr>
        <dsp:cNvPr id="0" name=""/>
        <dsp:cNvSpPr/>
      </dsp:nvSpPr>
      <dsp:spPr>
        <a:xfrm>
          <a:off x="0" y="3363072"/>
          <a:ext cx="7188200" cy="2206539"/>
        </a:xfrm>
        <a:prstGeom prst="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8704" tIns="298704" rIns="298704" bIns="298704" numCol="1" spcCol="1270" anchor="ctr" anchorCtr="0">
          <a:noAutofit/>
        </a:bodyPr>
        <a:lstStyle/>
        <a:p>
          <a:pPr marL="0" lvl="0" indent="0" algn="ctr" defTabSz="1866900">
            <a:lnSpc>
              <a:spcPct val="90000"/>
            </a:lnSpc>
            <a:spcBef>
              <a:spcPct val="0"/>
            </a:spcBef>
            <a:spcAft>
              <a:spcPct val="35000"/>
            </a:spcAft>
            <a:buNone/>
          </a:pPr>
          <a:r>
            <a:rPr lang="en-US" sz="4200" kern="1200"/>
            <a:t>Problems of meaning:</a:t>
          </a:r>
        </a:p>
      </dsp:txBody>
      <dsp:txXfrm>
        <a:off x="0" y="3363072"/>
        <a:ext cx="7188200" cy="1191531"/>
      </dsp:txXfrm>
    </dsp:sp>
    <dsp:sp modelId="{3DF16041-8B53-49CE-A72F-8AE6D5886B39}">
      <dsp:nvSpPr>
        <dsp:cNvPr id="0" name=""/>
        <dsp:cNvSpPr/>
      </dsp:nvSpPr>
      <dsp:spPr>
        <a:xfrm>
          <a:off x="0" y="4510473"/>
          <a:ext cx="3594099" cy="1015008"/>
        </a:xfrm>
        <a:prstGeom prst="rect">
          <a:avLst/>
        </a:prstGeom>
        <a:solidFill>
          <a:schemeClr val="accent5">
            <a:tint val="40000"/>
            <a:alpha val="90000"/>
            <a:hueOff val="0"/>
            <a:satOff val="0"/>
            <a:lumOff val="0"/>
            <a:alphaOff val="0"/>
          </a:schemeClr>
        </a:solidFill>
        <a:ln w="127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9352" tIns="26670" rIns="149352" bIns="26670" numCol="1" spcCol="1270" anchor="ctr" anchorCtr="0">
          <a:noAutofit/>
        </a:bodyPr>
        <a:lstStyle/>
        <a:p>
          <a:pPr marL="0" lvl="0" indent="0" algn="ctr" defTabSz="933450">
            <a:lnSpc>
              <a:spcPct val="90000"/>
            </a:lnSpc>
            <a:spcBef>
              <a:spcPct val="0"/>
            </a:spcBef>
            <a:spcAft>
              <a:spcPct val="35000"/>
            </a:spcAft>
            <a:buNone/>
          </a:pPr>
          <a:r>
            <a:rPr lang="en-US" sz="2100" kern="1200"/>
            <a:t>May not adequately express deeper meaning.</a:t>
          </a:r>
        </a:p>
      </dsp:txBody>
      <dsp:txXfrm>
        <a:off x="0" y="4510473"/>
        <a:ext cx="3594099" cy="1015008"/>
      </dsp:txXfrm>
    </dsp:sp>
    <dsp:sp modelId="{1FC86B73-BA8B-498E-9EB1-0D1B91832E6A}">
      <dsp:nvSpPr>
        <dsp:cNvPr id="0" name=""/>
        <dsp:cNvSpPr/>
      </dsp:nvSpPr>
      <dsp:spPr>
        <a:xfrm>
          <a:off x="3594100" y="4510473"/>
          <a:ext cx="3594099" cy="1015008"/>
        </a:xfrm>
        <a:prstGeom prst="rect">
          <a:avLst/>
        </a:prstGeom>
        <a:solidFill>
          <a:schemeClr val="accent5">
            <a:tint val="40000"/>
            <a:alpha val="90000"/>
            <a:hueOff val="3476020"/>
            <a:satOff val="-39435"/>
            <a:lumOff val="-4004"/>
            <a:alphaOff val="0"/>
          </a:schemeClr>
        </a:solidFill>
        <a:ln w="127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9352" tIns="26670" rIns="149352" bIns="26670" numCol="1" spcCol="1270" anchor="ctr" anchorCtr="0">
          <a:noAutofit/>
        </a:bodyPr>
        <a:lstStyle/>
        <a:p>
          <a:pPr marL="0" lvl="0" indent="0" algn="ctr" defTabSz="933450">
            <a:lnSpc>
              <a:spcPct val="90000"/>
            </a:lnSpc>
            <a:spcBef>
              <a:spcPct val="0"/>
            </a:spcBef>
            <a:spcAft>
              <a:spcPct val="35000"/>
            </a:spcAft>
            <a:buNone/>
          </a:pPr>
          <a:r>
            <a:rPr lang="en-US" sz="2100" kern="1200"/>
            <a:t>May just raise more problems of interpretation of the words used in the definition.</a:t>
          </a:r>
        </a:p>
      </dsp:txBody>
      <dsp:txXfrm>
        <a:off x="3594100" y="4510473"/>
        <a:ext cx="3594099" cy="1015008"/>
      </dsp:txXfrm>
    </dsp:sp>
    <dsp:sp modelId="{9C9DC934-D47C-4C24-A684-E3D9318CB2DA}">
      <dsp:nvSpPr>
        <dsp:cNvPr id="0" name=""/>
        <dsp:cNvSpPr/>
      </dsp:nvSpPr>
      <dsp:spPr>
        <a:xfrm rot="10800000">
          <a:off x="0" y="2512"/>
          <a:ext cx="7188200" cy="3393658"/>
        </a:xfrm>
        <a:prstGeom prst="upArrowCallout">
          <a:avLst/>
        </a:prstGeom>
        <a:solidFill>
          <a:schemeClr val="accent5">
            <a:hueOff val="3201725"/>
            <a:satOff val="-42442"/>
            <a:lumOff val="-13333"/>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8704" tIns="298704" rIns="298704" bIns="298704" numCol="1" spcCol="1270" anchor="ctr" anchorCtr="0">
          <a:noAutofit/>
        </a:bodyPr>
        <a:lstStyle/>
        <a:p>
          <a:pPr marL="0" lvl="0" indent="0" algn="ctr" defTabSz="1866900">
            <a:lnSpc>
              <a:spcPct val="90000"/>
            </a:lnSpc>
            <a:spcBef>
              <a:spcPct val="0"/>
            </a:spcBef>
            <a:spcAft>
              <a:spcPct val="35000"/>
            </a:spcAft>
            <a:buNone/>
          </a:pPr>
          <a:r>
            <a:rPr lang="en-US" sz="4200" kern="1200"/>
            <a:t>Words can be defined using other words.</a:t>
          </a:r>
        </a:p>
      </dsp:txBody>
      <dsp:txXfrm rot="10800000">
        <a:off x="0" y="2512"/>
        <a:ext cx="7188200" cy="220509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874F483-2313-45BF-96ED-28081DE56F95}">
      <dsp:nvSpPr>
        <dsp:cNvPr id="0" name=""/>
        <dsp:cNvSpPr/>
      </dsp:nvSpPr>
      <dsp:spPr>
        <a:xfrm>
          <a:off x="0" y="3363072"/>
          <a:ext cx="7188200" cy="2206539"/>
        </a:xfrm>
        <a:prstGeom prst="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8704" tIns="298704" rIns="298704" bIns="298704" numCol="1" spcCol="1270" anchor="ctr" anchorCtr="0">
          <a:noAutofit/>
        </a:bodyPr>
        <a:lstStyle/>
        <a:p>
          <a:pPr marL="0" lvl="0" indent="0" algn="ctr" defTabSz="1866900">
            <a:lnSpc>
              <a:spcPct val="90000"/>
            </a:lnSpc>
            <a:spcBef>
              <a:spcPct val="0"/>
            </a:spcBef>
            <a:spcAft>
              <a:spcPct val="35000"/>
            </a:spcAft>
            <a:buNone/>
          </a:pPr>
          <a:r>
            <a:rPr lang="en-GB" sz="4200" kern="1200"/>
            <a:t>Problems of meaning:</a:t>
          </a:r>
          <a:endParaRPr lang="en-US" sz="4200" kern="1200"/>
        </a:p>
      </dsp:txBody>
      <dsp:txXfrm>
        <a:off x="0" y="3363072"/>
        <a:ext cx="7188200" cy="1191531"/>
      </dsp:txXfrm>
    </dsp:sp>
    <dsp:sp modelId="{F3B2E509-9286-4B0A-96C0-FFDE699F5648}">
      <dsp:nvSpPr>
        <dsp:cNvPr id="0" name=""/>
        <dsp:cNvSpPr/>
      </dsp:nvSpPr>
      <dsp:spPr>
        <a:xfrm>
          <a:off x="0" y="4510473"/>
          <a:ext cx="3594099" cy="1015008"/>
        </a:xfrm>
        <a:prstGeom prst="rect">
          <a:avLst/>
        </a:prstGeom>
        <a:solidFill>
          <a:schemeClr val="accent5">
            <a:tint val="40000"/>
            <a:alpha val="90000"/>
            <a:hueOff val="0"/>
            <a:satOff val="0"/>
            <a:lumOff val="0"/>
            <a:alphaOff val="0"/>
          </a:schemeClr>
        </a:solidFill>
        <a:ln w="127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56464" tIns="27940" rIns="156464" bIns="27940" numCol="1" spcCol="1270" anchor="ctr" anchorCtr="0">
          <a:noAutofit/>
        </a:bodyPr>
        <a:lstStyle/>
        <a:p>
          <a:pPr marL="0" lvl="0" indent="0" algn="ctr" defTabSz="977900">
            <a:lnSpc>
              <a:spcPct val="90000"/>
            </a:lnSpc>
            <a:spcBef>
              <a:spcPct val="0"/>
            </a:spcBef>
            <a:spcAft>
              <a:spcPct val="35000"/>
            </a:spcAft>
            <a:buNone/>
          </a:pPr>
          <a:r>
            <a:rPr lang="en-GB" sz="2200" kern="1200"/>
            <a:t>Abstract words do not stand for any </a:t>
          </a:r>
          <a:r>
            <a:rPr lang="en-GB" sz="2200" b="1" kern="1200"/>
            <a:t>thing</a:t>
          </a:r>
          <a:r>
            <a:rPr lang="en-GB" sz="2200" i="1" kern="1200"/>
            <a:t> </a:t>
          </a:r>
          <a:r>
            <a:rPr lang="en-GB" sz="2200" kern="1200"/>
            <a:t>in the world, e.g. multiplication, wisdom.</a:t>
          </a:r>
          <a:endParaRPr lang="en-US" sz="2200" kern="1200"/>
        </a:p>
      </dsp:txBody>
      <dsp:txXfrm>
        <a:off x="0" y="4510473"/>
        <a:ext cx="3594099" cy="1015008"/>
      </dsp:txXfrm>
    </dsp:sp>
    <dsp:sp modelId="{768ED974-6DF0-45A9-974B-ABA5C0CA7894}">
      <dsp:nvSpPr>
        <dsp:cNvPr id="0" name=""/>
        <dsp:cNvSpPr/>
      </dsp:nvSpPr>
      <dsp:spPr>
        <a:xfrm>
          <a:off x="3594100" y="4510473"/>
          <a:ext cx="3594099" cy="1015008"/>
        </a:xfrm>
        <a:prstGeom prst="rect">
          <a:avLst/>
        </a:prstGeom>
        <a:solidFill>
          <a:schemeClr val="accent5">
            <a:tint val="40000"/>
            <a:alpha val="90000"/>
            <a:hueOff val="3476020"/>
            <a:satOff val="-39435"/>
            <a:lumOff val="-4004"/>
            <a:alphaOff val="0"/>
          </a:schemeClr>
        </a:solidFill>
        <a:ln w="127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56464" tIns="27940" rIns="156464" bIns="27940" numCol="1" spcCol="1270" anchor="ctr" anchorCtr="0">
          <a:noAutofit/>
        </a:bodyPr>
        <a:lstStyle/>
        <a:p>
          <a:pPr marL="0" lvl="0" indent="0" algn="ctr" defTabSz="977900">
            <a:lnSpc>
              <a:spcPct val="90000"/>
            </a:lnSpc>
            <a:spcBef>
              <a:spcPct val="0"/>
            </a:spcBef>
            <a:spcAft>
              <a:spcPct val="35000"/>
            </a:spcAft>
            <a:buNone/>
          </a:pPr>
          <a:r>
            <a:rPr lang="en-GB" sz="2200" kern="1200"/>
            <a:t>People’s names would be meaningless after they are dead</a:t>
          </a:r>
          <a:endParaRPr lang="en-US" sz="2200" kern="1200"/>
        </a:p>
      </dsp:txBody>
      <dsp:txXfrm>
        <a:off x="3594100" y="4510473"/>
        <a:ext cx="3594099" cy="1015008"/>
      </dsp:txXfrm>
    </dsp:sp>
    <dsp:sp modelId="{DC004045-3E75-42DC-9FE5-66BF04FE106B}">
      <dsp:nvSpPr>
        <dsp:cNvPr id="0" name=""/>
        <dsp:cNvSpPr/>
      </dsp:nvSpPr>
      <dsp:spPr>
        <a:xfrm rot="10800000">
          <a:off x="0" y="2512"/>
          <a:ext cx="7188200" cy="3393658"/>
        </a:xfrm>
        <a:prstGeom prst="upArrowCallout">
          <a:avLst/>
        </a:prstGeom>
        <a:solidFill>
          <a:schemeClr val="accent5">
            <a:hueOff val="3201725"/>
            <a:satOff val="-42442"/>
            <a:lumOff val="-13333"/>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8704" tIns="298704" rIns="298704" bIns="298704" numCol="1" spcCol="1270" anchor="ctr" anchorCtr="0">
          <a:noAutofit/>
        </a:bodyPr>
        <a:lstStyle/>
        <a:p>
          <a:pPr marL="0" lvl="0" indent="0" algn="ctr" defTabSz="1866900">
            <a:lnSpc>
              <a:spcPct val="90000"/>
            </a:lnSpc>
            <a:spcBef>
              <a:spcPct val="0"/>
            </a:spcBef>
            <a:spcAft>
              <a:spcPct val="35000"/>
            </a:spcAft>
            <a:buNone/>
          </a:pPr>
          <a:r>
            <a:rPr lang="en-GB" sz="4200" kern="1200"/>
            <a:t>Meaningful words stand for something.</a:t>
          </a:r>
          <a:endParaRPr lang="en-US" sz="4200" kern="1200"/>
        </a:p>
      </dsp:txBody>
      <dsp:txXfrm rot="10800000">
        <a:off x="0" y="2512"/>
        <a:ext cx="7188200" cy="2205097"/>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0BE9510-BB3E-4A54-BF09-9821AFB46CC3}">
      <dsp:nvSpPr>
        <dsp:cNvPr id="0" name=""/>
        <dsp:cNvSpPr/>
      </dsp:nvSpPr>
      <dsp:spPr>
        <a:xfrm>
          <a:off x="0" y="2203722"/>
          <a:ext cx="8770938" cy="1445880"/>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a:t>Problems of meaning:</a:t>
          </a:r>
        </a:p>
      </dsp:txBody>
      <dsp:txXfrm>
        <a:off x="0" y="2203722"/>
        <a:ext cx="8770938" cy="780775"/>
      </dsp:txXfrm>
    </dsp:sp>
    <dsp:sp modelId="{DC0A6EC3-EFD3-4A1B-8EF5-B667FE5C595A}">
      <dsp:nvSpPr>
        <dsp:cNvPr id="0" name=""/>
        <dsp:cNvSpPr/>
      </dsp:nvSpPr>
      <dsp:spPr>
        <a:xfrm>
          <a:off x="0" y="2955580"/>
          <a:ext cx="8770938" cy="665105"/>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31750" rIns="177800" bIns="31750" numCol="1" spcCol="1270" anchor="ctr" anchorCtr="0">
          <a:noAutofit/>
        </a:bodyPr>
        <a:lstStyle/>
        <a:p>
          <a:pPr marL="0" lvl="0" indent="0" algn="ctr" defTabSz="1111250">
            <a:lnSpc>
              <a:spcPct val="90000"/>
            </a:lnSpc>
            <a:spcBef>
              <a:spcPct val="0"/>
            </a:spcBef>
            <a:spcAft>
              <a:spcPct val="35000"/>
            </a:spcAft>
            <a:buNone/>
          </a:pPr>
          <a:r>
            <a:rPr lang="en-US" sz="2500" kern="1200"/>
            <a:t>Different people may unknowingly have different mental images.</a:t>
          </a:r>
        </a:p>
      </dsp:txBody>
      <dsp:txXfrm>
        <a:off x="0" y="2955580"/>
        <a:ext cx="8770938" cy="665105"/>
      </dsp:txXfrm>
    </dsp:sp>
    <dsp:sp modelId="{413AA0AC-4430-4CCF-832D-006784958FBB}">
      <dsp:nvSpPr>
        <dsp:cNvPr id="0" name=""/>
        <dsp:cNvSpPr/>
      </dsp:nvSpPr>
      <dsp:spPr>
        <a:xfrm rot="10800000">
          <a:off x="0" y="1646"/>
          <a:ext cx="8770938" cy="2223764"/>
        </a:xfrm>
        <a:prstGeom prst="upArrowCallou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a:t>The meaning of a word is the mental image it stands for.</a:t>
          </a:r>
        </a:p>
      </dsp:txBody>
      <dsp:txXfrm rot="10800000">
        <a:off x="0" y="1646"/>
        <a:ext cx="8770938" cy="144493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0BE9510-BB3E-4A54-BF09-9821AFB46CC3}">
      <dsp:nvSpPr>
        <dsp:cNvPr id="0" name=""/>
        <dsp:cNvSpPr/>
      </dsp:nvSpPr>
      <dsp:spPr>
        <a:xfrm>
          <a:off x="0" y="2203722"/>
          <a:ext cx="8770938" cy="1445880"/>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a:t>Problems of meaning:</a:t>
          </a:r>
        </a:p>
      </dsp:txBody>
      <dsp:txXfrm>
        <a:off x="0" y="2203722"/>
        <a:ext cx="8770938" cy="780775"/>
      </dsp:txXfrm>
    </dsp:sp>
    <dsp:sp modelId="{DC0A6EC3-EFD3-4A1B-8EF5-B667FE5C595A}">
      <dsp:nvSpPr>
        <dsp:cNvPr id="0" name=""/>
        <dsp:cNvSpPr/>
      </dsp:nvSpPr>
      <dsp:spPr>
        <a:xfrm>
          <a:off x="0" y="2955580"/>
          <a:ext cx="8770938" cy="665105"/>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29210" rIns="163576" bIns="29210" numCol="1" spcCol="1270" anchor="ctr" anchorCtr="0">
          <a:noAutofit/>
        </a:bodyPr>
        <a:lstStyle/>
        <a:p>
          <a:pPr marL="0" lvl="0" indent="0" algn="ctr" defTabSz="1022350">
            <a:lnSpc>
              <a:spcPct val="90000"/>
            </a:lnSpc>
            <a:spcBef>
              <a:spcPct val="0"/>
            </a:spcBef>
            <a:spcAft>
              <a:spcPct val="35000"/>
            </a:spcAft>
            <a:buNone/>
          </a:pPr>
          <a:r>
            <a:rPr lang="en-US" sz="2300" kern="1200" dirty="0"/>
            <a:t>Different people know how to use the same words in different ways.</a:t>
          </a:r>
        </a:p>
      </dsp:txBody>
      <dsp:txXfrm>
        <a:off x="0" y="2955580"/>
        <a:ext cx="8770938" cy="665105"/>
      </dsp:txXfrm>
    </dsp:sp>
    <dsp:sp modelId="{413AA0AC-4430-4CCF-832D-006784958FBB}">
      <dsp:nvSpPr>
        <dsp:cNvPr id="0" name=""/>
        <dsp:cNvSpPr/>
      </dsp:nvSpPr>
      <dsp:spPr>
        <a:xfrm rot="10800000">
          <a:off x="0" y="1646"/>
          <a:ext cx="8770938" cy="2223764"/>
        </a:xfrm>
        <a:prstGeom prst="upArrowCallou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dirty="0"/>
            <a:t>You know the meaning of a word when you know how to use it.</a:t>
          </a:r>
        </a:p>
      </dsp:txBody>
      <dsp:txXfrm rot="10800000">
        <a:off x="0" y="1646"/>
        <a:ext cx="8770938" cy="1444935"/>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DDF76F-C300-4A71-9DAA-EDF6368464AD}">
      <dsp:nvSpPr>
        <dsp:cNvPr id="0" name=""/>
        <dsp:cNvSpPr/>
      </dsp:nvSpPr>
      <dsp:spPr>
        <a:xfrm>
          <a:off x="0" y="3363072"/>
          <a:ext cx="7188200" cy="2206539"/>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6032" tIns="256032" rIns="256032" bIns="256032" numCol="1" spcCol="1270" anchor="ctr" anchorCtr="0">
          <a:noAutofit/>
        </a:bodyPr>
        <a:lstStyle/>
        <a:p>
          <a:pPr marL="0" lvl="0" indent="0" algn="ctr" defTabSz="1600200">
            <a:lnSpc>
              <a:spcPct val="90000"/>
            </a:lnSpc>
            <a:spcBef>
              <a:spcPct val="0"/>
            </a:spcBef>
            <a:spcAft>
              <a:spcPct val="35000"/>
            </a:spcAft>
            <a:buNone/>
          </a:pPr>
          <a:r>
            <a:rPr lang="en-GB" sz="3600" kern="1200"/>
            <a:t>Problems of meaning:</a:t>
          </a:r>
          <a:endParaRPr lang="en-US" sz="3600" kern="1200"/>
        </a:p>
      </dsp:txBody>
      <dsp:txXfrm>
        <a:off x="0" y="3363072"/>
        <a:ext cx="7188200" cy="1191531"/>
      </dsp:txXfrm>
    </dsp:sp>
    <dsp:sp modelId="{67647A79-8528-4D3D-BEEA-BC0CBBF42A4C}">
      <dsp:nvSpPr>
        <dsp:cNvPr id="0" name=""/>
        <dsp:cNvSpPr/>
      </dsp:nvSpPr>
      <dsp:spPr>
        <a:xfrm>
          <a:off x="0" y="4510473"/>
          <a:ext cx="7188200" cy="1015008"/>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34696" tIns="41910" rIns="234696" bIns="41910" numCol="1" spcCol="1270" anchor="ctr" anchorCtr="0">
          <a:noAutofit/>
        </a:bodyPr>
        <a:lstStyle/>
        <a:p>
          <a:pPr marL="0" lvl="0" indent="0" algn="ctr" defTabSz="1466850">
            <a:lnSpc>
              <a:spcPct val="90000"/>
            </a:lnSpc>
            <a:spcBef>
              <a:spcPct val="0"/>
            </a:spcBef>
            <a:spcAft>
              <a:spcPct val="35000"/>
            </a:spcAft>
            <a:buNone/>
          </a:pPr>
          <a:r>
            <a:rPr lang="en-GB" sz="3300" kern="1200"/>
            <a:t>People may have different ideas of what a vague word implies</a:t>
          </a:r>
          <a:endParaRPr lang="en-US" sz="3300" kern="1200"/>
        </a:p>
      </dsp:txBody>
      <dsp:txXfrm>
        <a:off x="0" y="4510473"/>
        <a:ext cx="7188200" cy="1015008"/>
      </dsp:txXfrm>
    </dsp:sp>
    <dsp:sp modelId="{551FB6D2-E9FB-4F8A-8261-3BB6CFD45D23}">
      <dsp:nvSpPr>
        <dsp:cNvPr id="0" name=""/>
        <dsp:cNvSpPr/>
      </dsp:nvSpPr>
      <dsp:spPr>
        <a:xfrm rot="10800000">
          <a:off x="0" y="2512"/>
          <a:ext cx="7188200" cy="3393658"/>
        </a:xfrm>
        <a:prstGeom prst="upArrowCallou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6032" tIns="256032" rIns="256032" bIns="256032" numCol="1" spcCol="1270" anchor="ctr" anchorCtr="0">
          <a:noAutofit/>
        </a:bodyPr>
        <a:lstStyle/>
        <a:p>
          <a:pPr marL="0" lvl="0" indent="0" algn="ctr" defTabSz="1600200">
            <a:lnSpc>
              <a:spcPct val="90000"/>
            </a:lnSpc>
            <a:spcBef>
              <a:spcPct val="0"/>
            </a:spcBef>
            <a:spcAft>
              <a:spcPct val="35000"/>
            </a:spcAft>
            <a:buNone/>
          </a:pPr>
          <a:r>
            <a:rPr lang="en-GB" sz="3600" kern="1200"/>
            <a:t>Many words, such as ‘fast’ or ‘slow’, are vague; </a:t>
          </a:r>
          <a:br>
            <a:rPr lang="en-GB" sz="3600" kern="1200"/>
          </a:br>
          <a:r>
            <a:rPr lang="en-GB" sz="3600" kern="1200"/>
            <a:t>their meaning depends on context.</a:t>
          </a:r>
          <a:endParaRPr lang="en-US" sz="3600" kern="1200"/>
        </a:p>
      </dsp:txBody>
      <dsp:txXfrm rot="10800000">
        <a:off x="0" y="2512"/>
        <a:ext cx="7188200" cy="2205097"/>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C0554C5-B797-41D0-B0E6-47698CD4A427}">
      <dsp:nvSpPr>
        <dsp:cNvPr id="0" name=""/>
        <dsp:cNvSpPr/>
      </dsp:nvSpPr>
      <dsp:spPr>
        <a:xfrm>
          <a:off x="0" y="7069"/>
          <a:ext cx="7188200" cy="80115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40D4541-9BE1-41E1-B4F1-885C74111279}">
      <dsp:nvSpPr>
        <dsp:cNvPr id="0" name=""/>
        <dsp:cNvSpPr/>
      </dsp:nvSpPr>
      <dsp:spPr>
        <a:xfrm>
          <a:off x="242348" y="187328"/>
          <a:ext cx="441063" cy="440633"/>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697DE6D0-4EC6-4FC0-9F06-A7DA183B7783}">
      <dsp:nvSpPr>
        <dsp:cNvPr id="0" name=""/>
        <dsp:cNvSpPr/>
      </dsp:nvSpPr>
      <dsp:spPr>
        <a:xfrm>
          <a:off x="925760" y="7069"/>
          <a:ext cx="6193049" cy="9263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037" tIns="98037" rIns="98037" bIns="98037" numCol="1" spcCol="1270" anchor="ctr" anchorCtr="0">
          <a:noAutofit/>
        </a:bodyPr>
        <a:lstStyle/>
        <a:p>
          <a:pPr marL="0" lvl="0" indent="0" algn="l" defTabSz="711200">
            <a:lnSpc>
              <a:spcPct val="100000"/>
            </a:lnSpc>
            <a:spcBef>
              <a:spcPct val="0"/>
            </a:spcBef>
            <a:spcAft>
              <a:spcPct val="35000"/>
            </a:spcAft>
            <a:buNone/>
          </a:pPr>
          <a:r>
            <a:rPr lang="en-GB" sz="1600" kern="1200" dirty="0"/>
            <a:t>How do our values and assumptions influence the language in which we express our ideas?</a:t>
          </a:r>
        </a:p>
        <a:p>
          <a:pPr marL="0" lvl="0" indent="0" algn="l" defTabSz="711200">
            <a:lnSpc>
              <a:spcPct val="100000"/>
            </a:lnSpc>
            <a:spcBef>
              <a:spcPct val="0"/>
            </a:spcBef>
            <a:spcAft>
              <a:spcPct val="35000"/>
            </a:spcAft>
            <a:buNone/>
          </a:pPr>
          <a:r>
            <a:rPr lang="en-GB" sz="1600" kern="1200" dirty="0"/>
            <a:t>How are metaphors used in the construction of knowledge?</a:t>
          </a:r>
          <a:endParaRPr lang="en-US" sz="1600" kern="1200" dirty="0"/>
        </a:p>
      </dsp:txBody>
      <dsp:txXfrm>
        <a:off x="925760" y="7069"/>
        <a:ext cx="6193049" cy="926330"/>
      </dsp:txXfrm>
    </dsp:sp>
    <dsp:sp modelId="{EB82843B-C1F9-4C00-8780-4B80FEA85B8D}">
      <dsp:nvSpPr>
        <dsp:cNvPr id="0" name=""/>
        <dsp:cNvSpPr/>
      </dsp:nvSpPr>
      <dsp:spPr>
        <a:xfrm>
          <a:off x="0" y="1164983"/>
          <a:ext cx="7188200" cy="80115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80B79C4-16D0-49CE-9541-1CC8419E8801}">
      <dsp:nvSpPr>
        <dsp:cNvPr id="0" name=""/>
        <dsp:cNvSpPr/>
      </dsp:nvSpPr>
      <dsp:spPr>
        <a:xfrm>
          <a:off x="242348" y="1345242"/>
          <a:ext cx="441063" cy="440633"/>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D3A638A9-5031-45A7-8E4B-5826EF9C5417}">
      <dsp:nvSpPr>
        <dsp:cNvPr id="0" name=""/>
        <dsp:cNvSpPr/>
      </dsp:nvSpPr>
      <dsp:spPr>
        <a:xfrm>
          <a:off x="925760" y="1164983"/>
          <a:ext cx="6193049" cy="9263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037" tIns="98037" rIns="98037" bIns="98037" numCol="1" spcCol="1270" anchor="ctr" anchorCtr="0">
          <a:noAutofit/>
        </a:bodyPr>
        <a:lstStyle/>
        <a:p>
          <a:pPr marL="0" lvl="0" indent="0" algn="l" defTabSz="844550">
            <a:lnSpc>
              <a:spcPct val="100000"/>
            </a:lnSpc>
            <a:spcBef>
              <a:spcPct val="0"/>
            </a:spcBef>
            <a:spcAft>
              <a:spcPct val="35000"/>
            </a:spcAft>
            <a:buNone/>
          </a:pPr>
          <a:r>
            <a:rPr lang="en-GB" sz="1900" kern="1200">
              <a:hlinkClick xmlns:r="http://schemas.openxmlformats.org/officeDocument/2006/relationships" r:id="rId5"/>
            </a:rPr>
            <a:t>Gun Metaphors Deeply Embedded In English Language</a:t>
          </a:r>
          <a:endParaRPr lang="en-US" sz="1900" kern="1200"/>
        </a:p>
      </dsp:txBody>
      <dsp:txXfrm>
        <a:off x="925760" y="1164983"/>
        <a:ext cx="6193049" cy="926330"/>
      </dsp:txXfrm>
    </dsp:sp>
    <dsp:sp modelId="{6E82590C-23C5-4C2F-86F1-E92E94B19B28}">
      <dsp:nvSpPr>
        <dsp:cNvPr id="0" name=""/>
        <dsp:cNvSpPr/>
      </dsp:nvSpPr>
      <dsp:spPr>
        <a:xfrm>
          <a:off x="0" y="2322897"/>
          <a:ext cx="7188200" cy="80115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CD24859-D0D7-4093-9FE3-67275DA58AAE}">
      <dsp:nvSpPr>
        <dsp:cNvPr id="0" name=""/>
        <dsp:cNvSpPr/>
      </dsp:nvSpPr>
      <dsp:spPr>
        <a:xfrm>
          <a:off x="242348" y="2503156"/>
          <a:ext cx="441063" cy="440633"/>
        </a:xfrm>
        <a:prstGeom prst="rect">
          <a:avLst/>
        </a:prstGeom>
        <a:blipFill>
          <a:blip xmlns:r="http://schemas.openxmlformats.org/officeDocument/2006/relationships"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1E2D3E8C-DF2F-4C3E-9BF2-6A5E96D4C976}">
      <dsp:nvSpPr>
        <dsp:cNvPr id="0" name=""/>
        <dsp:cNvSpPr/>
      </dsp:nvSpPr>
      <dsp:spPr>
        <a:xfrm>
          <a:off x="925760" y="2322897"/>
          <a:ext cx="6193049" cy="9263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037" tIns="98037" rIns="98037" bIns="98037" numCol="1" spcCol="1270" anchor="ctr" anchorCtr="0">
          <a:noAutofit/>
        </a:bodyPr>
        <a:lstStyle/>
        <a:p>
          <a:pPr marL="0" lvl="0" indent="0" algn="l" defTabSz="844550">
            <a:lnSpc>
              <a:spcPct val="100000"/>
            </a:lnSpc>
            <a:spcBef>
              <a:spcPct val="0"/>
            </a:spcBef>
            <a:spcAft>
              <a:spcPct val="35000"/>
            </a:spcAft>
            <a:buNone/>
          </a:pPr>
          <a:r>
            <a:rPr lang="en-GB" sz="1900" kern="1200">
              <a:hlinkClick xmlns:r="http://schemas.openxmlformats.org/officeDocument/2006/relationships" r:id="rId8"/>
            </a:rPr>
            <a:t>In the News — Metaphor</a:t>
          </a:r>
          <a:endParaRPr lang="en-US" sz="1900" kern="1200"/>
        </a:p>
      </dsp:txBody>
      <dsp:txXfrm>
        <a:off x="925760" y="2322897"/>
        <a:ext cx="6193049" cy="926330"/>
      </dsp:txXfrm>
    </dsp:sp>
    <dsp:sp modelId="{CA292413-EFD7-4877-8702-F85AD7ECA1FA}">
      <dsp:nvSpPr>
        <dsp:cNvPr id="0" name=""/>
        <dsp:cNvSpPr/>
      </dsp:nvSpPr>
      <dsp:spPr>
        <a:xfrm>
          <a:off x="0" y="3480810"/>
          <a:ext cx="7188200" cy="80115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8A86774-D05F-4407-9419-D9DC6791B294}">
      <dsp:nvSpPr>
        <dsp:cNvPr id="0" name=""/>
        <dsp:cNvSpPr/>
      </dsp:nvSpPr>
      <dsp:spPr>
        <a:xfrm>
          <a:off x="242348" y="3661069"/>
          <a:ext cx="441063" cy="440633"/>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F8AB866E-0AF3-4A27-AFB8-E6FAC5053F23}">
      <dsp:nvSpPr>
        <dsp:cNvPr id="0" name=""/>
        <dsp:cNvSpPr/>
      </dsp:nvSpPr>
      <dsp:spPr>
        <a:xfrm>
          <a:off x="925760" y="3480810"/>
          <a:ext cx="6193049" cy="9263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037" tIns="98037" rIns="98037" bIns="98037" numCol="1" spcCol="1270" anchor="ctr" anchorCtr="0">
          <a:noAutofit/>
        </a:bodyPr>
        <a:lstStyle/>
        <a:p>
          <a:pPr marL="0" lvl="0" indent="0" algn="l" defTabSz="844550">
            <a:lnSpc>
              <a:spcPct val="100000"/>
            </a:lnSpc>
            <a:spcBef>
              <a:spcPct val="0"/>
            </a:spcBef>
            <a:spcAft>
              <a:spcPct val="35000"/>
            </a:spcAft>
            <a:buNone/>
          </a:pPr>
          <a:r>
            <a:rPr lang="en-GB" sz="1900" kern="1200">
              <a:hlinkClick xmlns:r="http://schemas.openxmlformats.org/officeDocument/2006/relationships" r:id="rId11"/>
            </a:rPr>
            <a:t>Media Metaphors: How Metaphors in the News Shape Your Perspective without You Knowing It</a:t>
          </a:r>
          <a:endParaRPr lang="en-US" sz="1900" kern="1200"/>
        </a:p>
      </dsp:txBody>
      <dsp:txXfrm>
        <a:off x="925760" y="3480810"/>
        <a:ext cx="6193049" cy="926330"/>
      </dsp:txXfrm>
    </dsp:sp>
    <dsp:sp modelId="{546D9DB8-EC6F-4266-87BD-CB4BF7A9722A}">
      <dsp:nvSpPr>
        <dsp:cNvPr id="0" name=""/>
        <dsp:cNvSpPr/>
      </dsp:nvSpPr>
      <dsp:spPr>
        <a:xfrm>
          <a:off x="0" y="4638724"/>
          <a:ext cx="7188200" cy="80115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358E20F-243B-4ACC-89A2-E4A8475B7A85}">
      <dsp:nvSpPr>
        <dsp:cNvPr id="0" name=""/>
        <dsp:cNvSpPr/>
      </dsp:nvSpPr>
      <dsp:spPr>
        <a:xfrm>
          <a:off x="242348" y="4818983"/>
          <a:ext cx="441063" cy="440633"/>
        </a:xfrm>
        <a:prstGeom prst="rect">
          <a:avLst/>
        </a:prstGeom>
        <a:blipFill>
          <a:blip xmlns:r="http://schemas.openxmlformats.org/officeDocument/2006/relationships"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116550C0-7A0F-44E0-9C9B-6F54873BA9B7}">
      <dsp:nvSpPr>
        <dsp:cNvPr id="0" name=""/>
        <dsp:cNvSpPr/>
      </dsp:nvSpPr>
      <dsp:spPr>
        <a:xfrm>
          <a:off x="925760" y="4638724"/>
          <a:ext cx="6193049" cy="9263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037" tIns="98037" rIns="98037" bIns="98037" numCol="1" spcCol="1270" anchor="ctr" anchorCtr="0">
          <a:noAutofit/>
        </a:bodyPr>
        <a:lstStyle/>
        <a:p>
          <a:pPr marL="0" lvl="0" indent="0" algn="l" defTabSz="844550">
            <a:lnSpc>
              <a:spcPct val="100000"/>
            </a:lnSpc>
            <a:spcBef>
              <a:spcPct val="0"/>
            </a:spcBef>
            <a:spcAft>
              <a:spcPct val="35000"/>
            </a:spcAft>
            <a:buNone/>
          </a:pPr>
          <a:r>
            <a:rPr lang="en-GB" sz="1900" kern="1200">
              <a:hlinkClick xmlns:r="http://schemas.openxmlformats.org/officeDocument/2006/relationships" r:id="rId14"/>
            </a:rPr>
            <a:t>NEWS FRAMES Metaphors</a:t>
          </a:r>
          <a:endParaRPr lang="en-US" sz="1900" kern="1200" dirty="0"/>
        </a:p>
      </dsp:txBody>
      <dsp:txXfrm>
        <a:off x="925760" y="4638724"/>
        <a:ext cx="6193049" cy="92633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136043-9C52-4CE2-B86E-06949CF55199}">
      <dsp:nvSpPr>
        <dsp:cNvPr id="0" name=""/>
        <dsp:cNvSpPr/>
      </dsp:nvSpPr>
      <dsp:spPr>
        <a:xfrm>
          <a:off x="0" y="341524"/>
          <a:ext cx="8770938" cy="504000"/>
        </a:xfrm>
        <a:prstGeom prst="rect">
          <a:avLst/>
        </a:prstGeom>
        <a:solidFill>
          <a:schemeClr val="lt1">
            <a:alpha val="90000"/>
            <a:hueOff val="0"/>
            <a:satOff val="0"/>
            <a:lumOff val="0"/>
            <a:alphaOff val="0"/>
          </a:schemeClr>
        </a:solidFill>
        <a:ln w="127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589DC15-F312-4FF1-AEB0-71C988D8D7E9}">
      <dsp:nvSpPr>
        <dsp:cNvPr id="0" name=""/>
        <dsp:cNvSpPr/>
      </dsp:nvSpPr>
      <dsp:spPr>
        <a:xfrm>
          <a:off x="438546" y="46324"/>
          <a:ext cx="6139656" cy="59040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32064" tIns="0" rIns="232064" bIns="0" numCol="1" spcCol="1270" anchor="ctr" anchorCtr="0">
          <a:noAutofit/>
        </a:bodyPr>
        <a:lstStyle/>
        <a:p>
          <a:pPr marL="0" lvl="0" indent="0" algn="l" defTabSz="889000">
            <a:lnSpc>
              <a:spcPct val="90000"/>
            </a:lnSpc>
            <a:spcBef>
              <a:spcPct val="0"/>
            </a:spcBef>
            <a:spcAft>
              <a:spcPct val="35000"/>
            </a:spcAft>
            <a:buNone/>
          </a:pPr>
          <a:r>
            <a:rPr lang="en-GB" sz="2000" kern="1200"/>
            <a:t>Also known as </a:t>
          </a:r>
          <a:r>
            <a:rPr lang="en-GB" sz="2000" b="1" kern="1200"/>
            <a:t>connotation</a:t>
          </a:r>
          <a:r>
            <a:rPr lang="en-GB" sz="2000" kern="1200"/>
            <a:t>.</a:t>
          </a:r>
          <a:endParaRPr lang="en-US" sz="2000" kern="1200"/>
        </a:p>
      </dsp:txBody>
      <dsp:txXfrm>
        <a:off x="467367" y="75145"/>
        <a:ext cx="6082014" cy="532758"/>
      </dsp:txXfrm>
    </dsp:sp>
    <dsp:sp modelId="{98BCC152-7572-4B8D-B86E-EEE71D3749A5}">
      <dsp:nvSpPr>
        <dsp:cNvPr id="0" name=""/>
        <dsp:cNvSpPr/>
      </dsp:nvSpPr>
      <dsp:spPr>
        <a:xfrm>
          <a:off x="0" y="1248724"/>
          <a:ext cx="8770938" cy="504000"/>
        </a:xfrm>
        <a:prstGeom prst="rect">
          <a:avLst/>
        </a:prstGeom>
        <a:solidFill>
          <a:schemeClr val="lt1">
            <a:alpha val="90000"/>
            <a:hueOff val="0"/>
            <a:satOff val="0"/>
            <a:lumOff val="0"/>
            <a:alphaOff val="0"/>
          </a:schemeClr>
        </a:solidFill>
        <a:ln w="12700" cap="flat" cmpd="sng" algn="ctr">
          <a:solidFill>
            <a:schemeClr val="accent2">
              <a:hueOff val="-3703935"/>
              <a:satOff val="-1375"/>
              <a:lumOff val="3138"/>
              <a:alphaOff val="0"/>
            </a:schemeClr>
          </a:solidFill>
          <a:prstDash val="solid"/>
        </a:ln>
        <a:effectLst/>
      </dsp:spPr>
      <dsp:style>
        <a:lnRef idx="2">
          <a:scrgbClr r="0" g="0" b="0"/>
        </a:lnRef>
        <a:fillRef idx="1">
          <a:scrgbClr r="0" g="0" b="0"/>
        </a:fillRef>
        <a:effectRef idx="0">
          <a:scrgbClr r="0" g="0" b="0"/>
        </a:effectRef>
        <a:fontRef idx="minor"/>
      </dsp:style>
    </dsp:sp>
    <dsp:sp modelId="{35417B41-A39C-4BD4-8B20-6CC2385595D5}">
      <dsp:nvSpPr>
        <dsp:cNvPr id="0" name=""/>
        <dsp:cNvSpPr/>
      </dsp:nvSpPr>
      <dsp:spPr>
        <a:xfrm>
          <a:off x="438546" y="953524"/>
          <a:ext cx="6139656" cy="590400"/>
        </a:xfrm>
        <a:prstGeom prst="roundRect">
          <a:avLst/>
        </a:prstGeom>
        <a:solidFill>
          <a:schemeClr val="accent2">
            <a:hueOff val="-3703935"/>
            <a:satOff val="-1375"/>
            <a:lumOff val="3138"/>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32064" tIns="0" rIns="232064" bIns="0" numCol="1" spcCol="1270" anchor="ctr" anchorCtr="0">
          <a:noAutofit/>
        </a:bodyPr>
        <a:lstStyle/>
        <a:p>
          <a:pPr marL="0" lvl="0" indent="0" algn="l" defTabSz="889000">
            <a:lnSpc>
              <a:spcPct val="90000"/>
            </a:lnSpc>
            <a:spcBef>
              <a:spcPct val="0"/>
            </a:spcBef>
            <a:spcAft>
              <a:spcPct val="35000"/>
            </a:spcAft>
            <a:buNone/>
          </a:pPr>
          <a:r>
            <a:rPr lang="en-GB" sz="2000" b="1" kern="1200"/>
            <a:t>Note:</a:t>
          </a:r>
          <a:r>
            <a:rPr lang="en-GB" sz="2000" kern="1200"/>
            <a:t> primary meaning = </a:t>
          </a:r>
          <a:r>
            <a:rPr lang="en-GB" sz="2000" b="1" kern="1200"/>
            <a:t>denotation</a:t>
          </a:r>
          <a:r>
            <a:rPr lang="en-GB" sz="2000" i="1" kern="1200"/>
            <a:t>.</a:t>
          </a:r>
          <a:endParaRPr lang="en-US" sz="2000" kern="1200"/>
        </a:p>
      </dsp:txBody>
      <dsp:txXfrm>
        <a:off x="467367" y="982345"/>
        <a:ext cx="6082014" cy="532758"/>
      </dsp:txXfrm>
    </dsp:sp>
    <dsp:sp modelId="{A62A5175-CAC0-47E5-A68D-7DD31EE7A67A}">
      <dsp:nvSpPr>
        <dsp:cNvPr id="0" name=""/>
        <dsp:cNvSpPr/>
      </dsp:nvSpPr>
      <dsp:spPr>
        <a:xfrm>
          <a:off x="0" y="2155925"/>
          <a:ext cx="8770938" cy="1449000"/>
        </a:xfrm>
        <a:prstGeom prst="rect">
          <a:avLst/>
        </a:prstGeom>
        <a:solidFill>
          <a:schemeClr val="lt1">
            <a:alpha val="90000"/>
            <a:hueOff val="0"/>
            <a:satOff val="0"/>
            <a:lumOff val="0"/>
            <a:alphaOff val="0"/>
          </a:schemeClr>
        </a:solidFill>
        <a:ln w="12700" cap="flat" cmpd="sng" algn="ctr">
          <a:solidFill>
            <a:schemeClr val="accent2">
              <a:hueOff val="-7407870"/>
              <a:satOff val="-2749"/>
              <a:lumOff val="6275"/>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0722" tIns="416560" rIns="680722" bIns="142240" numCol="1" spcCol="1270" anchor="t" anchorCtr="0">
          <a:noAutofit/>
        </a:bodyPr>
        <a:lstStyle/>
        <a:p>
          <a:pPr marL="228600" lvl="1" indent="-228600" algn="l" defTabSz="889000">
            <a:lnSpc>
              <a:spcPct val="90000"/>
            </a:lnSpc>
            <a:spcBef>
              <a:spcPct val="0"/>
            </a:spcBef>
            <a:spcAft>
              <a:spcPct val="15000"/>
            </a:spcAft>
            <a:buChar char="•"/>
          </a:pPr>
          <a:r>
            <a:rPr lang="en-GB" sz="2000" kern="1200" dirty="0"/>
            <a:t>A word may have a number of associations linked to it, varying from person to person, e.g. ‘school’.</a:t>
          </a:r>
          <a:endParaRPr lang="en-US" sz="2000" kern="1200" dirty="0"/>
        </a:p>
        <a:p>
          <a:pPr marL="228600" lvl="1" indent="-228600" algn="l" defTabSz="889000">
            <a:lnSpc>
              <a:spcPct val="90000"/>
            </a:lnSpc>
            <a:spcBef>
              <a:spcPct val="0"/>
            </a:spcBef>
            <a:spcAft>
              <a:spcPct val="15000"/>
            </a:spcAft>
            <a:buChar char="•"/>
          </a:pPr>
          <a:r>
            <a:rPr lang="en-GB" sz="2000" kern="1200" dirty="0"/>
            <a:t>We may use euphemisms to avoid nasty ideas, e.g. ‘passed away’.</a:t>
          </a:r>
          <a:endParaRPr lang="en-US" sz="2000" kern="1200" dirty="0"/>
        </a:p>
      </dsp:txBody>
      <dsp:txXfrm>
        <a:off x="0" y="2155925"/>
        <a:ext cx="8770938" cy="1449000"/>
      </dsp:txXfrm>
    </dsp:sp>
    <dsp:sp modelId="{7EE73373-F737-4161-8CFE-7012C453F762}">
      <dsp:nvSpPr>
        <dsp:cNvPr id="0" name=""/>
        <dsp:cNvSpPr/>
      </dsp:nvSpPr>
      <dsp:spPr>
        <a:xfrm>
          <a:off x="438546" y="1860725"/>
          <a:ext cx="6139656" cy="590400"/>
        </a:xfrm>
        <a:prstGeom prst="roundRect">
          <a:avLst/>
        </a:prstGeom>
        <a:solidFill>
          <a:schemeClr val="accent2">
            <a:hueOff val="-7407870"/>
            <a:satOff val="-2749"/>
            <a:lumOff val="6275"/>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32064" tIns="0" rIns="232064" bIns="0" numCol="1" spcCol="1270" anchor="ctr" anchorCtr="0">
          <a:noAutofit/>
        </a:bodyPr>
        <a:lstStyle/>
        <a:p>
          <a:pPr marL="0" lvl="0" indent="0" algn="l" defTabSz="889000">
            <a:lnSpc>
              <a:spcPct val="90000"/>
            </a:lnSpc>
            <a:spcBef>
              <a:spcPct val="0"/>
            </a:spcBef>
            <a:spcAft>
              <a:spcPct val="35000"/>
            </a:spcAft>
            <a:buNone/>
          </a:pPr>
          <a:r>
            <a:rPr lang="en-US" sz="2000" kern="1200"/>
            <a:t>Problems of meaning:</a:t>
          </a:r>
        </a:p>
      </dsp:txBody>
      <dsp:txXfrm>
        <a:off x="467367" y="1889546"/>
        <a:ext cx="6082014" cy="532758"/>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8C85AD-D549-497A-8F7D-E27A495B25F9}" type="datetimeFigureOut">
              <a:rPr lang="en-GB" smtClean="0"/>
              <a:t>14/05/2020</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2F23204-8F75-4492-BA01-F0D47034355E}" type="slidenum">
              <a:rPr lang="en-GB" smtClean="0"/>
              <a:t>‹#›</a:t>
            </a:fld>
            <a:endParaRPr lang="en-GB"/>
          </a:p>
        </p:txBody>
      </p:sp>
    </p:spTree>
    <p:extLst>
      <p:ext uri="{BB962C8B-B14F-4D97-AF65-F5344CB8AC3E}">
        <p14:creationId xmlns:p14="http://schemas.microsoft.com/office/powerpoint/2010/main" val="91426836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3" Type="http://schemas.openxmlformats.org/officeDocument/2006/relationships/hyperlink" Target="https://www.npr.org/2013/03/19/174767346/gun-metaphors-deeply-embedded-in-english-language?t=1588055766176" TargetMode="External"/><Relationship Id="rId2" Type="http://schemas.openxmlformats.org/officeDocument/2006/relationships/slide" Target="../slides/slide42.xml"/><Relationship Id="rId1" Type="http://schemas.openxmlformats.org/officeDocument/2006/relationships/notesMaster" Target="../notesMasters/notesMaster1.xml"/><Relationship Id="rId6" Type="http://schemas.openxmlformats.org/officeDocument/2006/relationships/hyperlink" Target="https://newsframes.wordpress.com/category/metaphor/" TargetMode="External"/><Relationship Id="rId5" Type="http://schemas.openxmlformats.org/officeDocument/2006/relationships/hyperlink" Target="https://medium.com/@jwknig/metaphors-in-the-news-how-media-metaphors-shape-your-perspective-without-you-knowing-it-1b3eafa6a004" TargetMode="External"/><Relationship Id="rId4" Type="http://schemas.openxmlformats.org/officeDocument/2006/relationships/hyperlink" Target="https://languageinconflict.org/155-metaphor-in-the-news.html" TargetMode="Externa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www.theguardian.com/commentisfree/2015/aug/10/migration-debate-metaphors-swarms-floods-marauders-migrants" TargetMode="External"/><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8" Type="http://schemas.openxmlformats.org/officeDocument/2006/relationships/hyperlink" Target="http://en.wikipedia.org/wiki/Noam_Chomsky" TargetMode="External"/><Relationship Id="rId3" Type="http://schemas.openxmlformats.org/officeDocument/2006/relationships/hyperlink" Target="https://en.wikipedia.org/wiki/Benjamin_Lee_Whorf" TargetMode="External"/><Relationship Id="rId7" Type="http://schemas.openxmlformats.org/officeDocument/2006/relationships/hyperlink" Target="https://en.wikipedia.org/wiki/Charlemagne" TargetMode="External"/><Relationship Id="rId2" Type="http://schemas.openxmlformats.org/officeDocument/2006/relationships/slide" Target="../slides/slide65.xml"/><Relationship Id="rId1" Type="http://schemas.openxmlformats.org/officeDocument/2006/relationships/notesMaster" Target="../notesMasters/notesMaster1.xml"/><Relationship Id="rId6" Type="http://schemas.openxmlformats.org/officeDocument/2006/relationships/hyperlink" Target="https://en.wikipedia.org/wiki/Ludwig_Wittgenstein" TargetMode="External"/><Relationship Id="rId5" Type="http://schemas.openxmlformats.org/officeDocument/2006/relationships/hyperlink" Target="https://en.wikipedia.org/wiki/Lera_Boroditsky" TargetMode="External"/><Relationship Id="rId4" Type="http://schemas.openxmlformats.org/officeDocument/2006/relationships/hyperlink" Target="https://en.wikipedia.org/wiki/William_Shakespeare" TargetMode="Externa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i-FI" dirty="0" err="1"/>
              <a:t>Whole</a:t>
            </a:r>
            <a:r>
              <a:rPr lang="fi-FI" dirty="0"/>
              <a:t> </a:t>
            </a:r>
            <a:r>
              <a:rPr lang="fi-FI" dirty="0" err="1"/>
              <a:t>group</a:t>
            </a:r>
            <a:endParaRPr lang="en-GB" dirty="0"/>
          </a:p>
        </p:txBody>
      </p:sp>
      <p:sp>
        <p:nvSpPr>
          <p:cNvPr id="4" name="Slide Number Placeholder 3"/>
          <p:cNvSpPr>
            <a:spLocks noGrp="1"/>
          </p:cNvSpPr>
          <p:nvPr>
            <p:ph type="sldNum" sz="quarter" idx="5"/>
          </p:nvPr>
        </p:nvSpPr>
        <p:spPr/>
        <p:txBody>
          <a:bodyPr/>
          <a:lstStyle/>
          <a:p>
            <a:fld id="{558D11A6-24C1-43AF-ABBC-A20416947B0B}" type="slidenum">
              <a:rPr lang="fi-FI" smtClean="0"/>
              <a:t>2</a:t>
            </a:fld>
            <a:endParaRPr lang="fi-FI"/>
          </a:p>
        </p:txBody>
      </p:sp>
    </p:spTree>
    <p:extLst>
      <p:ext uri="{BB962C8B-B14F-4D97-AF65-F5344CB8AC3E}">
        <p14:creationId xmlns:p14="http://schemas.microsoft.com/office/powerpoint/2010/main" val="11985540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what distinguishes a meaningful word from a meaningless one is that the former stands for something while the latter does not, </a:t>
            </a:r>
          </a:p>
          <a:p>
            <a:r>
              <a:rPr lang="en-US" sz="1200" b="0" i="0" u="none" strike="noStrike" kern="1200" baseline="0" dirty="0">
                <a:solidFill>
                  <a:schemeClr val="tx1"/>
                </a:solidFill>
                <a:latin typeface="+mn-lt"/>
                <a:ea typeface="+mn-ea"/>
                <a:cs typeface="+mn-cs"/>
              </a:rPr>
              <a:t>Thus ‘France’ means something because it stands for the country in Europe, while ‘</a:t>
            </a:r>
            <a:r>
              <a:rPr lang="en-US" sz="1200" b="0" i="0" u="none" strike="noStrike" kern="1200" baseline="0" dirty="0" err="1">
                <a:solidFill>
                  <a:schemeClr val="tx1"/>
                </a:solidFill>
                <a:latin typeface="+mn-lt"/>
                <a:ea typeface="+mn-ea"/>
                <a:cs typeface="+mn-cs"/>
              </a:rPr>
              <a:t>mibulous</a:t>
            </a:r>
            <a:r>
              <a:rPr lang="en-US" sz="1200" b="0" i="0" u="none" strike="noStrike" kern="1200" baseline="0" dirty="0">
                <a:solidFill>
                  <a:schemeClr val="tx1"/>
                </a:solidFill>
                <a:latin typeface="+mn-lt"/>
                <a:ea typeface="+mn-ea"/>
                <a:cs typeface="+mn-cs"/>
              </a:rPr>
              <a:t>’ is meaningless because there is nothing in the world that corresponds to it.</a:t>
            </a:r>
          </a:p>
          <a:p>
            <a:r>
              <a:rPr lang="en-GB" sz="1200" b="1" i="1" u="none" strike="noStrike" kern="1200" baseline="0" dirty="0">
                <a:solidFill>
                  <a:schemeClr val="tx1"/>
                </a:solidFill>
                <a:latin typeface="+mn-lt"/>
                <a:ea typeface="+mn-ea"/>
                <a:cs typeface="+mn-cs"/>
              </a:rPr>
              <a:t>Criticisms</a:t>
            </a:r>
          </a:p>
          <a:p>
            <a:r>
              <a:rPr lang="en-US" sz="1200" b="0" i="0" u="none" strike="noStrike" kern="1200" baseline="0" dirty="0">
                <a:solidFill>
                  <a:schemeClr val="tx1"/>
                </a:solidFill>
                <a:latin typeface="+mn-lt"/>
                <a:ea typeface="+mn-ea"/>
                <a:cs typeface="+mn-cs"/>
              </a:rPr>
              <a:t>While the denotation theory might work in the case of names such as ‘France’ or ‘Socrates’, it seems to fall down in the case of abstract words – such as ‘multiplication’, ‘freedom’ and ‘wisdom’ – which do not seem to stand for any </a:t>
            </a:r>
            <a:r>
              <a:rPr lang="en-US" sz="1200" b="0" i="1" u="none" strike="noStrike" kern="1200" baseline="0" dirty="0">
                <a:solidFill>
                  <a:schemeClr val="tx1"/>
                </a:solidFill>
                <a:latin typeface="+mn-lt"/>
                <a:ea typeface="+mn-ea"/>
                <a:cs typeface="+mn-cs"/>
              </a:rPr>
              <a:t>thing</a:t>
            </a:r>
            <a:r>
              <a:rPr lang="en-US" sz="1200" b="0" i="0" u="none" strike="noStrike" kern="1200" baseline="0" dirty="0">
                <a:solidFill>
                  <a:schemeClr val="tx1"/>
                </a:solidFill>
                <a:latin typeface="+mn-lt"/>
                <a:ea typeface="+mn-ea"/>
                <a:cs typeface="+mn-cs"/>
              </a:rPr>
              <a:t>. Admittedly, you may be able to point to examples of wisdom, but you cannot point to wisdom itself.</a:t>
            </a:r>
          </a:p>
          <a:p>
            <a:r>
              <a:rPr lang="en-GB" sz="1200" b="0" i="0" u="none" strike="noStrike" kern="1200" baseline="0" dirty="0">
                <a:solidFill>
                  <a:schemeClr val="tx1"/>
                </a:solidFill>
                <a:latin typeface="+mn-lt"/>
                <a:ea typeface="+mn-ea"/>
                <a:cs typeface="+mn-cs"/>
              </a:rPr>
              <a:t>The meaning of a </a:t>
            </a:r>
            <a:r>
              <a:rPr lang="en-US" sz="1200" b="0" i="0" u="none" strike="noStrike" kern="1200" baseline="0" dirty="0">
                <a:solidFill>
                  <a:schemeClr val="tx1"/>
                </a:solidFill>
                <a:latin typeface="+mn-lt"/>
                <a:ea typeface="+mn-ea"/>
                <a:cs typeface="+mn-cs"/>
              </a:rPr>
              <a:t>name such as ‘Socrates’ cannot literally be Socrates – for otherwise the word would have become meaningless when Socrates died. If we took the denotation theory literally, then people would be unable to talk about you after you were dead.</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28</a:t>
            </a:fld>
            <a:endParaRPr lang="en-GB"/>
          </a:p>
        </p:txBody>
      </p:sp>
    </p:spTree>
    <p:extLst>
      <p:ext uri="{BB962C8B-B14F-4D97-AF65-F5344CB8AC3E}">
        <p14:creationId xmlns:p14="http://schemas.microsoft.com/office/powerpoint/2010/main" val="5224784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the meaning of a word is the mental image it stands for, and you know the meaning of a word when you have the appropriate concept in your mind. </a:t>
            </a:r>
          </a:p>
          <a:p>
            <a:r>
              <a:rPr lang="en-US" sz="1200" b="0" i="0" u="none" strike="noStrike" kern="1200" baseline="0" dirty="0">
                <a:solidFill>
                  <a:schemeClr val="tx1"/>
                </a:solidFill>
                <a:latin typeface="+mn-lt"/>
                <a:ea typeface="+mn-ea"/>
                <a:cs typeface="+mn-cs"/>
              </a:rPr>
              <a:t>For example, you know what the word ‘freedom’ means when you associate it with the concept of freedom – being able to do what you like, not being imprisoned and so on. </a:t>
            </a:r>
          </a:p>
          <a:p>
            <a:r>
              <a:rPr lang="en-US" sz="1200" b="0" i="0" u="none" strike="noStrike" kern="1200" baseline="0" dirty="0">
                <a:solidFill>
                  <a:schemeClr val="tx1"/>
                </a:solidFill>
                <a:latin typeface="+mn-lt"/>
                <a:ea typeface="+mn-ea"/>
                <a:cs typeface="+mn-cs"/>
              </a:rPr>
              <a:t>Difference between my speaking English and a parrot ‘speaking English’ is surely that, while my speech is accompanied by the appropriate mental activity, the parrot quite literally does not know what it is talking about. Rather than </a:t>
            </a:r>
            <a:r>
              <a:rPr lang="en-US" sz="1200" b="0" i="1" u="none" strike="noStrike" kern="1200" baseline="0" dirty="0">
                <a:solidFill>
                  <a:schemeClr val="tx1"/>
                </a:solidFill>
                <a:latin typeface="+mn-lt"/>
                <a:ea typeface="+mn-ea"/>
                <a:cs typeface="+mn-cs"/>
              </a:rPr>
              <a:t>speaking </a:t>
            </a:r>
            <a:r>
              <a:rPr lang="en-US" sz="1200" b="0" i="0" u="none" strike="noStrike" kern="1200" baseline="0" dirty="0">
                <a:solidFill>
                  <a:schemeClr val="tx1"/>
                </a:solidFill>
                <a:latin typeface="+mn-lt"/>
                <a:ea typeface="+mn-ea"/>
                <a:cs typeface="+mn-cs"/>
              </a:rPr>
              <a:t>English, the parrot is merely making noises that </a:t>
            </a:r>
            <a:r>
              <a:rPr lang="en-US" sz="1200" b="0" i="1" u="none" strike="noStrike" kern="1200" baseline="0" dirty="0">
                <a:solidFill>
                  <a:schemeClr val="tx1"/>
                </a:solidFill>
                <a:latin typeface="+mn-lt"/>
                <a:ea typeface="+mn-ea"/>
                <a:cs typeface="+mn-cs"/>
              </a:rPr>
              <a:t>sound </a:t>
            </a:r>
            <a:r>
              <a:rPr lang="en-US" sz="1200" b="0" i="0" u="none" strike="noStrike" kern="1200" baseline="0" dirty="0">
                <a:solidFill>
                  <a:schemeClr val="tx1"/>
                </a:solidFill>
                <a:latin typeface="+mn-lt"/>
                <a:ea typeface="+mn-ea"/>
                <a:cs typeface="+mn-cs"/>
              </a:rPr>
              <a:t>like the noises made by an English speaker.</a:t>
            </a:r>
          </a:p>
          <a:p>
            <a:r>
              <a:rPr lang="en-GB" sz="1200" b="1" i="1" u="none" strike="noStrike" kern="1200" baseline="0" dirty="0">
                <a:solidFill>
                  <a:schemeClr val="tx1"/>
                </a:solidFill>
                <a:latin typeface="+mn-lt"/>
                <a:ea typeface="+mn-ea"/>
                <a:cs typeface="+mn-cs"/>
              </a:rPr>
              <a:t>Criticisms</a:t>
            </a:r>
          </a:p>
          <a:p>
            <a:r>
              <a:rPr lang="en-US" sz="1200" b="0" i="0" u="none" strike="noStrike" kern="1200" baseline="0" dirty="0">
                <a:solidFill>
                  <a:schemeClr val="tx1"/>
                </a:solidFill>
                <a:latin typeface="+mn-lt"/>
                <a:ea typeface="+mn-ea"/>
                <a:cs typeface="+mn-cs"/>
              </a:rPr>
              <a:t>The problem with the image theory is that if meanings are in the mind then we can never be sure that someone else understands the meaning of a word in the same way that we do – or, indeed, that they understand it at all. For you can never get into another person’s mind and find out what is going on in it.</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29</a:t>
            </a:fld>
            <a:endParaRPr lang="en-GB"/>
          </a:p>
        </p:txBody>
      </p:sp>
    </p:spTree>
    <p:extLst>
      <p:ext uri="{BB962C8B-B14F-4D97-AF65-F5344CB8AC3E}">
        <p14:creationId xmlns:p14="http://schemas.microsoft.com/office/powerpoint/2010/main" val="158928047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Rather than think of meanings as something that can be found in dictionaries, or in the world, or in the mind, perhaps it would be better to say that meaning is a matter of </a:t>
            </a:r>
            <a:r>
              <a:rPr lang="en-US" sz="1200" b="0" i="1" u="none" strike="noStrike" kern="1200" baseline="0" dirty="0">
                <a:solidFill>
                  <a:schemeClr val="tx1"/>
                </a:solidFill>
                <a:latin typeface="+mn-lt"/>
                <a:ea typeface="+mn-ea"/>
                <a:cs typeface="+mn-cs"/>
              </a:rPr>
              <a:t>know-how</a:t>
            </a:r>
            <a:r>
              <a:rPr lang="en-US" sz="1200" b="0" i="0" u="none" strike="noStrike" kern="1200" baseline="0" dirty="0">
                <a:solidFill>
                  <a:schemeClr val="tx1"/>
                </a:solidFill>
                <a:latin typeface="+mn-lt"/>
                <a:ea typeface="+mn-ea"/>
                <a:cs typeface="+mn-cs"/>
              </a:rPr>
              <a:t>, and that you know the meaning of a word when you know how to use it correctly. For example, if you can use the word ‘red’ appropriately when discussing such things as traffic lights, red peppers and Rudolph the red-nosed reindeer, you surely know what it means.</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30</a:t>
            </a:fld>
            <a:endParaRPr lang="en-GB"/>
          </a:p>
        </p:txBody>
      </p:sp>
    </p:spTree>
    <p:extLst>
      <p:ext uri="{BB962C8B-B14F-4D97-AF65-F5344CB8AC3E}">
        <p14:creationId xmlns:p14="http://schemas.microsoft.com/office/powerpoint/2010/main" val="22935169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34</a:t>
            </a:fld>
            <a:endParaRPr lang="en-GB"/>
          </a:p>
        </p:txBody>
      </p:sp>
    </p:spTree>
    <p:extLst>
      <p:ext uri="{BB962C8B-B14F-4D97-AF65-F5344CB8AC3E}">
        <p14:creationId xmlns:p14="http://schemas.microsoft.com/office/powerpoint/2010/main" val="8374380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i="0" u="none" strike="noStrike" kern="1200" baseline="0" dirty="0">
                <a:solidFill>
                  <a:schemeClr val="tx1"/>
                </a:solidFill>
                <a:latin typeface="+mn-lt"/>
                <a:ea typeface="+mn-ea"/>
                <a:cs typeface="+mn-cs"/>
              </a:rPr>
              <a:t>Many words, such as ‘fast’ and ‘slow’, are intrinsically vague, and their meaning depends on context. For example, ‘fast’ means something different to a long-distance runner than to a Formula 1 driver.</a:t>
            </a:r>
            <a:endParaRPr lang="en-GB" dirty="0"/>
          </a:p>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36</a:t>
            </a:fld>
            <a:endParaRPr lang="en-GB"/>
          </a:p>
        </p:txBody>
      </p:sp>
    </p:spTree>
    <p:extLst>
      <p:ext uri="{BB962C8B-B14F-4D97-AF65-F5344CB8AC3E}">
        <p14:creationId xmlns:p14="http://schemas.microsoft.com/office/powerpoint/2010/main" val="31490430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37</a:t>
            </a:fld>
            <a:endParaRPr lang="en-GB"/>
          </a:p>
        </p:txBody>
      </p:sp>
    </p:spTree>
    <p:extLst>
      <p:ext uri="{BB962C8B-B14F-4D97-AF65-F5344CB8AC3E}">
        <p14:creationId xmlns:p14="http://schemas.microsoft.com/office/powerpoint/2010/main" val="89212098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 =  </a:t>
            </a:r>
            <a:r>
              <a:rPr lang="en-GB" sz="1800" i="1" dirty="0"/>
              <a:t>the duchess is unable to have children</a:t>
            </a:r>
            <a:r>
              <a:rPr lang="en-GB" sz="1800" dirty="0"/>
              <a:t>, OR </a:t>
            </a:r>
            <a:r>
              <a:rPr lang="en-GB" sz="1800" i="1" dirty="0"/>
              <a:t>that she does not like them</a:t>
            </a:r>
            <a:r>
              <a:rPr lang="en-GB" sz="1800" dirty="0"/>
              <a:t>. </a:t>
            </a:r>
          </a:p>
          <a:p>
            <a:r>
              <a:rPr lang="en-GB" dirty="0"/>
              <a:t>2. =  </a:t>
            </a:r>
            <a:r>
              <a:rPr lang="en-GB" i="1" dirty="0"/>
              <a:t>the author lives with his wife who is an architect and amateur musician; OR the author lives with his wife and an architect and an amateur musician.</a:t>
            </a:r>
          </a:p>
          <a:p>
            <a:r>
              <a:rPr lang="en-GB" dirty="0"/>
              <a:t>Misleading example: ‘I am opposed to taxes which damage incentives’ </a:t>
            </a:r>
          </a:p>
          <a:p>
            <a:pPr lvl="1"/>
            <a:r>
              <a:rPr lang="en-GB" dirty="0"/>
              <a:t>=‘I am opposed to all taxes because they damage incentives’ OR ‘I am opposed only to those taxes which damage incentives’.</a:t>
            </a:r>
            <a:endParaRPr lang="en-GB" altLang="en-US" sz="3800" dirty="0"/>
          </a:p>
          <a:p>
            <a:endParaRPr lang="en-GB" i="1" dirty="0"/>
          </a:p>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38</a:t>
            </a:fld>
            <a:endParaRPr lang="en-GB"/>
          </a:p>
        </p:txBody>
      </p:sp>
    </p:spTree>
    <p:extLst>
      <p:ext uri="{BB962C8B-B14F-4D97-AF65-F5344CB8AC3E}">
        <p14:creationId xmlns:p14="http://schemas.microsoft.com/office/powerpoint/2010/main" val="42509640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u="none" strike="noStrike" kern="1200" baseline="0" dirty="0">
                <a:solidFill>
                  <a:schemeClr val="tx1"/>
                </a:solidFill>
                <a:latin typeface="+mn-lt"/>
                <a:ea typeface="+mn-ea"/>
                <a:cs typeface="+mn-cs"/>
              </a:rPr>
              <a:t>1. Context can again help us to determine the meaning of an ambiguous sentence. In (b) above the most reasonable interpretation of the sentence is ‘They saw Mrs Jones</a:t>
            </a:r>
          </a:p>
          <a:p>
            <a:r>
              <a:rPr lang="en-GB" sz="1200" b="0" i="0" u="none" strike="noStrike" kern="1200" baseline="0" dirty="0">
                <a:solidFill>
                  <a:schemeClr val="tx1"/>
                </a:solidFill>
                <a:latin typeface="+mn-lt"/>
                <a:ea typeface="+mn-ea"/>
                <a:cs typeface="+mn-cs"/>
              </a:rPr>
              <a:t>and </a:t>
            </a:r>
            <a:r>
              <a:rPr lang="en-GB" sz="1200" b="0" i="1" u="none" strike="noStrike" kern="1200" baseline="0" dirty="0">
                <a:solidFill>
                  <a:schemeClr val="tx1"/>
                </a:solidFill>
                <a:latin typeface="+mn-lt"/>
                <a:ea typeface="+mn-ea"/>
                <a:cs typeface="+mn-cs"/>
              </a:rPr>
              <a:t>the-dog-sitting-under-the-table</a:t>
            </a:r>
            <a:r>
              <a:rPr lang="en-GB" sz="1200" b="0" i="0" u="none" strike="noStrike" kern="1200" baseline="0" dirty="0">
                <a:solidFill>
                  <a:schemeClr val="tx1"/>
                </a:solidFill>
                <a:latin typeface="+mn-lt"/>
                <a:ea typeface="+mn-ea"/>
                <a:cs typeface="+mn-cs"/>
              </a:rPr>
              <a:t>’ rather than ‘They saw </a:t>
            </a:r>
            <a:r>
              <a:rPr lang="en-GB" sz="1200" b="0" i="1" u="none" strike="noStrike" kern="1200" baseline="0" dirty="0">
                <a:solidFill>
                  <a:schemeClr val="tx1"/>
                </a:solidFill>
                <a:latin typeface="+mn-lt"/>
                <a:ea typeface="+mn-ea"/>
                <a:cs typeface="+mn-cs"/>
              </a:rPr>
              <a:t>Mrs-Jones-and-the-dog </a:t>
            </a:r>
            <a:r>
              <a:rPr lang="en-GB" sz="1200" b="0" i="0" u="none" strike="noStrike" kern="1200" baseline="0" dirty="0">
                <a:solidFill>
                  <a:schemeClr val="tx1"/>
                </a:solidFill>
                <a:latin typeface="+mn-lt"/>
                <a:ea typeface="+mn-ea"/>
                <a:cs typeface="+mn-cs"/>
              </a:rPr>
              <a:t>sitting under the table’. This is because people do not usually sit under tables with dogs.</a:t>
            </a:r>
          </a:p>
          <a:p>
            <a:r>
              <a:rPr lang="en-GB" sz="1200" b="0" i="0" u="none" strike="noStrike" kern="1200" baseline="0" dirty="0">
                <a:solidFill>
                  <a:schemeClr val="tx1"/>
                </a:solidFill>
                <a:latin typeface="+mn-lt"/>
                <a:ea typeface="+mn-ea"/>
                <a:cs typeface="+mn-cs"/>
              </a:rPr>
              <a:t>3. : </a:t>
            </a:r>
            <a:r>
              <a:rPr lang="en-GB" sz="1200" i="1" kern="1200" dirty="0">
                <a:solidFill>
                  <a:schemeClr val="tx1"/>
                </a:solidFill>
                <a:effectLst/>
                <a:latin typeface="+mn-lt"/>
                <a:ea typeface="+mn-ea"/>
                <a:cs typeface="+mn-cs"/>
              </a:rPr>
              <a:t>How do you make a turtle fast? Take away his food.</a:t>
            </a:r>
          </a:p>
          <a:p>
            <a:r>
              <a:rPr lang="en-GB" sz="1200" i="1" kern="1200" dirty="0">
                <a:solidFill>
                  <a:schemeClr val="tx1"/>
                </a:solidFill>
                <a:effectLst/>
                <a:latin typeface="+mn-lt"/>
                <a:ea typeface="+mn-ea"/>
                <a:cs typeface="+mn-cs"/>
              </a:rPr>
              <a:t>A: I saw a man-eating shark at the aquarium. B: That’s nothing. I saw a man eating herring at the deli</a:t>
            </a:r>
          </a:p>
          <a:p>
            <a:endParaRPr lang="en-GB" sz="1200" b="0" i="0" u="none" strike="noStrike" kern="1200" baseline="0" dirty="0">
              <a:solidFill>
                <a:schemeClr val="tx1"/>
              </a:solidFill>
              <a:latin typeface="+mn-lt"/>
              <a:ea typeface="+mn-ea"/>
              <a:cs typeface="+mn-cs"/>
            </a:endParaRPr>
          </a:p>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39</a:t>
            </a:fld>
            <a:endParaRPr lang="en-GB"/>
          </a:p>
        </p:txBody>
      </p:sp>
    </p:spTree>
    <p:extLst>
      <p:ext uri="{BB962C8B-B14F-4D97-AF65-F5344CB8AC3E}">
        <p14:creationId xmlns:p14="http://schemas.microsoft.com/office/powerpoint/2010/main" val="388914691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dirty="0" err="1"/>
              <a:t>Article</a:t>
            </a:r>
            <a:r>
              <a:rPr lang="fi-FI" dirty="0"/>
              <a:t> 1: </a:t>
            </a:r>
            <a:r>
              <a:rPr lang="en-GB" dirty="0">
                <a:hlinkClick r:id="rId3"/>
              </a:rPr>
              <a:t>Gun Metaphors Deeply Embedded In English Language</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Article 2: </a:t>
            </a:r>
            <a:r>
              <a:rPr lang="en-GB" dirty="0">
                <a:hlinkClick r:id="rId4"/>
              </a:rPr>
              <a:t>In the News — Metaphor</a:t>
            </a:r>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Article 3: </a:t>
            </a:r>
            <a:r>
              <a:rPr lang="en-GB" dirty="0">
                <a:hlinkClick r:id="rId5"/>
              </a:rPr>
              <a:t>Media Metaphors: How Metaphors in the News Shape Your Perspective without You Knowing It</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Article 4: </a:t>
            </a:r>
            <a:r>
              <a:rPr lang="en-GB" dirty="0">
                <a:hlinkClick r:id="rId6"/>
              </a:rPr>
              <a:t>NEWS FRAMES Metaphors</a:t>
            </a:r>
            <a:endParaRPr lang="en-GB" dirty="0"/>
          </a:p>
          <a:p>
            <a:pPr lvl="0">
              <a:lnSpc>
                <a:spcPct val="100000"/>
              </a:lnSpc>
            </a:pPr>
            <a:r>
              <a:rPr lang="en-GB" sz="1200" dirty="0"/>
              <a:t>How do our values and assumptions influence the language in which we express our ideas?</a:t>
            </a:r>
          </a:p>
          <a:p>
            <a:pPr lvl="0">
              <a:lnSpc>
                <a:spcPct val="100000"/>
              </a:lnSpc>
            </a:pPr>
            <a:r>
              <a:rPr lang="en-GB" sz="1200" dirty="0"/>
              <a:t>How are metaphors used in the construction of knowledge?</a:t>
            </a:r>
            <a:endParaRPr lang="en-US" dirty="0"/>
          </a:p>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42</a:t>
            </a:fld>
            <a:endParaRPr lang="en-GB"/>
          </a:p>
        </p:txBody>
      </p:sp>
    </p:spTree>
    <p:extLst>
      <p:ext uri="{BB962C8B-B14F-4D97-AF65-F5344CB8AC3E}">
        <p14:creationId xmlns:p14="http://schemas.microsoft.com/office/powerpoint/2010/main" val="35419755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
        <p:cNvGrpSpPr/>
        <p:nvPr/>
      </p:nvGrpSpPr>
      <p:grpSpPr>
        <a:xfrm>
          <a:off x="0" y="0"/>
          <a:ext cx="0" cy="0"/>
          <a:chOff x="0" y="0"/>
          <a:chExt cx="0" cy="0"/>
        </a:xfrm>
      </p:grpSpPr>
      <p:sp>
        <p:nvSpPr>
          <p:cNvPr id="167" name="Google Shape;167;g40b5b9a622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 name="Google Shape;168;g40b5b9a622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r>
              <a:rPr lang="en-US" sz="1200" b="1" u="sng" dirty="0">
                <a:sym typeface="Trebuchet MS"/>
                <a:hlinkClick r:id="rId3"/>
              </a:rPr>
              <a:t>Migration Metaphors</a:t>
            </a:r>
            <a:endParaRPr lang="en-US" sz="1200" b="1" u="sng" dirty="0">
              <a:sym typeface="Trebuchet MS"/>
            </a:endParaRPr>
          </a:p>
          <a:p>
            <a:pPr indent="-320040">
              <a:spcBef>
                <a:spcPts val="930"/>
              </a:spcBef>
              <a:buClr>
                <a:srgbClr val="242424"/>
              </a:buClr>
              <a:buFont typeface="Corbel" panose="020B0503020204020204" pitchFamily="34" charset="0"/>
              <a:buChar char="–"/>
            </a:pPr>
            <a:r>
              <a:rPr lang="en-US" dirty="0"/>
              <a:t>What metaphors does the author discuss in the article?</a:t>
            </a:r>
          </a:p>
          <a:p>
            <a:pPr indent="-320040">
              <a:spcBef>
                <a:spcPts val="930"/>
              </a:spcBef>
              <a:buClr>
                <a:srgbClr val="242424"/>
              </a:buClr>
              <a:buFont typeface="Corbel" panose="020B0503020204020204" pitchFamily="34" charset="0"/>
              <a:buChar char="–"/>
            </a:pPr>
            <a:r>
              <a:rPr lang="en-US" dirty="0"/>
              <a:t>How do metaphors influence our perception of the world? </a:t>
            </a:r>
          </a:p>
          <a:p>
            <a:pPr indent="-320040">
              <a:spcBef>
                <a:spcPts val="930"/>
              </a:spcBef>
              <a:buClr>
                <a:srgbClr val="242424"/>
              </a:buClr>
              <a:buFont typeface="Corbel" panose="020B0503020204020204" pitchFamily="34" charset="0"/>
              <a:buChar char="–"/>
            </a:pPr>
            <a:r>
              <a:rPr lang="en-GB" dirty="0"/>
              <a:t>How are metaphors used in the construction of knowledge?</a:t>
            </a:r>
            <a:endParaRPr lang="en-US" dirty="0"/>
          </a:p>
          <a:p>
            <a:pPr indent="-320040">
              <a:spcBef>
                <a:spcPts val="930"/>
              </a:spcBef>
              <a:buClr>
                <a:srgbClr val="242424"/>
              </a:buClr>
              <a:buFont typeface="Corbel" panose="020B0503020204020204" pitchFamily="34" charset="0"/>
              <a:buChar char="–"/>
            </a:pPr>
            <a:r>
              <a:rPr lang="en-GB" dirty="0"/>
              <a:t>How do our values and assumptions influence the language in which we express our ideas?</a:t>
            </a:r>
            <a:endParaRPr lang="en-US" dirty="0"/>
          </a:p>
          <a:p>
            <a:pPr indent="-320040">
              <a:spcBef>
                <a:spcPts val="930"/>
              </a:spcBef>
              <a:buClr>
                <a:srgbClr val="242424"/>
              </a:buClr>
              <a:buFont typeface="Corbel" panose="020B0503020204020204" pitchFamily="34" charset="0"/>
              <a:buChar char="–"/>
            </a:pPr>
            <a:r>
              <a:rPr lang="en-US" dirty="0"/>
              <a:t>In what ways, and to what extent, are the metaphors we use objective observations about the world around us?</a:t>
            </a:r>
          </a:p>
          <a:p>
            <a:pPr indent="-320040">
              <a:spcBef>
                <a:spcPts val="930"/>
              </a:spcBef>
              <a:buClr>
                <a:srgbClr val="242424"/>
              </a:buClr>
              <a:buFont typeface="Corbel" panose="020B0503020204020204" pitchFamily="34" charset="0"/>
              <a:buChar char="–"/>
            </a:pPr>
            <a:r>
              <a:rPr lang="en-US" dirty="0"/>
              <a:t>Why are some people offended by the words and phrases used in the article and why are others not bothered?  Does it matter?</a:t>
            </a:r>
          </a:p>
          <a:p>
            <a:pPr indent="-320040">
              <a:spcBef>
                <a:spcPts val="930"/>
              </a:spcBef>
              <a:buClr>
                <a:srgbClr val="242424"/>
              </a:buClr>
              <a:buFont typeface="Corbel" panose="020B0503020204020204" pitchFamily="34" charset="0"/>
              <a:buChar char="–"/>
            </a:pPr>
            <a:r>
              <a:rPr lang="en-US" dirty="0"/>
              <a:t>What metaphors do you use in your daily life?  Do you use sports or war metaphors?  When and why? </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i-FI" dirty="0"/>
              <a:t>Small </a:t>
            </a:r>
            <a:r>
              <a:rPr lang="fi-FI" dirty="0" err="1"/>
              <a:t>groups</a:t>
            </a:r>
            <a:r>
              <a:rPr lang="fi-FI" dirty="0"/>
              <a:t> (7 </a:t>
            </a:r>
            <a:r>
              <a:rPr lang="fi-FI" dirty="0" err="1"/>
              <a:t>minutes</a:t>
            </a:r>
            <a:r>
              <a:rPr lang="fi-FI" dirty="0"/>
              <a:t>)</a:t>
            </a:r>
            <a:endParaRPr lang="en-GB" dirty="0"/>
          </a:p>
        </p:txBody>
      </p:sp>
      <p:sp>
        <p:nvSpPr>
          <p:cNvPr id="4" name="Slide Number Placeholder 3"/>
          <p:cNvSpPr>
            <a:spLocks noGrp="1"/>
          </p:cNvSpPr>
          <p:nvPr>
            <p:ph type="sldNum" sz="quarter" idx="5"/>
          </p:nvPr>
        </p:nvSpPr>
        <p:spPr/>
        <p:txBody>
          <a:bodyPr/>
          <a:lstStyle/>
          <a:p>
            <a:fld id="{558D11A6-24C1-43AF-ABBC-A20416947B0B}" type="slidenum">
              <a:rPr lang="fi-FI" smtClean="0"/>
              <a:t>3</a:t>
            </a:fld>
            <a:endParaRPr lang="fi-FI"/>
          </a:p>
        </p:txBody>
      </p:sp>
    </p:spTree>
    <p:extLst>
      <p:ext uri="{BB962C8B-B14F-4D97-AF65-F5344CB8AC3E}">
        <p14:creationId xmlns:p14="http://schemas.microsoft.com/office/powerpoint/2010/main" val="195862499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u="none" strike="noStrike" kern="1200" baseline="0" dirty="0">
                <a:solidFill>
                  <a:schemeClr val="tx1"/>
                </a:solidFill>
                <a:latin typeface="+mn-lt"/>
                <a:ea typeface="+mn-ea"/>
                <a:cs typeface="+mn-cs"/>
              </a:rPr>
              <a:t>The denotation of a word is what it refers to, the connotation is the web of associations that surrounds it. While the denotation of a word is public, its connotations vary from person to person, e.g. persuasive. </a:t>
            </a:r>
          </a:p>
          <a:p>
            <a:r>
              <a:rPr lang="en-GB" sz="1200" b="1" i="0" u="none" strike="noStrike" kern="1200" baseline="0" dirty="0">
                <a:solidFill>
                  <a:schemeClr val="tx1"/>
                </a:solidFill>
                <a:latin typeface="+mn-lt"/>
                <a:ea typeface="+mn-ea"/>
                <a:cs typeface="+mn-cs"/>
              </a:rPr>
              <a:t>Euphemisms: </a:t>
            </a:r>
            <a:r>
              <a:rPr lang="en-GB" sz="1200" b="0" i="0" u="none" strike="noStrike" kern="1200" baseline="0" dirty="0">
                <a:solidFill>
                  <a:schemeClr val="tx1"/>
                </a:solidFill>
                <a:latin typeface="+mn-lt"/>
                <a:ea typeface="+mn-ea"/>
                <a:cs typeface="+mn-cs"/>
              </a:rPr>
              <a:t>‘passed away’ is a euphemism for ‘died’. Both expressions have the same denotation, but ‘passed away’ brings with it associations of peace and serenity that ‘died’ lacks.</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45</a:t>
            </a:fld>
            <a:endParaRPr lang="en-GB"/>
          </a:p>
        </p:txBody>
      </p:sp>
    </p:spTree>
    <p:extLst>
      <p:ext uri="{BB962C8B-B14F-4D97-AF65-F5344CB8AC3E}">
        <p14:creationId xmlns:p14="http://schemas.microsoft.com/office/powerpoint/2010/main" val="173768078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46</a:t>
            </a:fld>
            <a:endParaRPr lang="en-GB"/>
          </a:p>
        </p:txBody>
      </p:sp>
    </p:spTree>
    <p:extLst>
      <p:ext uri="{BB962C8B-B14F-4D97-AF65-F5344CB8AC3E}">
        <p14:creationId xmlns:p14="http://schemas.microsoft.com/office/powerpoint/2010/main" val="101158634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40989f54a5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40989f54a5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endParaRPr/>
          </a:p>
        </p:txBody>
      </p:sp>
    </p:spTree>
    <p:extLst>
      <p:ext uri="{BB962C8B-B14F-4D97-AF65-F5344CB8AC3E}">
        <p14:creationId xmlns:p14="http://schemas.microsoft.com/office/powerpoint/2010/main" val="23395204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40989f54a5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40989f54a5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endParaRPr/>
          </a:p>
        </p:txBody>
      </p:sp>
    </p:spTree>
    <p:extLst>
      <p:ext uri="{BB962C8B-B14F-4D97-AF65-F5344CB8AC3E}">
        <p14:creationId xmlns:p14="http://schemas.microsoft.com/office/powerpoint/2010/main" val="91063390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
        <p:cNvGrpSpPr/>
        <p:nvPr/>
      </p:nvGrpSpPr>
      <p:grpSpPr>
        <a:xfrm>
          <a:off x="0" y="0"/>
          <a:ext cx="0" cy="0"/>
          <a:chOff x="0" y="0"/>
          <a:chExt cx="0" cy="0"/>
        </a:xfrm>
      </p:grpSpPr>
      <p:sp>
        <p:nvSpPr>
          <p:cNvPr id="115" name="Google Shape;115;g40989f54a5_0_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 name="Google Shape;116;g40989f54a5_0_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Tree>
    <p:extLst>
      <p:ext uri="{BB962C8B-B14F-4D97-AF65-F5344CB8AC3E}">
        <p14:creationId xmlns:p14="http://schemas.microsoft.com/office/powerpoint/2010/main" val="267243133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
        <p:cNvGrpSpPr/>
        <p:nvPr/>
      </p:nvGrpSpPr>
      <p:grpSpPr>
        <a:xfrm>
          <a:off x="0" y="0"/>
          <a:ext cx="0" cy="0"/>
          <a:chOff x="0" y="0"/>
          <a:chExt cx="0" cy="0"/>
        </a:xfrm>
      </p:grpSpPr>
      <p:sp>
        <p:nvSpPr>
          <p:cNvPr id="164" name="Google Shape;164;p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65" name="Google Shape;165;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6855651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
        <p:cNvGrpSpPr/>
        <p:nvPr/>
      </p:nvGrpSpPr>
      <p:grpSpPr>
        <a:xfrm>
          <a:off x="0" y="0"/>
          <a:ext cx="0" cy="0"/>
          <a:chOff x="0" y="0"/>
          <a:chExt cx="0" cy="0"/>
        </a:xfrm>
      </p:grpSpPr>
      <p:sp>
        <p:nvSpPr>
          <p:cNvPr id="170" name="Google Shape;170;p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dirty="0" err="1"/>
              <a:t>Why</a:t>
            </a:r>
            <a:r>
              <a:rPr lang="fi-FI" dirty="0"/>
              <a:t> </a:t>
            </a:r>
            <a:r>
              <a:rPr lang="fi-FI" dirty="0" err="1"/>
              <a:t>do</a:t>
            </a:r>
            <a:r>
              <a:rPr lang="fi-FI" dirty="0"/>
              <a:t> </a:t>
            </a:r>
            <a:r>
              <a:rPr lang="fi-FI" dirty="0" err="1"/>
              <a:t>people</a:t>
            </a:r>
            <a:r>
              <a:rPr lang="fi-FI" dirty="0"/>
              <a:t> </a:t>
            </a:r>
            <a:r>
              <a:rPr lang="fi-FI" dirty="0" err="1"/>
              <a:t>use</a:t>
            </a:r>
            <a:r>
              <a:rPr lang="fi-FI" dirty="0"/>
              <a:t> </a:t>
            </a:r>
            <a:r>
              <a:rPr lang="fi-FI" dirty="0" err="1"/>
              <a:t>euphemisms</a:t>
            </a:r>
            <a:r>
              <a:rPr lang="fi-FI" dirty="0"/>
              <a:t>?</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fi-FI" dirty="0" err="1"/>
              <a:t>What</a:t>
            </a:r>
            <a:r>
              <a:rPr lang="fi-FI" dirty="0"/>
              <a:t> </a:t>
            </a:r>
            <a:r>
              <a:rPr lang="fi-FI" dirty="0" err="1"/>
              <a:t>are</a:t>
            </a:r>
            <a:r>
              <a:rPr lang="fi-FI" dirty="0"/>
              <a:t> </a:t>
            </a:r>
            <a:r>
              <a:rPr lang="fi-FI" dirty="0" err="1"/>
              <a:t>the</a:t>
            </a:r>
            <a:r>
              <a:rPr lang="fi-FI" dirty="0"/>
              <a:t> </a:t>
            </a:r>
            <a:r>
              <a:rPr lang="fi-FI" dirty="0" err="1"/>
              <a:t>potential</a:t>
            </a:r>
            <a:r>
              <a:rPr lang="fi-FI" dirty="0"/>
              <a:t> </a:t>
            </a:r>
            <a:r>
              <a:rPr lang="fi-FI" dirty="0" err="1"/>
              <a:t>advantages</a:t>
            </a:r>
            <a:r>
              <a:rPr lang="fi-FI" dirty="0"/>
              <a:t> </a:t>
            </a:r>
            <a:r>
              <a:rPr lang="fi-FI" dirty="0" err="1"/>
              <a:t>or</a:t>
            </a:r>
            <a:r>
              <a:rPr lang="fi-FI" dirty="0"/>
              <a:t> </a:t>
            </a:r>
            <a:r>
              <a:rPr lang="fi-FI" dirty="0" err="1"/>
              <a:t>disadvantages</a:t>
            </a:r>
            <a:r>
              <a:rPr lang="fi-FI" dirty="0"/>
              <a:t> of </a:t>
            </a:r>
            <a:r>
              <a:rPr lang="fi-FI" dirty="0" err="1"/>
              <a:t>using</a:t>
            </a:r>
            <a:r>
              <a:rPr lang="fi-FI" dirty="0"/>
              <a:t> </a:t>
            </a:r>
            <a:r>
              <a:rPr lang="fi-FI" dirty="0" err="1"/>
              <a:t>euphemisms</a:t>
            </a:r>
            <a:r>
              <a:rPr lang="fi-FI" dirty="0"/>
              <a:t> in </a:t>
            </a:r>
            <a:r>
              <a:rPr lang="fi-FI" dirty="0" err="1"/>
              <a:t>relation</a:t>
            </a:r>
            <a:r>
              <a:rPr lang="fi-FI" dirty="0"/>
              <a:t> to </a:t>
            </a:r>
            <a:r>
              <a:rPr lang="fi-FI" dirty="0" err="1"/>
              <a:t>knowledge</a:t>
            </a:r>
            <a:r>
              <a:rPr lang="fi-FI" dirty="0"/>
              <a:t> </a:t>
            </a:r>
            <a:r>
              <a:rPr lang="fi-FI" dirty="0" err="1"/>
              <a:t>acquisition</a:t>
            </a:r>
            <a:r>
              <a:rPr lang="fi-FI" dirty="0"/>
              <a:t> and </a:t>
            </a:r>
            <a:r>
              <a:rPr lang="fi-FI" dirty="0" err="1"/>
              <a:t>knowledge</a:t>
            </a:r>
            <a:r>
              <a:rPr lang="fi-FI" dirty="0"/>
              <a:t> </a:t>
            </a:r>
            <a:r>
              <a:rPr lang="fi-FI" dirty="0" err="1"/>
              <a:t>sharing</a:t>
            </a:r>
            <a:r>
              <a:rPr lang="fi-FI" dirty="0"/>
              <a:t>?</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Could the use of euphemisms ever be harmful? </a:t>
            </a:r>
            <a:endParaRPr lang="en-US" dirty="0"/>
          </a:p>
          <a:p>
            <a:pPr marL="0" lvl="0" indent="0" algn="l" rtl="0">
              <a:spcBef>
                <a:spcPts val="0"/>
              </a:spcBef>
              <a:spcAft>
                <a:spcPts val="0"/>
              </a:spcAft>
              <a:buNone/>
            </a:pPr>
            <a:endParaRPr dirty="0"/>
          </a:p>
        </p:txBody>
      </p:sp>
      <p:sp>
        <p:nvSpPr>
          <p:cNvPr id="171" name="Google Shape;171;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5626568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
        <p:cNvGrpSpPr/>
        <p:nvPr/>
      </p:nvGrpSpPr>
      <p:grpSpPr>
        <a:xfrm>
          <a:off x="0" y="0"/>
          <a:ext cx="0" cy="0"/>
          <a:chOff x="0" y="0"/>
          <a:chExt cx="0" cy="0"/>
        </a:xfrm>
      </p:grpSpPr>
      <p:sp>
        <p:nvSpPr>
          <p:cNvPr id="176" name="Google Shape;176;p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7" name="Google Shape;177;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449661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
        <p:cNvGrpSpPr/>
        <p:nvPr/>
      </p:nvGrpSpPr>
      <p:grpSpPr>
        <a:xfrm>
          <a:off x="0" y="0"/>
          <a:ext cx="0" cy="0"/>
          <a:chOff x="0" y="0"/>
          <a:chExt cx="0" cy="0"/>
        </a:xfrm>
      </p:grpSpPr>
      <p:sp>
        <p:nvSpPr>
          <p:cNvPr id="182" name="Google Shape;182;p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83" name="Google Shape;183;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2032002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
        <p:cNvGrpSpPr/>
        <p:nvPr/>
      </p:nvGrpSpPr>
      <p:grpSpPr>
        <a:xfrm>
          <a:off x="0" y="0"/>
          <a:ext cx="0" cy="0"/>
          <a:chOff x="0" y="0"/>
          <a:chExt cx="0" cy="0"/>
        </a:xfrm>
      </p:grpSpPr>
      <p:sp>
        <p:nvSpPr>
          <p:cNvPr id="187" name="Google Shape;187;p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88" name="Google Shape;188;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221673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altLang="fi-FI" dirty="0"/>
              <a:t>Enables us to tap into the collective experience of the community</a:t>
            </a:r>
          </a:p>
          <a:p>
            <a:r>
              <a:rPr lang="en-US" sz="1200" b="0" i="1" u="none" strike="noStrike" kern="1200" baseline="0" dirty="0">
                <a:solidFill>
                  <a:schemeClr val="tx1"/>
                </a:solidFill>
                <a:latin typeface="+mn-lt"/>
                <a:ea typeface="+mn-ea"/>
                <a:cs typeface="+mn-cs"/>
              </a:rPr>
              <a:t>Way of knowing </a:t>
            </a:r>
            <a:r>
              <a:rPr lang="en-US" sz="1200" b="0" i="0" u="none" strike="noStrike" kern="1200" baseline="0" dirty="0">
                <a:solidFill>
                  <a:schemeClr val="tx1"/>
                </a:solidFill>
                <a:latin typeface="+mn-lt"/>
                <a:ea typeface="+mn-ea"/>
                <a:cs typeface="+mn-cs"/>
              </a:rPr>
              <a:t>but</a:t>
            </a:r>
            <a:r>
              <a:rPr lang="en-US" sz="1200" b="0" i="1" u="none" strike="noStrike" kern="1200" baseline="0" dirty="0">
                <a:solidFill>
                  <a:schemeClr val="tx1"/>
                </a:solidFill>
                <a:latin typeface="+mn-lt"/>
                <a:ea typeface="+mn-ea"/>
                <a:cs typeface="+mn-cs"/>
              </a:rPr>
              <a:t> </a:t>
            </a:r>
            <a:r>
              <a:rPr lang="en-US" sz="1200" b="0" i="0" u="none" strike="noStrike" kern="1200" baseline="0" dirty="0">
                <a:solidFill>
                  <a:schemeClr val="tx1"/>
                </a:solidFill>
                <a:latin typeface="+mn-lt"/>
                <a:ea typeface="+mn-ea"/>
                <a:cs typeface="+mn-cs"/>
              </a:rPr>
              <a:t>can just as easily be a </a:t>
            </a:r>
            <a:r>
              <a:rPr lang="en-US" sz="1200" b="0" i="1" u="none" strike="noStrike" kern="1200" baseline="0" dirty="0">
                <a:solidFill>
                  <a:schemeClr val="tx1"/>
                </a:solidFill>
                <a:latin typeface="+mn-lt"/>
                <a:ea typeface="+mn-ea"/>
                <a:cs typeface="+mn-cs"/>
              </a:rPr>
              <a:t>way of distorting </a:t>
            </a:r>
            <a:r>
              <a:rPr lang="en-GB" sz="1200" b="0" i="1" u="none" strike="noStrike" kern="1200" baseline="0" dirty="0">
                <a:solidFill>
                  <a:schemeClr val="tx1"/>
                </a:solidFill>
                <a:latin typeface="+mn-lt"/>
                <a:ea typeface="+mn-ea"/>
                <a:cs typeface="+mn-cs"/>
              </a:rPr>
              <a:t>things</a:t>
            </a:r>
            <a:endParaRPr lang="en-GB" altLang="fi-FI" dirty="0"/>
          </a:p>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4</a:t>
            </a:fld>
            <a:endParaRPr lang="en-GB"/>
          </a:p>
        </p:txBody>
      </p:sp>
    </p:spTree>
    <p:extLst>
      <p:ext uri="{BB962C8B-B14F-4D97-AF65-F5344CB8AC3E}">
        <p14:creationId xmlns:p14="http://schemas.microsoft.com/office/powerpoint/2010/main" val="96804567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
        <p:cNvGrpSpPr/>
        <p:nvPr/>
      </p:nvGrpSpPr>
      <p:grpSpPr>
        <a:xfrm>
          <a:off x="0" y="0"/>
          <a:ext cx="0" cy="0"/>
          <a:chOff x="0" y="0"/>
          <a:chExt cx="0" cy="0"/>
        </a:xfrm>
      </p:grpSpPr>
      <p:sp>
        <p:nvSpPr>
          <p:cNvPr id="187" name="Google Shape;187;p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88" name="Google Shape;188;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161886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p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14" name="Google Shape;214;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3022511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p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20" name="Google Shape;220;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9808464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
        <p:cNvGrpSpPr/>
        <p:nvPr/>
      </p:nvGrpSpPr>
      <p:grpSpPr>
        <a:xfrm>
          <a:off x="0" y="0"/>
          <a:ext cx="0" cy="0"/>
          <a:chOff x="0" y="0"/>
          <a:chExt cx="0" cy="0"/>
        </a:xfrm>
      </p:grpSpPr>
      <p:sp>
        <p:nvSpPr>
          <p:cNvPr id="226" name="Google Shape;226;p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27" name="Google Shape;227;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60155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
        <p:cNvGrpSpPr/>
        <p:nvPr/>
      </p:nvGrpSpPr>
      <p:grpSpPr>
        <a:xfrm>
          <a:off x="0" y="0"/>
          <a:ext cx="0" cy="0"/>
          <a:chOff x="0" y="0"/>
          <a:chExt cx="0" cy="0"/>
        </a:xfrm>
      </p:grpSpPr>
      <p:sp>
        <p:nvSpPr>
          <p:cNvPr id="93" name="Google Shape;93;p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342900">
              <a:lnSpc>
                <a:spcPct val="101000"/>
              </a:lnSpc>
              <a:spcBef>
                <a:spcPts val="300"/>
              </a:spcBef>
              <a:buFont typeface="+mj-lt"/>
              <a:buAutoNum type="arabicPeriod"/>
            </a:pPr>
            <a:r>
              <a:rPr lang="en-US" sz="1200" dirty="0"/>
              <a:t>What do the following quotes suggest about the role language plays in our acquisition of knowledge?</a:t>
            </a:r>
          </a:p>
          <a:p>
            <a:pPr marL="342900">
              <a:lnSpc>
                <a:spcPct val="101000"/>
              </a:lnSpc>
              <a:spcBef>
                <a:spcPts val="300"/>
              </a:spcBef>
              <a:buFont typeface="+mj-lt"/>
              <a:buAutoNum type="arabicPeriod"/>
            </a:pPr>
            <a:r>
              <a:rPr lang="en-US" sz="1200" dirty="0"/>
              <a:t>Are the quotes consistent, or do they clash about the role it plays in our acquisition of knowledge?</a:t>
            </a:r>
          </a:p>
          <a:p>
            <a:pPr marL="342900" indent="-330200">
              <a:lnSpc>
                <a:spcPct val="101000"/>
              </a:lnSpc>
              <a:spcBef>
                <a:spcPts val="300"/>
              </a:spcBef>
            </a:pPr>
            <a:r>
              <a:rPr lang="en-US" sz="1200" dirty="0"/>
              <a:t>Language is not merely a reproducing instrument for voicing ideas but rather is the shaper of ideas […] We dissect nature along lines laid down by our native languages. </a:t>
            </a:r>
            <a:r>
              <a:rPr lang="en-US" sz="1200" u="sng" dirty="0">
                <a:hlinkClick r:id="rId3"/>
              </a:rPr>
              <a:t>Benjamin Whorf</a:t>
            </a:r>
            <a:r>
              <a:rPr lang="en-US" sz="1200" dirty="0"/>
              <a:t>, 1897–1941</a:t>
            </a:r>
          </a:p>
          <a:p>
            <a:pPr marL="342900" indent="-330200">
              <a:lnSpc>
                <a:spcPct val="101000"/>
              </a:lnSpc>
              <a:spcBef>
                <a:spcPts val="300"/>
              </a:spcBef>
            </a:pPr>
            <a:r>
              <a:rPr lang="en-US" sz="1200" dirty="0"/>
              <a:t>A rose by any other name would smell as sweet. </a:t>
            </a:r>
            <a:r>
              <a:rPr lang="en-US" sz="1200" u="sng" dirty="0">
                <a:hlinkClick r:id="rId4"/>
              </a:rPr>
              <a:t>William Shakespeare</a:t>
            </a:r>
            <a:r>
              <a:rPr lang="en-US" sz="1200" dirty="0"/>
              <a:t>, 1564–1616</a:t>
            </a:r>
          </a:p>
          <a:p>
            <a:pPr marL="342900" indent="-330200">
              <a:lnSpc>
                <a:spcPct val="101000"/>
              </a:lnSpc>
              <a:spcBef>
                <a:spcPts val="300"/>
              </a:spcBef>
            </a:pPr>
            <a:r>
              <a:rPr lang="en-US" sz="1200" dirty="0"/>
              <a:t>When you’re learning a new language, you’re not simply learning a new way of talking, you are also inadvertently learning a new way of thinking. </a:t>
            </a:r>
            <a:r>
              <a:rPr lang="en-US" sz="1200" u="sng" dirty="0">
                <a:hlinkClick r:id="rId5"/>
              </a:rPr>
              <a:t>Lera Boroditsky</a:t>
            </a:r>
            <a:r>
              <a:rPr lang="en-US" sz="1200" dirty="0"/>
              <a:t>, 1976–</a:t>
            </a:r>
          </a:p>
          <a:p>
            <a:pPr marL="342900" indent="-330200">
              <a:lnSpc>
                <a:spcPct val="101000"/>
              </a:lnSpc>
              <a:spcBef>
                <a:spcPts val="300"/>
              </a:spcBef>
            </a:pPr>
            <a:r>
              <a:rPr lang="en-US" sz="1200" dirty="0"/>
              <a:t>The limits of my language mean the limits of my world. </a:t>
            </a:r>
            <a:r>
              <a:rPr lang="en-US" sz="1200" u="sng" dirty="0">
                <a:hlinkClick r:id="rId6"/>
              </a:rPr>
              <a:t>Ludwig Wittgenstein</a:t>
            </a:r>
            <a:r>
              <a:rPr lang="en-US" sz="1200" dirty="0"/>
              <a:t>, 1889–1951</a:t>
            </a:r>
          </a:p>
          <a:p>
            <a:pPr marL="342900" indent="-330200">
              <a:lnSpc>
                <a:spcPct val="101000"/>
              </a:lnSpc>
              <a:spcBef>
                <a:spcPts val="300"/>
              </a:spcBef>
            </a:pPr>
            <a:r>
              <a:rPr lang="en-US" sz="1200" dirty="0"/>
              <a:t>To have a second language is to have a second soul. </a:t>
            </a:r>
            <a:r>
              <a:rPr lang="en-US" sz="1200" u="sng" dirty="0">
                <a:hlinkClick r:id="rId7"/>
              </a:rPr>
              <a:t>Charlemagne</a:t>
            </a:r>
            <a:r>
              <a:rPr lang="en-US" sz="1200" dirty="0"/>
              <a:t>, 742–814</a:t>
            </a:r>
          </a:p>
          <a:p>
            <a:pPr marL="342900" indent="-330200">
              <a:lnSpc>
                <a:spcPct val="101000"/>
              </a:lnSpc>
              <a:spcBef>
                <a:spcPts val="300"/>
              </a:spcBef>
            </a:pPr>
            <a:r>
              <a:rPr lang="en-US" sz="1200" dirty="0"/>
              <a:t>Language is a process of free creation; its laws and principles are fixed, but the manner in which the principles of generation are used is free and infinitely varied. Even the interpretation and use of words involves a process of free creation. ~ </a:t>
            </a:r>
            <a:r>
              <a:rPr lang="en-US" sz="1200" b="1" dirty="0">
                <a:hlinkClick r:id="rId8"/>
              </a:rPr>
              <a:t>Noam Chomsky</a:t>
            </a:r>
            <a:r>
              <a:rPr lang="en-US" sz="1200" b="1" dirty="0"/>
              <a:t>, 1928</a:t>
            </a:r>
            <a:r>
              <a:rPr lang="en-GB" sz="1200" b="1" dirty="0"/>
              <a:t>–</a:t>
            </a:r>
            <a:endParaRPr lang="en-GB" sz="1200" dirty="0"/>
          </a:p>
          <a:p>
            <a:pPr marL="0" lvl="0" indent="0" algn="l" rtl="0">
              <a:spcBef>
                <a:spcPts val="0"/>
              </a:spcBef>
              <a:spcAft>
                <a:spcPts val="0"/>
              </a:spcAft>
              <a:buNone/>
            </a:pPr>
            <a:endParaRPr dirty="0"/>
          </a:p>
        </p:txBody>
      </p:sp>
      <p:sp>
        <p:nvSpPr>
          <p:cNvPr id="94" name="Google Shape;94;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
        <p:cNvGrpSpPr/>
        <p:nvPr/>
      </p:nvGrpSpPr>
      <p:grpSpPr>
        <a:xfrm>
          <a:off x="0" y="0"/>
          <a:ext cx="0" cy="0"/>
          <a:chOff x="0" y="0"/>
          <a:chExt cx="0" cy="0"/>
        </a:xfrm>
      </p:grpSpPr>
      <p:sp>
        <p:nvSpPr>
          <p:cNvPr id="99" name="Google Shape;99;p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buSzPts val="2800"/>
              <a:buNone/>
            </a:pPr>
            <a:r>
              <a:rPr lang="en-US" sz="1200" dirty="0"/>
              <a:t>What does the podcast suggest about the relationship between language and thought?</a:t>
            </a:r>
          </a:p>
          <a:p>
            <a:pPr>
              <a:buSzPts val="2800"/>
            </a:pPr>
            <a:r>
              <a:rPr lang="en-GB" sz="1200" dirty="0"/>
              <a:t>Is it possible to think or know without language?</a:t>
            </a:r>
          </a:p>
          <a:p>
            <a:r>
              <a:rPr lang="en-GB" sz="1400" dirty="0"/>
              <a:t>What role does language play in allowing knowledge to be shared with future generations?</a:t>
            </a:r>
            <a:endParaRPr lang="en-US" sz="1400" dirty="0"/>
          </a:p>
        </p:txBody>
      </p:sp>
      <p:sp>
        <p:nvSpPr>
          <p:cNvPr id="100" name="Google Shape;100;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
        <p:cNvGrpSpPr/>
        <p:nvPr/>
      </p:nvGrpSpPr>
      <p:grpSpPr>
        <a:xfrm>
          <a:off x="0" y="0"/>
          <a:ext cx="0" cy="0"/>
          <a:chOff x="0" y="0"/>
          <a:chExt cx="0" cy="0"/>
        </a:xfrm>
      </p:grpSpPr>
      <p:sp>
        <p:nvSpPr>
          <p:cNvPr id="106" name="Google Shape;106;p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7" name="Google Shape;107;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14" name="Google Shape;11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6" name="Google Shape;126;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6" name="Google Shape;126;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369490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Both</a:t>
            </a:r>
            <a:r>
              <a:rPr lang="en-US" sz="1200" b="1" i="0" u="none" strike="noStrike" kern="1200" baseline="0" dirty="0">
                <a:solidFill>
                  <a:schemeClr val="tx1"/>
                </a:solidFill>
                <a:latin typeface="+mn-lt"/>
                <a:ea typeface="+mn-ea"/>
                <a:cs typeface="+mn-cs"/>
              </a:rPr>
              <a:t> body language </a:t>
            </a:r>
            <a:r>
              <a:rPr lang="en-US" sz="1200" b="0" i="0" u="none" strike="noStrike" kern="1200" baseline="0" dirty="0">
                <a:solidFill>
                  <a:schemeClr val="tx1"/>
                </a:solidFill>
                <a:latin typeface="+mn-lt"/>
                <a:ea typeface="+mn-ea"/>
                <a:cs typeface="+mn-cs"/>
              </a:rPr>
              <a:t>– but only first can be described as language.</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10</a:t>
            </a:fld>
            <a:endParaRPr lang="en-GB"/>
          </a:p>
        </p:txBody>
      </p:sp>
    </p:spTree>
    <p:extLst>
      <p:ext uri="{BB962C8B-B14F-4D97-AF65-F5344CB8AC3E}">
        <p14:creationId xmlns:p14="http://schemas.microsoft.com/office/powerpoint/2010/main" val="404016124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
        <p:cNvGrpSpPr/>
        <p:nvPr/>
      </p:nvGrpSpPr>
      <p:grpSpPr>
        <a:xfrm>
          <a:off x="0" y="0"/>
          <a:ext cx="0" cy="0"/>
          <a:chOff x="0" y="0"/>
          <a:chExt cx="0" cy="0"/>
        </a:xfrm>
      </p:grpSpPr>
      <p:sp>
        <p:nvSpPr>
          <p:cNvPr id="131" name="Google Shape;131;g640e2360e0_0_2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 name="Google Shape;132;g640e2360e0_0_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1000"/>
              </a:spcBef>
              <a:spcAft>
                <a:spcPts val="0"/>
              </a:spcAft>
              <a:buNone/>
            </a:pPr>
            <a:r>
              <a:rPr lang="fi-FI" dirty="0"/>
              <a:t>Group A</a:t>
            </a:r>
            <a:r>
              <a:rPr lang="fi-FI" dirty="0">
                <a:highlight>
                  <a:srgbClr val="FFFFFF"/>
                </a:highlight>
              </a:rPr>
              <a:t>: tinyurl.com/y6ov3m87</a:t>
            </a:r>
            <a:endParaRPr lang="fi-FI" dirty="0"/>
          </a:p>
          <a:p>
            <a:pPr marL="0" lvl="0" indent="0" algn="l" rtl="0">
              <a:spcBef>
                <a:spcPts val="1000"/>
              </a:spcBef>
              <a:spcAft>
                <a:spcPts val="0"/>
              </a:spcAft>
              <a:buNone/>
            </a:pPr>
            <a:r>
              <a:rPr lang="fi-FI" dirty="0"/>
              <a:t>Group B: </a:t>
            </a:r>
            <a:r>
              <a:rPr lang="fi-FI" dirty="0">
                <a:highlight>
                  <a:srgbClr val="FFFFFF"/>
                </a:highlight>
              </a:rPr>
              <a:t>tinyurl.com/y4hy2mj4</a:t>
            </a:r>
            <a:endParaRPr lang="fi-FI" dirty="0"/>
          </a:p>
          <a:p>
            <a:pPr marL="0" lvl="0" indent="0" algn="l" rtl="0">
              <a:spcBef>
                <a:spcPts val="0"/>
              </a:spcBef>
              <a:spcAft>
                <a:spcPts val="0"/>
              </a:spcAft>
              <a:buNone/>
            </a:pPr>
            <a:endParaRPr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
        <p:cNvGrpSpPr/>
        <p:nvPr/>
      </p:nvGrpSpPr>
      <p:grpSpPr>
        <a:xfrm>
          <a:off x="0" y="0"/>
          <a:ext cx="0" cy="0"/>
          <a:chOff x="0" y="0"/>
          <a:chExt cx="0" cy="0"/>
        </a:xfrm>
      </p:grpSpPr>
      <p:sp>
        <p:nvSpPr>
          <p:cNvPr id="137" name="Google Shape;137;p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8" name="Google Shape;138;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
        <p:cNvGrpSpPr/>
        <p:nvPr/>
      </p:nvGrpSpPr>
      <p:grpSpPr>
        <a:xfrm>
          <a:off x="0" y="0"/>
          <a:ext cx="0" cy="0"/>
          <a:chOff x="0" y="0"/>
          <a:chExt cx="0" cy="0"/>
        </a:xfrm>
      </p:grpSpPr>
      <p:sp>
        <p:nvSpPr>
          <p:cNvPr id="144" name="Google Shape;144;p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5" name="Google Shape;145;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i-FI" dirty="0" err="1"/>
              <a:t>Whole</a:t>
            </a:r>
            <a:r>
              <a:rPr lang="fi-FI" dirty="0"/>
              <a:t> </a:t>
            </a:r>
            <a:r>
              <a:rPr lang="fi-FI" dirty="0" err="1"/>
              <a:t>class</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82</a:t>
            </a:fld>
            <a:endParaRPr lang="en-GB"/>
          </a:p>
        </p:txBody>
      </p:sp>
    </p:spTree>
    <p:extLst>
      <p:ext uri="{BB962C8B-B14F-4D97-AF65-F5344CB8AC3E}">
        <p14:creationId xmlns:p14="http://schemas.microsoft.com/office/powerpoint/2010/main" val="130638534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i-FI" dirty="0"/>
              <a:t>Small </a:t>
            </a:r>
            <a:r>
              <a:rPr lang="fi-FI" dirty="0" err="1"/>
              <a:t>groups</a:t>
            </a:r>
            <a:r>
              <a:rPr lang="fi-FI" dirty="0"/>
              <a:t> (5 </a:t>
            </a:r>
            <a:r>
              <a:rPr lang="fi-FI" dirty="0" err="1"/>
              <a:t>minutes</a:t>
            </a:r>
            <a:r>
              <a:rPr lang="fi-FI" dirty="0"/>
              <a:t>)</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83</a:t>
            </a:fld>
            <a:endParaRPr lang="en-GB"/>
          </a:p>
        </p:txBody>
      </p:sp>
    </p:spTree>
    <p:extLst>
      <p:ext uri="{BB962C8B-B14F-4D97-AF65-F5344CB8AC3E}">
        <p14:creationId xmlns:p14="http://schemas.microsoft.com/office/powerpoint/2010/main" val="3274763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dirty="0" err="1"/>
              <a:t>Whole</a:t>
            </a:r>
            <a:r>
              <a:rPr lang="fi-FI" dirty="0"/>
              <a:t> </a:t>
            </a:r>
            <a:r>
              <a:rPr lang="fi-FI" dirty="0" err="1"/>
              <a:t>class</a:t>
            </a:r>
            <a:endParaRPr lang="en-GB" dirty="0"/>
          </a:p>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85</a:t>
            </a:fld>
            <a:endParaRPr lang="en-GB"/>
          </a:p>
        </p:txBody>
      </p:sp>
    </p:spTree>
    <p:extLst>
      <p:ext uri="{BB962C8B-B14F-4D97-AF65-F5344CB8AC3E}">
        <p14:creationId xmlns:p14="http://schemas.microsoft.com/office/powerpoint/2010/main" val="83945500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dirty="0" err="1"/>
              <a:t>Whole</a:t>
            </a:r>
            <a:r>
              <a:rPr lang="fi-FI" dirty="0"/>
              <a:t> </a:t>
            </a:r>
            <a:r>
              <a:rPr lang="fi-FI" dirty="0" err="1"/>
              <a:t>class</a:t>
            </a:r>
            <a:endParaRPr lang="en-GB" dirty="0"/>
          </a:p>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86</a:t>
            </a:fld>
            <a:endParaRPr lang="en-GB"/>
          </a:p>
        </p:txBody>
      </p:sp>
    </p:spTree>
    <p:extLst>
      <p:ext uri="{BB962C8B-B14F-4D97-AF65-F5344CB8AC3E}">
        <p14:creationId xmlns:p14="http://schemas.microsoft.com/office/powerpoint/2010/main" val="64122172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dirty="0" err="1"/>
              <a:t>Whole</a:t>
            </a:r>
            <a:r>
              <a:rPr lang="fi-FI" dirty="0"/>
              <a:t> </a:t>
            </a:r>
            <a:r>
              <a:rPr lang="fi-FI" dirty="0" err="1"/>
              <a:t>class</a:t>
            </a:r>
            <a:endParaRPr lang="en-GB" dirty="0"/>
          </a:p>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87</a:t>
            </a:fld>
            <a:endParaRPr lang="en-GB"/>
          </a:p>
        </p:txBody>
      </p:sp>
    </p:spTree>
    <p:extLst>
      <p:ext uri="{BB962C8B-B14F-4D97-AF65-F5344CB8AC3E}">
        <p14:creationId xmlns:p14="http://schemas.microsoft.com/office/powerpoint/2010/main" val="292431975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dirty="0" err="1"/>
              <a:t>Whole</a:t>
            </a:r>
            <a:r>
              <a:rPr lang="fi-FI" dirty="0"/>
              <a:t> </a:t>
            </a:r>
            <a:r>
              <a:rPr lang="fi-FI" dirty="0" err="1"/>
              <a:t>class</a:t>
            </a:r>
            <a:r>
              <a:rPr lang="en-GB" dirty="0"/>
              <a:t>, then individual</a:t>
            </a:r>
          </a:p>
        </p:txBody>
      </p:sp>
      <p:sp>
        <p:nvSpPr>
          <p:cNvPr id="4" name="Slide Number Placeholder 3"/>
          <p:cNvSpPr>
            <a:spLocks noGrp="1"/>
          </p:cNvSpPr>
          <p:nvPr>
            <p:ph type="sldNum" sz="quarter" idx="5"/>
          </p:nvPr>
        </p:nvSpPr>
        <p:spPr/>
        <p:txBody>
          <a:bodyPr/>
          <a:lstStyle/>
          <a:p>
            <a:fld id="{F9CEC322-EFA6-425D-93CA-61F5774C6D3C}" type="slidenum">
              <a:rPr lang="en-GB" smtClean="0"/>
              <a:t>89</a:t>
            </a:fld>
            <a:endParaRPr lang="en-GB"/>
          </a:p>
        </p:txBody>
      </p:sp>
    </p:spTree>
    <p:extLst>
      <p:ext uri="{BB962C8B-B14F-4D97-AF65-F5344CB8AC3E}">
        <p14:creationId xmlns:p14="http://schemas.microsoft.com/office/powerpoint/2010/main" val="252621428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i-FI" dirty="0" err="1"/>
              <a:t>Individual</a:t>
            </a:r>
            <a:r>
              <a:rPr lang="fi-FI" dirty="0"/>
              <a:t> and </a:t>
            </a:r>
            <a:r>
              <a:rPr lang="fi-FI" dirty="0" err="1"/>
              <a:t>whole</a:t>
            </a:r>
            <a:r>
              <a:rPr lang="fi-FI" dirty="0"/>
              <a:t> </a:t>
            </a:r>
            <a:r>
              <a:rPr lang="fi-FI" dirty="0" err="1"/>
              <a:t>class</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90</a:t>
            </a:fld>
            <a:endParaRPr lang="en-GB"/>
          </a:p>
        </p:txBody>
      </p:sp>
    </p:spTree>
    <p:extLst>
      <p:ext uri="{BB962C8B-B14F-4D97-AF65-F5344CB8AC3E}">
        <p14:creationId xmlns:p14="http://schemas.microsoft.com/office/powerpoint/2010/main" val="73805893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a:solidFill>
                  <a:schemeClr val="tx1"/>
                </a:solidFill>
                <a:latin typeface="+mn-lt"/>
                <a:ea typeface="+mn-ea"/>
                <a:cs typeface="+mn-cs"/>
              </a:rPr>
              <a:t>Since most of our knowledge comes to us through language, we need to be clear about the meanings of words if we are to understand the information that is being communicated to us. </a:t>
            </a:r>
          </a:p>
          <a:p>
            <a:endParaRPr lang="en-US" sz="1200" b="0" i="0" u="none" strike="noStrike" kern="1200" baseline="0" dirty="0">
              <a:solidFill>
                <a:schemeClr val="tx1"/>
              </a:solidFill>
              <a:latin typeface="+mn-lt"/>
              <a:ea typeface="+mn-ea"/>
              <a:cs typeface="+mn-cs"/>
            </a:endParaRPr>
          </a:p>
          <a:p>
            <a:r>
              <a:rPr lang="en-US" sz="1200" b="0" i="0" u="none" strike="noStrike" kern="1200" baseline="0" dirty="0">
                <a:solidFill>
                  <a:schemeClr val="tx1"/>
                </a:solidFill>
                <a:latin typeface="+mn-lt"/>
                <a:ea typeface="+mn-ea"/>
                <a:cs typeface="+mn-cs"/>
              </a:rPr>
              <a:t>Definition theory = meanings found in dictionaries, </a:t>
            </a:r>
          </a:p>
          <a:p>
            <a:r>
              <a:rPr lang="en-US" sz="1200" b="0" i="0" u="none" strike="noStrike" kern="1200" baseline="0" dirty="0">
                <a:solidFill>
                  <a:schemeClr val="tx1"/>
                </a:solidFill>
                <a:latin typeface="+mn-lt"/>
                <a:ea typeface="+mn-ea"/>
                <a:cs typeface="+mn-cs"/>
              </a:rPr>
              <a:t>Denotation theory = found in the world, </a:t>
            </a:r>
          </a:p>
          <a:p>
            <a:r>
              <a:rPr lang="en-US" sz="1200" b="0" i="0" u="none" strike="noStrike" kern="1200" baseline="0" dirty="0">
                <a:solidFill>
                  <a:schemeClr val="tx1"/>
                </a:solidFill>
                <a:latin typeface="+mn-lt"/>
                <a:ea typeface="+mn-ea"/>
                <a:cs typeface="+mn-cs"/>
              </a:rPr>
              <a:t>Image theory = found in the </a:t>
            </a:r>
            <a:r>
              <a:rPr lang="en-GB" sz="1200" b="0" i="0" u="none" strike="noStrike" kern="1200" baseline="0" dirty="0">
                <a:solidFill>
                  <a:schemeClr val="tx1"/>
                </a:solidFill>
                <a:latin typeface="+mn-lt"/>
                <a:ea typeface="+mn-ea"/>
                <a:cs typeface="+mn-cs"/>
              </a:rPr>
              <a:t>mind;</a:t>
            </a:r>
          </a:p>
          <a:p>
            <a:r>
              <a:rPr lang="en-GB" sz="1200" b="0" i="0" u="none" strike="noStrike" kern="1200" baseline="0" dirty="0">
                <a:solidFill>
                  <a:schemeClr val="tx1"/>
                </a:solidFill>
                <a:latin typeface="+mn-lt"/>
                <a:ea typeface="+mn-ea"/>
                <a:cs typeface="+mn-cs"/>
              </a:rPr>
              <a:t>Know-how = meaning found through experience</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23</a:t>
            </a:fld>
            <a:endParaRPr lang="en-GB"/>
          </a:p>
        </p:txBody>
      </p:sp>
    </p:spTree>
    <p:extLst>
      <p:ext uri="{BB962C8B-B14F-4D97-AF65-F5344CB8AC3E}">
        <p14:creationId xmlns:p14="http://schemas.microsoft.com/office/powerpoint/2010/main" val="169744418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i-FI" dirty="0" err="1"/>
              <a:t>Whole</a:t>
            </a:r>
            <a:r>
              <a:rPr lang="fi-FI" dirty="0"/>
              <a:t> </a:t>
            </a:r>
            <a:r>
              <a:rPr lang="fi-FI" dirty="0" err="1"/>
              <a:t>class</a:t>
            </a:r>
            <a:r>
              <a:rPr lang="fi-FI" dirty="0"/>
              <a:t> and </a:t>
            </a:r>
            <a:r>
              <a:rPr lang="fi-FI" dirty="0" err="1"/>
              <a:t>then</a:t>
            </a:r>
            <a:r>
              <a:rPr lang="fi-FI" dirty="0"/>
              <a:t> </a:t>
            </a:r>
            <a:r>
              <a:rPr lang="fi-FI" dirty="0" err="1"/>
              <a:t>small</a:t>
            </a:r>
            <a:r>
              <a:rPr lang="fi-FI" dirty="0"/>
              <a:t> </a:t>
            </a:r>
            <a:r>
              <a:rPr lang="fi-FI" dirty="0" err="1"/>
              <a:t>groups</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91</a:t>
            </a:fld>
            <a:endParaRPr lang="en-GB"/>
          </a:p>
        </p:txBody>
      </p:sp>
    </p:spTree>
    <p:extLst>
      <p:ext uri="{BB962C8B-B14F-4D97-AF65-F5344CB8AC3E}">
        <p14:creationId xmlns:p14="http://schemas.microsoft.com/office/powerpoint/2010/main" val="234900791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i-FI" dirty="0"/>
              <a:t>Small </a:t>
            </a:r>
            <a:r>
              <a:rPr lang="fi-FI" dirty="0" err="1"/>
              <a:t>groups</a:t>
            </a:r>
            <a:r>
              <a:rPr lang="fi-FI" dirty="0"/>
              <a:t>, and </a:t>
            </a:r>
            <a:r>
              <a:rPr lang="fi-FI" dirty="0" err="1"/>
              <a:t>then</a:t>
            </a:r>
            <a:r>
              <a:rPr lang="fi-FI" dirty="0"/>
              <a:t> </a:t>
            </a:r>
            <a:r>
              <a:rPr lang="fi-FI" dirty="0" err="1"/>
              <a:t>whole</a:t>
            </a:r>
            <a:r>
              <a:rPr lang="fi-FI" dirty="0"/>
              <a:t> </a:t>
            </a:r>
            <a:r>
              <a:rPr lang="fi-FI" dirty="0" err="1"/>
              <a:t>class</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92</a:t>
            </a:fld>
            <a:endParaRPr lang="en-GB"/>
          </a:p>
        </p:txBody>
      </p:sp>
    </p:spTree>
    <p:extLst>
      <p:ext uri="{BB962C8B-B14F-4D97-AF65-F5344CB8AC3E}">
        <p14:creationId xmlns:p14="http://schemas.microsoft.com/office/powerpoint/2010/main" val="165882389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dirty="0" err="1"/>
              <a:t>Whole</a:t>
            </a:r>
            <a:r>
              <a:rPr lang="fi-FI" dirty="0"/>
              <a:t> </a:t>
            </a:r>
            <a:r>
              <a:rPr lang="fi-FI" dirty="0" err="1"/>
              <a:t>class</a:t>
            </a:r>
            <a:endParaRPr lang="en-GB" dirty="0"/>
          </a:p>
          <a:p>
            <a:pPr marL="171450" indent="-171450">
              <a:buFont typeface="Arial" panose="020B0604020202020204" pitchFamily="34" charset="0"/>
              <a:buChar char="•"/>
            </a:pPr>
            <a:r>
              <a:rPr lang="en-GB" sz="1200" b="0" i="0" u="none" strike="noStrike" kern="1200" baseline="0" dirty="0">
                <a:solidFill>
                  <a:schemeClr val="tx1"/>
                </a:solidFill>
                <a:latin typeface="+mn-lt"/>
                <a:ea typeface="+mn-ea"/>
                <a:cs typeface="+mn-cs"/>
              </a:rPr>
              <a:t>‘</a:t>
            </a:r>
            <a:r>
              <a:rPr lang="en-GB" sz="1200" b="0" i="1" u="none" strike="noStrike" kern="1200" baseline="0" dirty="0" err="1">
                <a:solidFill>
                  <a:schemeClr val="tx1"/>
                </a:solidFill>
                <a:latin typeface="+mn-lt"/>
                <a:ea typeface="+mn-ea"/>
                <a:cs typeface="+mn-cs"/>
              </a:rPr>
              <a:t>Guten</a:t>
            </a:r>
            <a:r>
              <a:rPr lang="en-GB" sz="1200" b="0" i="1" u="none" strike="noStrike" kern="1200" baseline="0" dirty="0">
                <a:solidFill>
                  <a:schemeClr val="tx1"/>
                </a:solidFill>
                <a:latin typeface="+mn-lt"/>
                <a:ea typeface="+mn-ea"/>
                <a:cs typeface="+mn-cs"/>
              </a:rPr>
              <a:t> Tag</a:t>
            </a:r>
            <a:r>
              <a:rPr lang="en-GB" sz="1200" b="0" i="0" u="none" strike="noStrike" kern="1200" baseline="0" dirty="0">
                <a:solidFill>
                  <a:schemeClr val="tx1"/>
                </a:solidFill>
                <a:latin typeface="+mn-lt"/>
                <a:ea typeface="+mn-ea"/>
                <a:cs typeface="+mn-cs"/>
              </a:rPr>
              <a:t>’ is ‘Good day’ (used in Australia, but not other English speaking countries);</a:t>
            </a:r>
          </a:p>
          <a:p>
            <a:pPr marL="171450" indent="-171450">
              <a:buFont typeface="Arial" panose="020B0604020202020204" pitchFamily="34" charset="0"/>
              <a:buChar char="•"/>
            </a:pPr>
            <a:r>
              <a:rPr lang="en-GB" sz="1200" b="0" i="0" u="none" strike="noStrike" kern="1200" baseline="0" dirty="0">
                <a:solidFill>
                  <a:schemeClr val="tx1"/>
                </a:solidFill>
                <a:latin typeface="+mn-lt"/>
                <a:ea typeface="+mn-ea"/>
                <a:cs typeface="+mn-cs"/>
              </a:rPr>
              <a:t>‘</a:t>
            </a:r>
            <a:r>
              <a:rPr lang="en-GB" sz="1200" b="0" i="1" u="none" strike="noStrike" kern="1200" baseline="0" dirty="0" err="1">
                <a:solidFill>
                  <a:schemeClr val="tx1"/>
                </a:solidFill>
                <a:latin typeface="+mn-lt"/>
                <a:ea typeface="+mn-ea"/>
                <a:cs typeface="+mn-cs"/>
              </a:rPr>
              <a:t>S’il</a:t>
            </a:r>
            <a:r>
              <a:rPr lang="en-GB" sz="1200" b="0" i="1" u="none" strike="noStrike" kern="1200" baseline="0" dirty="0">
                <a:solidFill>
                  <a:schemeClr val="tx1"/>
                </a:solidFill>
                <a:latin typeface="+mn-lt"/>
                <a:ea typeface="+mn-ea"/>
                <a:cs typeface="+mn-cs"/>
              </a:rPr>
              <a:t> </a:t>
            </a:r>
            <a:r>
              <a:rPr lang="en-GB" sz="1200" b="0" i="1" u="none" strike="noStrike" kern="1200" baseline="0" dirty="0" err="1">
                <a:solidFill>
                  <a:schemeClr val="tx1"/>
                </a:solidFill>
                <a:latin typeface="+mn-lt"/>
                <a:ea typeface="+mn-ea"/>
                <a:cs typeface="+mn-cs"/>
              </a:rPr>
              <a:t>vous</a:t>
            </a:r>
            <a:r>
              <a:rPr lang="en-GB" sz="1200" b="0" i="1" u="none" strike="noStrike" kern="1200" baseline="0" dirty="0">
                <a:solidFill>
                  <a:schemeClr val="tx1"/>
                </a:solidFill>
                <a:latin typeface="+mn-lt"/>
                <a:ea typeface="+mn-ea"/>
                <a:cs typeface="+mn-cs"/>
              </a:rPr>
              <a:t> </a:t>
            </a:r>
            <a:r>
              <a:rPr lang="en-GB" sz="1200" b="0" i="1" u="none" strike="noStrike" kern="1200" baseline="0" dirty="0" err="1">
                <a:solidFill>
                  <a:schemeClr val="tx1"/>
                </a:solidFill>
                <a:latin typeface="+mn-lt"/>
                <a:ea typeface="+mn-ea"/>
                <a:cs typeface="+mn-cs"/>
              </a:rPr>
              <a:t>plaît</a:t>
            </a:r>
            <a:r>
              <a:rPr lang="en-GB" sz="1200" b="0" i="0" u="none" strike="noStrike" kern="1200" baseline="0" dirty="0">
                <a:solidFill>
                  <a:schemeClr val="tx1"/>
                </a:solidFill>
                <a:latin typeface="+mn-lt"/>
                <a:ea typeface="+mn-ea"/>
                <a:cs typeface="+mn-cs"/>
              </a:rPr>
              <a:t>’ as ‘If it pleases you’, </a:t>
            </a:r>
          </a:p>
          <a:p>
            <a:pPr marL="171450" indent="-171450">
              <a:buFont typeface="Arial" panose="020B0604020202020204" pitchFamily="34" charset="0"/>
              <a:buChar char="•"/>
            </a:pPr>
            <a:r>
              <a:rPr lang="en-GB" sz="1200" b="0" i="0" u="none" strike="noStrike" kern="1200" baseline="0" dirty="0">
                <a:solidFill>
                  <a:schemeClr val="tx1"/>
                </a:solidFill>
                <a:latin typeface="+mn-lt"/>
                <a:ea typeface="+mn-ea"/>
                <a:cs typeface="+mn-cs"/>
              </a:rPr>
              <a:t>‘How do you do?’ would sound absurd in German and French if translated literally – how do you do what? Perhaps it is best translated as ‘</a:t>
            </a:r>
            <a:r>
              <a:rPr lang="en-GB" sz="1200" b="0" i="1" u="none" strike="noStrike" kern="1200" baseline="0" dirty="0" err="1">
                <a:solidFill>
                  <a:schemeClr val="tx1"/>
                </a:solidFill>
                <a:latin typeface="+mn-lt"/>
                <a:ea typeface="+mn-ea"/>
                <a:cs typeface="+mn-cs"/>
              </a:rPr>
              <a:t>enchanté</a:t>
            </a:r>
            <a:r>
              <a:rPr lang="en-GB" sz="1200" b="0" i="0" u="none" strike="noStrike" kern="1200" baseline="0" dirty="0">
                <a:solidFill>
                  <a:schemeClr val="tx1"/>
                </a:solidFill>
                <a:latin typeface="+mn-lt"/>
                <a:ea typeface="+mn-ea"/>
                <a:cs typeface="+mn-cs"/>
              </a:rPr>
              <a:t>’</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94</a:t>
            </a:fld>
            <a:endParaRPr lang="en-GB"/>
          </a:p>
        </p:txBody>
      </p:sp>
    </p:spTree>
    <p:extLst>
      <p:ext uri="{BB962C8B-B14F-4D97-AF65-F5344CB8AC3E}">
        <p14:creationId xmlns:p14="http://schemas.microsoft.com/office/powerpoint/2010/main" val="181184101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i-FI" dirty="0" err="1"/>
              <a:t>Individual</a:t>
            </a:r>
            <a:r>
              <a:rPr lang="fi-FI" dirty="0"/>
              <a:t> (5 </a:t>
            </a:r>
            <a:r>
              <a:rPr lang="fi-FI" dirty="0" err="1"/>
              <a:t>minutes</a:t>
            </a:r>
            <a:r>
              <a:rPr lang="fi-FI" dirty="0"/>
              <a:t>)</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95</a:t>
            </a:fld>
            <a:endParaRPr lang="en-GB"/>
          </a:p>
        </p:txBody>
      </p:sp>
    </p:spTree>
    <p:extLst>
      <p:ext uri="{BB962C8B-B14F-4D97-AF65-F5344CB8AC3E}">
        <p14:creationId xmlns:p14="http://schemas.microsoft.com/office/powerpoint/2010/main" val="217052536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i-FI" dirty="0"/>
              <a:t>Small </a:t>
            </a:r>
            <a:r>
              <a:rPr lang="fi-FI" dirty="0" err="1"/>
              <a:t>groups</a:t>
            </a:r>
            <a:r>
              <a:rPr lang="fi-FI" dirty="0"/>
              <a:t> (5 </a:t>
            </a:r>
            <a:r>
              <a:rPr lang="fi-FI" dirty="0" err="1"/>
              <a:t>minutes</a:t>
            </a:r>
            <a:r>
              <a:rPr lang="fi-FI" dirty="0"/>
              <a:t>)</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96</a:t>
            </a:fld>
            <a:endParaRPr lang="en-GB"/>
          </a:p>
        </p:txBody>
      </p:sp>
    </p:spTree>
    <p:extLst>
      <p:ext uri="{BB962C8B-B14F-4D97-AF65-F5344CB8AC3E}">
        <p14:creationId xmlns:p14="http://schemas.microsoft.com/office/powerpoint/2010/main" val="127094637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dirty="0" err="1"/>
              <a:t>Whole</a:t>
            </a:r>
            <a:r>
              <a:rPr lang="fi-FI" dirty="0"/>
              <a:t> </a:t>
            </a:r>
            <a:r>
              <a:rPr lang="fi-FI" dirty="0" err="1"/>
              <a:t>class</a:t>
            </a:r>
            <a:endParaRPr lang="en-GB" dirty="0"/>
          </a:p>
          <a:p>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97</a:t>
            </a:fld>
            <a:endParaRPr lang="en-GB"/>
          </a:p>
        </p:txBody>
      </p:sp>
    </p:spTree>
    <p:extLst>
      <p:ext uri="{BB962C8B-B14F-4D97-AF65-F5344CB8AC3E}">
        <p14:creationId xmlns:p14="http://schemas.microsoft.com/office/powerpoint/2010/main" val="194986936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u="none" strike="noStrike" kern="1200" baseline="0" dirty="0">
                <a:solidFill>
                  <a:schemeClr val="tx1"/>
                </a:solidFill>
                <a:latin typeface="+mn-lt"/>
                <a:ea typeface="+mn-ea"/>
                <a:cs typeface="+mn-cs"/>
              </a:rPr>
              <a:t>A good label enables you to predict how the object in question will behave: </a:t>
            </a:r>
          </a:p>
          <a:p>
            <a:r>
              <a:rPr lang="en-GB" sz="1200" b="0" i="0" u="none" strike="noStrike" kern="1200" baseline="0" dirty="0">
                <a:solidFill>
                  <a:schemeClr val="tx1"/>
                </a:solidFill>
                <a:latin typeface="+mn-lt"/>
                <a:ea typeface="+mn-ea"/>
                <a:cs typeface="+mn-cs"/>
              </a:rPr>
              <a:t>e.g. if you take an object from a box labelled apples, you can be confident that it will look, smell and taste like an apple, and that it will nourish rather than poison you.</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100</a:t>
            </a:fld>
            <a:endParaRPr lang="en-GB"/>
          </a:p>
        </p:txBody>
      </p:sp>
    </p:spTree>
    <p:extLst>
      <p:ext uri="{BB962C8B-B14F-4D97-AF65-F5344CB8AC3E}">
        <p14:creationId xmlns:p14="http://schemas.microsoft.com/office/powerpoint/2010/main" val="23865525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u="none" strike="noStrike" kern="1200" baseline="0" dirty="0">
                <a:solidFill>
                  <a:schemeClr val="tx1"/>
                </a:solidFill>
                <a:latin typeface="+mn-lt"/>
                <a:ea typeface="+mn-ea"/>
                <a:cs typeface="+mn-cs"/>
              </a:rPr>
              <a:t>A good label enables you to predict how the object in question will behave: </a:t>
            </a:r>
          </a:p>
          <a:p>
            <a:r>
              <a:rPr lang="en-GB" sz="1200" b="0" i="0" u="none" strike="noStrike" kern="1200" baseline="0" dirty="0">
                <a:solidFill>
                  <a:schemeClr val="tx1"/>
                </a:solidFill>
                <a:latin typeface="+mn-lt"/>
                <a:ea typeface="+mn-ea"/>
                <a:cs typeface="+mn-cs"/>
              </a:rPr>
              <a:t>e.g. if you take an object from a box labelled apples, you can be confident that it will look, smell and taste like an apple, and that it will nourish rather than poison you.</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102</a:t>
            </a:fld>
            <a:endParaRPr lang="en-GB"/>
          </a:p>
        </p:txBody>
      </p:sp>
    </p:spTree>
    <p:extLst>
      <p:ext uri="{BB962C8B-B14F-4D97-AF65-F5344CB8AC3E}">
        <p14:creationId xmlns:p14="http://schemas.microsoft.com/office/powerpoint/2010/main" val="198835222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u="none" strike="noStrike" kern="1200" baseline="0" dirty="0">
                <a:solidFill>
                  <a:schemeClr val="tx1"/>
                </a:solidFill>
                <a:latin typeface="+mn-lt"/>
                <a:ea typeface="+mn-ea"/>
                <a:cs typeface="+mn-cs"/>
              </a:rPr>
              <a:t>A good label enables you to predict how the object in question will behave: </a:t>
            </a:r>
          </a:p>
          <a:p>
            <a:r>
              <a:rPr lang="en-GB" sz="1200" b="0" i="0" u="none" strike="noStrike" kern="1200" baseline="0" dirty="0">
                <a:solidFill>
                  <a:schemeClr val="tx1"/>
                </a:solidFill>
                <a:latin typeface="+mn-lt"/>
                <a:ea typeface="+mn-ea"/>
                <a:cs typeface="+mn-cs"/>
              </a:rPr>
              <a:t>e.g. if you take an object from a box labelled apples, you can be confident that it will look, smell and taste like an apple, and that it will nourish rather than poison you.</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103</a:t>
            </a:fld>
            <a:endParaRPr lang="en-GB"/>
          </a:p>
        </p:txBody>
      </p:sp>
    </p:spTree>
    <p:extLst>
      <p:ext uri="{BB962C8B-B14F-4D97-AF65-F5344CB8AC3E}">
        <p14:creationId xmlns:p14="http://schemas.microsoft.com/office/powerpoint/2010/main" val="198835222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sz="1200" b="0" i="0" u="none" strike="noStrike" kern="1200" baseline="0" dirty="0">
                <a:solidFill>
                  <a:schemeClr val="tx1"/>
                </a:solidFill>
                <a:latin typeface="+mn-lt"/>
                <a:ea typeface="+mn-ea"/>
                <a:cs typeface="+mn-cs"/>
              </a:rPr>
              <a:t>You might naturally say that liquid B is the odd one out. But not if you are thirsty, and liquid A is water, liquid B is water coloured with a harmless red vegetable dye, and liquid C is hydrochloric acid!</a:t>
            </a:r>
          </a:p>
          <a:p>
            <a:pPr marL="171450" indent="-171450">
              <a:buFont typeface="Arial" panose="020B0604020202020204" pitchFamily="34" charset="0"/>
              <a:buChar char="•"/>
            </a:pPr>
            <a:r>
              <a:rPr lang="en-GB" sz="1200" b="0" i="0" u="none" strike="noStrike" kern="1200" baseline="0" dirty="0">
                <a:solidFill>
                  <a:schemeClr val="tx1"/>
                </a:solidFill>
                <a:latin typeface="+mn-lt"/>
                <a:ea typeface="+mn-ea"/>
                <a:cs typeface="+mn-cs"/>
              </a:rPr>
              <a:t>The most useful way of classifying luggage is likely to vary with context.</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104</a:t>
            </a:fld>
            <a:endParaRPr lang="en-GB"/>
          </a:p>
        </p:txBody>
      </p:sp>
    </p:spTree>
    <p:extLst>
      <p:ext uri="{BB962C8B-B14F-4D97-AF65-F5344CB8AC3E}">
        <p14:creationId xmlns:p14="http://schemas.microsoft.com/office/powerpoint/2010/main" val="17402992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Example shows if you do not know what the key words in a passage mean you will not understand it. </a:t>
            </a:r>
          </a:p>
          <a:p>
            <a:r>
              <a:rPr lang="en-US" sz="1200" b="0" i="0" u="none" strike="noStrike" kern="1200" baseline="0" dirty="0">
                <a:solidFill>
                  <a:schemeClr val="tx1"/>
                </a:solidFill>
                <a:latin typeface="+mn-lt"/>
                <a:ea typeface="+mn-ea"/>
                <a:cs typeface="+mn-cs"/>
              </a:rPr>
              <a:t>Raises question of what it is to know the meaning of a word. </a:t>
            </a:r>
          </a:p>
          <a:p>
            <a:r>
              <a:rPr lang="en-US" sz="1200" b="0" i="0" u="none" strike="noStrike" kern="1200" baseline="0" dirty="0">
                <a:solidFill>
                  <a:schemeClr val="tx1"/>
                </a:solidFill>
                <a:latin typeface="+mn-lt"/>
                <a:ea typeface="+mn-ea"/>
                <a:cs typeface="+mn-cs"/>
              </a:rPr>
              <a:t>Meaning is important in our search for knowledge because </a:t>
            </a:r>
            <a:r>
              <a:rPr lang="en-US" sz="1200" b="0" i="1" u="none" strike="noStrike" kern="1200" baseline="0" dirty="0">
                <a:solidFill>
                  <a:schemeClr val="tx1"/>
                </a:solidFill>
                <a:latin typeface="+mn-lt"/>
                <a:ea typeface="+mn-ea"/>
                <a:cs typeface="+mn-cs"/>
              </a:rPr>
              <a:t>you must know what a sentence means before you can decide whether it is true or false. </a:t>
            </a:r>
          </a:p>
          <a:p>
            <a:r>
              <a:rPr lang="en-US" sz="1200" b="0" i="0" u="none" strike="noStrike" kern="1200" baseline="0" dirty="0">
                <a:solidFill>
                  <a:schemeClr val="tx1"/>
                </a:solidFill>
                <a:latin typeface="+mn-lt"/>
                <a:ea typeface="+mn-ea"/>
                <a:cs typeface="+mn-cs"/>
              </a:rPr>
              <a:t>You can repeat parrot-fashion that </a:t>
            </a:r>
            <a:r>
              <a:rPr lang="en-US" sz="1200" b="0" i="0" u="none" strike="noStrike" kern="1200" baseline="0" dirty="0" err="1">
                <a:solidFill>
                  <a:schemeClr val="tx1"/>
                </a:solidFill>
                <a:latin typeface="+mn-lt"/>
                <a:ea typeface="+mn-ea"/>
                <a:cs typeface="+mn-cs"/>
              </a:rPr>
              <a:t>traxoline</a:t>
            </a:r>
            <a:r>
              <a:rPr lang="en-US" sz="1200" b="0" i="0" u="none" strike="noStrike" kern="1200" baseline="0" dirty="0">
                <a:solidFill>
                  <a:schemeClr val="tx1"/>
                </a:solidFill>
                <a:latin typeface="+mn-lt"/>
                <a:ea typeface="+mn-ea"/>
                <a:cs typeface="+mn-cs"/>
              </a:rPr>
              <a:t> is </a:t>
            </a:r>
            <a:r>
              <a:rPr lang="en-US" sz="1200" b="0" i="0" u="none" strike="noStrike" kern="1200" baseline="0" dirty="0" err="1">
                <a:solidFill>
                  <a:schemeClr val="tx1"/>
                </a:solidFill>
                <a:latin typeface="+mn-lt"/>
                <a:ea typeface="+mn-ea"/>
                <a:cs typeface="+mn-cs"/>
              </a:rPr>
              <a:t>montilled</a:t>
            </a:r>
            <a:r>
              <a:rPr lang="en-US" sz="1200" b="0" i="0" u="none" strike="noStrike" kern="1200" baseline="0" dirty="0">
                <a:solidFill>
                  <a:schemeClr val="tx1"/>
                </a:solidFill>
                <a:latin typeface="+mn-lt"/>
                <a:ea typeface="+mn-ea"/>
                <a:cs typeface="+mn-cs"/>
              </a:rPr>
              <a:t> in </a:t>
            </a:r>
            <a:r>
              <a:rPr lang="en-US" sz="1200" b="0" i="0" u="none" strike="noStrike" kern="1200" baseline="0" dirty="0" err="1">
                <a:solidFill>
                  <a:schemeClr val="tx1"/>
                </a:solidFill>
                <a:latin typeface="+mn-lt"/>
                <a:ea typeface="+mn-ea"/>
                <a:cs typeface="+mn-cs"/>
              </a:rPr>
              <a:t>Ceristanna</a:t>
            </a:r>
            <a:r>
              <a:rPr lang="en-US" sz="1200" b="0" i="0" u="none" strike="noStrike" kern="1200" baseline="0" dirty="0">
                <a:solidFill>
                  <a:schemeClr val="tx1"/>
                </a:solidFill>
                <a:latin typeface="+mn-lt"/>
                <a:ea typeface="+mn-ea"/>
                <a:cs typeface="+mn-cs"/>
              </a:rPr>
              <a:t>, but if you do not know what ‘</a:t>
            </a:r>
            <a:r>
              <a:rPr lang="en-US" sz="1200" b="0" i="0" u="none" strike="noStrike" kern="1200" baseline="0" dirty="0" err="1">
                <a:solidFill>
                  <a:schemeClr val="tx1"/>
                </a:solidFill>
                <a:latin typeface="+mn-lt"/>
                <a:ea typeface="+mn-ea"/>
                <a:cs typeface="+mn-cs"/>
              </a:rPr>
              <a:t>traxoline</a:t>
            </a:r>
            <a:r>
              <a:rPr lang="en-US" sz="1200" b="0" i="0" u="none" strike="noStrike" kern="1200" baseline="0" dirty="0">
                <a:solidFill>
                  <a:schemeClr val="tx1"/>
                </a:solidFill>
                <a:latin typeface="+mn-lt"/>
                <a:ea typeface="+mn-ea"/>
                <a:cs typeface="+mn-cs"/>
              </a:rPr>
              <a:t>’ and ‘</a:t>
            </a:r>
            <a:r>
              <a:rPr lang="en-US" sz="1200" b="0" i="0" u="none" strike="noStrike" kern="1200" baseline="0" dirty="0" err="1">
                <a:solidFill>
                  <a:schemeClr val="tx1"/>
                </a:solidFill>
                <a:latin typeface="+mn-lt"/>
                <a:ea typeface="+mn-ea"/>
                <a:cs typeface="+mn-cs"/>
              </a:rPr>
              <a:t>Ceristanna</a:t>
            </a:r>
            <a:r>
              <a:rPr lang="en-US" sz="1200" b="0" i="0" u="none" strike="noStrike" kern="1200" baseline="0" dirty="0">
                <a:solidFill>
                  <a:schemeClr val="tx1"/>
                </a:solidFill>
                <a:latin typeface="+mn-lt"/>
                <a:ea typeface="+mn-ea"/>
                <a:cs typeface="+mn-cs"/>
              </a:rPr>
              <a:t>’ refer to, you will have no idea whether the statement is true or false.</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24</a:t>
            </a:fld>
            <a:endParaRPr lang="en-GB"/>
          </a:p>
        </p:txBody>
      </p:sp>
    </p:spTree>
    <p:extLst>
      <p:ext uri="{BB962C8B-B14F-4D97-AF65-F5344CB8AC3E}">
        <p14:creationId xmlns:p14="http://schemas.microsoft.com/office/powerpoint/2010/main" val="334041971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5"/>
          </p:nvPr>
        </p:nvSpPr>
        <p:spPr/>
        <p:txBody>
          <a:bodyPr/>
          <a:lstStyle/>
          <a:p>
            <a:fld id="{F9CEC322-EFA6-425D-93CA-61F5774C6D3C}" type="slidenum">
              <a:rPr lang="en-GB" smtClean="0"/>
              <a:t>105</a:t>
            </a:fld>
            <a:endParaRPr lang="en-GB"/>
          </a:p>
        </p:txBody>
      </p:sp>
    </p:spTree>
    <p:extLst>
      <p:ext uri="{BB962C8B-B14F-4D97-AF65-F5344CB8AC3E}">
        <p14:creationId xmlns:p14="http://schemas.microsoft.com/office/powerpoint/2010/main" val="46357698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u="none" strike="noStrike" kern="1200" baseline="0" dirty="0">
                <a:solidFill>
                  <a:schemeClr val="tx1"/>
                </a:solidFill>
                <a:latin typeface="+mn-lt"/>
                <a:ea typeface="+mn-ea"/>
                <a:cs typeface="+mn-cs"/>
              </a:rPr>
              <a:t>Why do we classify things the way we do?</a:t>
            </a:r>
          </a:p>
          <a:p>
            <a:r>
              <a:rPr lang="en-GB" sz="1200" b="0" i="0" u="none" strike="noStrike" kern="1200" baseline="0" dirty="0">
                <a:solidFill>
                  <a:schemeClr val="tx1"/>
                </a:solidFill>
                <a:latin typeface="+mn-lt"/>
                <a:ea typeface="+mn-ea"/>
                <a:cs typeface="+mn-cs"/>
              </a:rPr>
              <a:t>One view = the labels we use reflect natural classes of things that exist ‘out there’. = </a:t>
            </a:r>
            <a:r>
              <a:rPr lang="en-GB" sz="1200" b="0" i="1" u="none" strike="noStrike" kern="1200" baseline="0" dirty="0">
                <a:solidFill>
                  <a:schemeClr val="tx1"/>
                </a:solidFill>
                <a:latin typeface="+mn-lt"/>
                <a:ea typeface="+mn-ea"/>
                <a:cs typeface="+mn-cs"/>
              </a:rPr>
              <a:t>natural</a:t>
            </a:r>
            <a:r>
              <a:rPr lang="en-GB" sz="1200" b="0" i="0" u="none" strike="noStrike" kern="1200" baseline="0" dirty="0">
                <a:solidFill>
                  <a:schemeClr val="tx1"/>
                </a:solidFill>
                <a:latin typeface="+mn-lt"/>
                <a:ea typeface="+mn-ea"/>
                <a:cs typeface="+mn-cs"/>
              </a:rPr>
              <a:t> </a:t>
            </a:r>
          </a:p>
          <a:p>
            <a:r>
              <a:rPr lang="en-GB" sz="1200" b="0" i="0" u="none" strike="noStrike" kern="1200" baseline="0" dirty="0">
                <a:solidFill>
                  <a:schemeClr val="tx1"/>
                </a:solidFill>
                <a:latin typeface="+mn-lt"/>
                <a:ea typeface="+mn-ea"/>
                <a:cs typeface="+mn-cs"/>
              </a:rPr>
              <a:t>Another view = labels are essentially social constructions that we impose on the world. = </a:t>
            </a:r>
            <a:r>
              <a:rPr lang="en-GB" sz="1200" b="0" i="1" u="none" strike="noStrike" kern="1200" baseline="0" dirty="0">
                <a:solidFill>
                  <a:schemeClr val="tx1"/>
                </a:solidFill>
                <a:latin typeface="+mn-lt"/>
                <a:ea typeface="+mn-ea"/>
                <a:cs typeface="+mn-cs"/>
              </a:rPr>
              <a:t>cultural</a:t>
            </a:r>
            <a:endParaRPr lang="en-GB" i="1" dirty="0"/>
          </a:p>
        </p:txBody>
      </p:sp>
      <p:sp>
        <p:nvSpPr>
          <p:cNvPr id="4" name="Slide Number Placeholder 3"/>
          <p:cNvSpPr>
            <a:spLocks noGrp="1"/>
          </p:cNvSpPr>
          <p:nvPr>
            <p:ph type="sldNum" sz="quarter" idx="5"/>
          </p:nvPr>
        </p:nvSpPr>
        <p:spPr/>
        <p:txBody>
          <a:bodyPr/>
          <a:lstStyle/>
          <a:p>
            <a:fld id="{F9CEC322-EFA6-425D-93CA-61F5774C6D3C}" type="slidenum">
              <a:rPr lang="en-GB" smtClean="0"/>
              <a:t>106</a:t>
            </a:fld>
            <a:endParaRPr lang="en-GB"/>
          </a:p>
        </p:txBody>
      </p:sp>
    </p:spTree>
    <p:extLst>
      <p:ext uri="{BB962C8B-B14F-4D97-AF65-F5344CB8AC3E}">
        <p14:creationId xmlns:p14="http://schemas.microsoft.com/office/powerpoint/2010/main" val="9298989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sz="1200" b="0" i="0" u="none" strike="noStrike" kern="1200" baseline="0" dirty="0">
                <a:solidFill>
                  <a:schemeClr val="tx1"/>
                </a:solidFill>
                <a:latin typeface="+mn-lt"/>
                <a:ea typeface="+mn-ea"/>
                <a:cs typeface="+mn-cs"/>
              </a:rPr>
              <a:t>That labels reflect the natural order of things supported by the fact that there really do seem to be elements – such as gold and silver – and species – such as dogs and cats – out there corresponding to our categories. </a:t>
            </a:r>
          </a:p>
          <a:p>
            <a:pPr marL="171450" indent="-171450">
              <a:buFont typeface="Arial" panose="020B0604020202020204" pitchFamily="34" charset="0"/>
              <a:buChar char="•"/>
            </a:pPr>
            <a:r>
              <a:rPr lang="en-GB" sz="1200" b="0" i="0" u="none" strike="noStrike" kern="1200" baseline="0" dirty="0">
                <a:solidFill>
                  <a:schemeClr val="tx1"/>
                </a:solidFill>
                <a:latin typeface="+mn-lt"/>
                <a:ea typeface="+mn-ea"/>
                <a:cs typeface="+mn-cs"/>
              </a:rPr>
              <a:t>However, other labels – especially those used to classify human beings – might seem to be more cultural than natural.</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107</a:t>
            </a:fld>
            <a:endParaRPr lang="en-GB"/>
          </a:p>
        </p:txBody>
      </p:sp>
    </p:spTree>
    <p:extLst>
      <p:ext uri="{BB962C8B-B14F-4D97-AF65-F5344CB8AC3E}">
        <p14:creationId xmlns:p14="http://schemas.microsoft.com/office/powerpoint/2010/main" val="32002206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sz="1200" b="0" i="0" u="none" strike="noStrike" kern="1200" baseline="0" dirty="0">
                <a:solidFill>
                  <a:schemeClr val="tx1"/>
                </a:solidFill>
                <a:latin typeface="+mn-lt"/>
                <a:ea typeface="+mn-ea"/>
                <a:cs typeface="+mn-cs"/>
              </a:rPr>
              <a:t>we need to be aware of the disadvantages as well as the advantages of using general words to label things</a:t>
            </a:r>
          </a:p>
          <a:p>
            <a:pPr marL="171450" indent="-171450">
              <a:buFont typeface="Arial" panose="020B0604020202020204" pitchFamily="34" charset="0"/>
              <a:buChar char="•"/>
            </a:pPr>
            <a:r>
              <a:rPr lang="en-GB" sz="1200" b="0" i="0" u="none" strike="noStrike" kern="1200" baseline="0" dirty="0">
                <a:solidFill>
                  <a:schemeClr val="tx1"/>
                </a:solidFill>
                <a:latin typeface="+mn-lt"/>
                <a:ea typeface="+mn-ea"/>
                <a:cs typeface="+mn-cs"/>
              </a:rPr>
              <a:t>labels useful, but can trap us into one particular way of looking at things</a:t>
            </a:r>
          </a:p>
          <a:p>
            <a:pPr marL="171450" indent="-171450">
              <a:buFont typeface="Arial" panose="020B0604020202020204" pitchFamily="34" charset="0"/>
              <a:buChar char="•"/>
            </a:pPr>
            <a:r>
              <a:rPr lang="en-GB" sz="1200" b="0" i="0" u="none" strike="noStrike" kern="1200" baseline="0" dirty="0">
                <a:solidFill>
                  <a:schemeClr val="tx1"/>
                </a:solidFill>
                <a:latin typeface="+mn-lt"/>
                <a:ea typeface="+mn-ea"/>
                <a:cs typeface="+mn-cs"/>
              </a:rPr>
              <a:t>difficult – if not impossible – to capture the uniqueness and individuality of things in words</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109</a:t>
            </a:fld>
            <a:endParaRPr lang="en-GB"/>
          </a:p>
        </p:txBody>
      </p:sp>
    </p:spTree>
    <p:extLst>
      <p:ext uri="{BB962C8B-B14F-4D97-AF65-F5344CB8AC3E}">
        <p14:creationId xmlns:p14="http://schemas.microsoft.com/office/powerpoint/2010/main" val="300355731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The most obvious way of trying to resolve confusions about what a word means is to consult a dictionary. However, coming up with a good definition of a word can be more difficult than it seems. </a:t>
            </a: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25</a:t>
            </a:fld>
            <a:endParaRPr lang="en-GB"/>
          </a:p>
        </p:txBody>
      </p:sp>
    </p:spTree>
    <p:extLst>
      <p:ext uri="{BB962C8B-B14F-4D97-AF65-F5344CB8AC3E}">
        <p14:creationId xmlns:p14="http://schemas.microsoft.com/office/powerpoint/2010/main" val="48253674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lphaLcPeriod"/>
            </a:pPr>
            <a:r>
              <a:rPr lang="en-US" sz="1200" b="0" i="0" u="none" strike="noStrike" kern="1200" baseline="0" dirty="0">
                <a:solidFill>
                  <a:schemeClr val="tx1"/>
                </a:solidFill>
                <a:latin typeface="+mn-lt"/>
                <a:ea typeface="+mn-ea"/>
                <a:cs typeface="+mn-cs"/>
              </a:rPr>
              <a:t>‘Three straight lines that define an area might do it. </a:t>
            </a:r>
          </a:p>
          <a:p>
            <a:pPr marL="228600" indent="-228600">
              <a:buAutoNum type="alphaLcPeriod"/>
            </a:pPr>
            <a:r>
              <a:rPr lang="en-US" sz="1200" b="0" i="0" u="none" strike="noStrike" kern="1200" baseline="0" dirty="0">
                <a:solidFill>
                  <a:schemeClr val="tx1"/>
                </a:solidFill>
                <a:latin typeface="+mn-lt"/>
                <a:ea typeface="+mn-ea"/>
                <a:cs typeface="+mn-cs"/>
              </a:rPr>
              <a:t>‘a piece of furniture with a flat top and one or more legs, providing a level surface for eating, writing, working at, playing games etc.’. </a:t>
            </a:r>
            <a:r>
              <a:rPr lang="en-GB" sz="1200" b="0" i="0" u="none" strike="noStrike" kern="1200" baseline="0" dirty="0">
                <a:solidFill>
                  <a:schemeClr val="tx1"/>
                </a:solidFill>
                <a:latin typeface="+mn-lt"/>
                <a:ea typeface="+mn-ea"/>
                <a:cs typeface="+mn-cs"/>
              </a:rPr>
              <a:t>Where exactly does </a:t>
            </a:r>
            <a:r>
              <a:rPr lang="en-US" sz="1200" b="0" i="0" u="none" strike="noStrike" kern="1200" baseline="0" dirty="0">
                <a:solidFill>
                  <a:schemeClr val="tx1"/>
                </a:solidFill>
                <a:latin typeface="+mn-lt"/>
                <a:ea typeface="+mn-ea"/>
                <a:cs typeface="+mn-cs"/>
              </a:rPr>
              <a:t>a table end and a desk begin?</a:t>
            </a:r>
          </a:p>
          <a:p>
            <a:pPr marL="228600" indent="-228600">
              <a:buAutoNum type="alphaLcPeriod"/>
            </a:pPr>
            <a:r>
              <a:rPr lang="en-US" sz="1200" b="0" i="0" u="none" strike="noStrike" kern="1200" baseline="0" dirty="0">
                <a:solidFill>
                  <a:schemeClr val="tx1"/>
                </a:solidFill>
                <a:latin typeface="+mn-lt"/>
                <a:ea typeface="+mn-ea"/>
                <a:cs typeface="+mn-cs"/>
              </a:rPr>
              <a:t>‘an intense feeling of deep a connection or fondness for a person or thing’ (although it also offers ‘zero score in games such as tennis’). The trouble with a word such as ‘love’ is that it seems to have depths that cannot be neatly captured in a few well-chosen words.</a:t>
            </a:r>
          </a:p>
          <a:p>
            <a:r>
              <a:rPr lang="en-GB" sz="1200" b="1" i="1" u="none" strike="noStrike" kern="1200" baseline="0" dirty="0">
                <a:solidFill>
                  <a:schemeClr val="tx1"/>
                </a:solidFill>
                <a:latin typeface="+mn-lt"/>
                <a:ea typeface="+mn-ea"/>
                <a:cs typeface="+mn-cs"/>
              </a:rPr>
              <a:t>Criticisms</a:t>
            </a:r>
          </a:p>
          <a:p>
            <a:r>
              <a:rPr lang="en-US" sz="1200" b="0" i="0" u="none" strike="noStrike" kern="1200" baseline="0" dirty="0">
                <a:solidFill>
                  <a:schemeClr val="tx1"/>
                </a:solidFill>
                <a:latin typeface="+mn-lt"/>
                <a:ea typeface="+mn-ea"/>
                <a:cs typeface="+mn-cs"/>
              </a:rPr>
              <a:t>The main problem with the idea that the meaning of a word is its dictionary definition is not simply that most definitions are vague and imprecise, but, more fundamentally, that they only explain the meanings of words by using other words. If we are to avoid being trapped in an endless circle of words, language must surely </a:t>
            </a:r>
            <a:r>
              <a:rPr lang="en-GB" sz="1200" b="0" i="0" u="none" strike="noStrike" kern="1200" baseline="0" dirty="0">
                <a:solidFill>
                  <a:schemeClr val="tx1"/>
                </a:solidFill>
                <a:latin typeface="+mn-lt"/>
                <a:ea typeface="+mn-ea"/>
                <a:cs typeface="+mn-cs"/>
              </a:rPr>
              <a:t>connect with the world.</a:t>
            </a:r>
            <a:endParaRPr lang="en-US" sz="1200" b="0" i="0" u="none" strike="noStrike" kern="1200" baseline="0" dirty="0">
              <a:solidFill>
                <a:schemeClr val="tx1"/>
              </a:solidFill>
              <a:latin typeface="+mn-lt"/>
              <a:ea typeface="+mn-ea"/>
              <a:cs typeface="+mn-cs"/>
            </a:endParaRPr>
          </a:p>
          <a:p>
            <a:pPr marL="0" indent="0">
              <a:buNone/>
            </a:pPr>
            <a:endParaRPr lang="en-GB" dirty="0"/>
          </a:p>
        </p:txBody>
      </p:sp>
      <p:sp>
        <p:nvSpPr>
          <p:cNvPr id="4" name="Slide Number Placeholder 3"/>
          <p:cNvSpPr>
            <a:spLocks noGrp="1"/>
          </p:cNvSpPr>
          <p:nvPr>
            <p:ph type="sldNum" sz="quarter" idx="5"/>
          </p:nvPr>
        </p:nvSpPr>
        <p:spPr/>
        <p:txBody>
          <a:bodyPr/>
          <a:lstStyle/>
          <a:p>
            <a:fld id="{F9CEC322-EFA6-425D-93CA-61F5774C6D3C}" type="slidenum">
              <a:rPr lang="en-GB" smtClean="0"/>
              <a:t>26</a:t>
            </a:fld>
            <a:endParaRPr lang="en-GB"/>
          </a:p>
        </p:txBody>
      </p:sp>
    </p:spTree>
    <p:extLst>
      <p:ext uri="{BB962C8B-B14F-4D97-AF65-F5344CB8AC3E}">
        <p14:creationId xmlns:p14="http://schemas.microsoft.com/office/powerpoint/2010/main" val="22002320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i-FI" dirty="0" err="1"/>
              <a:t>Manslaughter</a:t>
            </a:r>
            <a:r>
              <a:rPr lang="fi-FI" dirty="0"/>
              <a:t> = </a:t>
            </a:r>
            <a:r>
              <a:rPr lang="en-GB" sz="1200" b="0" i="0" u="none" strike="noStrike" kern="1200" dirty="0">
                <a:solidFill>
                  <a:schemeClr val="tx1"/>
                </a:solidFill>
                <a:effectLst/>
                <a:latin typeface="+mn-lt"/>
                <a:ea typeface="+mn-ea"/>
                <a:cs typeface="+mn-cs"/>
              </a:rPr>
              <a:t>the crime of killing somebody illegally but not deliberately</a:t>
            </a:r>
          </a:p>
          <a:p>
            <a:r>
              <a:rPr lang="en-GB" sz="1200" b="0" i="0" u="none" strike="noStrike" kern="1200" dirty="0">
                <a:solidFill>
                  <a:schemeClr val="tx1"/>
                </a:solidFill>
                <a:effectLst/>
                <a:latin typeface="+mn-lt"/>
                <a:ea typeface="+mn-ea"/>
                <a:cs typeface="+mn-cs"/>
              </a:rPr>
              <a:t>Murder = the crime of killing somebody deliberately </a:t>
            </a:r>
            <a:endParaRPr lang="en-GB" dirty="0"/>
          </a:p>
        </p:txBody>
      </p:sp>
      <p:sp>
        <p:nvSpPr>
          <p:cNvPr id="4" name="Slide Number Placeholder 3"/>
          <p:cNvSpPr>
            <a:spLocks noGrp="1"/>
          </p:cNvSpPr>
          <p:nvPr>
            <p:ph type="sldNum" sz="quarter" idx="5"/>
          </p:nvPr>
        </p:nvSpPr>
        <p:spPr/>
        <p:txBody>
          <a:bodyPr/>
          <a:lstStyle/>
          <a:p>
            <a:fld id="{558D11A6-24C1-43AF-ABBC-A20416947B0B}" type="slidenum">
              <a:rPr lang="fi-FI" smtClean="0"/>
              <a:t>27</a:t>
            </a:fld>
            <a:endParaRPr lang="fi-FI"/>
          </a:p>
        </p:txBody>
      </p:sp>
    </p:spTree>
    <p:extLst>
      <p:ext uri="{BB962C8B-B14F-4D97-AF65-F5344CB8AC3E}">
        <p14:creationId xmlns:p14="http://schemas.microsoft.com/office/powerpoint/2010/main" val="127396777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10" name="Freeform 5" title="Feather Background"/>
          <p:cNvSpPr>
            <a:spLocks noEditPoints="1"/>
          </p:cNvSpPr>
          <p:nvPr/>
        </p:nvSpPr>
        <p:spPr bwMode="auto">
          <a:xfrm>
            <a:off x="0" y="-4679"/>
            <a:ext cx="12200615" cy="6862679"/>
          </a:xfrm>
          <a:custGeom>
            <a:avLst/>
            <a:gdLst/>
            <a:ahLst/>
            <a:cxnLst/>
            <a:rect l="0" t="0" r="r" b="b"/>
            <a:pathLst>
              <a:path w="3845" h="2161">
                <a:moveTo>
                  <a:pt x="18" y="864"/>
                </a:moveTo>
                <a:cubicBezTo>
                  <a:pt x="16" y="855"/>
                  <a:pt x="21" y="853"/>
                  <a:pt x="20" y="846"/>
                </a:cubicBezTo>
                <a:cubicBezTo>
                  <a:pt x="41" y="815"/>
                  <a:pt x="37" y="806"/>
                  <a:pt x="42" y="805"/>
                </a:cubicBezTo>
                <a:cubicBezTo>
                  <a:pt x="72" y="726"/>
                  <a:pt x="76" y="720"/>
                  <a:pt x="81" y="714"/>
                </a:cubicBezTo>
                <a:cubicBezTo>
                  <a:pt x="129" y="628"/>
                  <a:pt x="132" y="626"/>
                  <a:pt x="131" y="620"/>
                </a:cubicBezTo>
                <a:cubicBezTo>
                  <a:pt x="150" y="599"/>
                  <a:pt x="153" y="596"/>
                  <a:pt x="156" y="593"/>
                </a:cubicBezTo>
                <a:cubicBezTo>
                  <a:pt x="188" y="551"/>
                  <a:pt x="199" y="551"/>
                  <a:pt x="201" y="543"/>
                </a:cubicBezTo>
                <a:cubicBezTo>
                  <a:pt x="164" y="580"/>
                  <a:pt x="148" y="580"/>
                  <a:pt x="147" y="594"/>
                </a:cubicBezTo>
                <a:cubicBezTo>
                  <a:pt x="113" y="629"/>
                  <a:pt x="116" y="637"/>
                  <a:pt x="108" y="635"/>
                </a:cubicBezTo>
                <a:cubicBezTo>
                  <a:pt x="92" y="669"/>
                  <a:pt x="83" y="676"/>
                  <a:pt x="80" y="688"/>
                </a:cubicBezTo>
                <a:cubicBezTo>
                  <a:pt x="41" y="758"/>
                  <a:pt x="42" y="774"/>
                  <a:pt x="33" y="782"/>
                </a:cubicBezTo>
                <a:cubicBezTo>
                  <a:pt x="5" y="857"/>
                  <a:pt x="3" y="863"/>
                  <a:pt x="0" y="869"/>
                </a:cubicBezTo>
                <a:cubicBezTo>
                  <a:pt x="4" y="883"/>
                  <a:pt x="10" y="873"/>
                  <a:pt x="18" y="864"/>
                </a:cubicBezTo>
                <a:close/>
                <a:moveTo>
                  <a:pt x="1" y="658"/>
                </a:moveTo>
                <a:cubicBezTo>
                  <a:pt x="13" y="648"/>
                  <a:pt x="15" y="628"/>
                  <a:pt x="26" y="617"/>
                </a:cubicBezTo>
                <a:cubicBezTo>
                  <a:pt x="26" y="607"/>
                  <a:pt x="36" y="606"/>
                  <a:pt x="37" y="597"/>
                </a:cubicBezTo>
                <a:cubicBezTo>
                  <a:pt x="43" y="590"/>
                  <a:pt x="46" y="582"/>
                  <a:pt x="51" y="576"/>
                </a:cubicBezTo>
                <a:cubicBezTo>
                  <a:pt x="51" y="565"/>
                  <a:pt x="63" y="565"/>
                  <a:pt x="62" y="552"/>
                </a:cubicBezTo>
                <a:cubicBezTo>
                  <a:pt x="66" y="551"/>
                  <a:pt x="69" y="548"/>
                  <a:pt x="71" y="543"/>
                </a:cubicBezTo>
                <a:cubicBezTo>
                  <a:pt x="71" y="538"/>
                  <a:pt x="80" y="541"/>
                  <a:pt x="79" y="535"/>
                </a:cubicBezTo>
                <a:cubicBezTo>
                  <a:pt x="66" y="533"/>
                  <a:pt x="70" y="547"/>
                  <a:pt x="59" y="547"/>
                </a:cubicBezTo>
                <a:cubicBezTo>
                  <a:pt x="58" y="556"/>
                  <a:pt x="51" y="560"/>
                  <a:pt x="48" y="567"/>
                </a:cubicBezTo>
                <a:cubicBezTo>
                  <a:pt x="34" y="575"/>
                  <a:pt x="31" y="593"/>
                  <a:pt x="20" y="603"/>
                </a:cubicBezTo>
                <a:cubicBezTo>
                  <a:pt x="20" y="613"/>
                  <a:pt x="13" y="617"/>
                  <a:pt x="12" y="626"/>
                </a:cubicBezTo>
                <a:cubicBezTo>
                  <a:pt x="4" y="628"/>
                  <a:pt x="6" y="639"/>
                  <a:pt x="0" y="643"/>
                </a:cubicBezTo>
                <a:cubicBezTo>
                  <a:pt x="0" y="666"/>
                  <a:pt x="0" y="666"/>
                  <a:pt x="0" y="666"/>
                </a:cubicBezTo>
                <a:cubicBezTo>
                  <a:pt x="1" y="664"/>
                  <a:pt x="1" y="662"/>
                  <a:pt x="1" y="658"/>
                </a:cubicBezTo>
                <a:close/>
                <a:moveTo>
                  <a:pt x="2647" y="983"/>
                </a:moveTo>
                <a:cubicBezTo>
                  <a:pt x="2653" y="990"/>
                  <a:pt x="2664" y="992"/>
                  <a:pt x="2673" y="995"/>
                </a:cubicBezTo>
                <a:cubicBezTo>
                  <a:pt x="2729" y="1039"/>
                  <a:pt x="2739" y="1042"/>
                  <a:pt x="2743" y="1052"/>
                </a:cubicBezTo>
                <a:cubicBezTo>
                  <a:pt x="2778" y="1086"/>
                  <a:pt x="2785" y="1084"/>
                  <a:pt x="2784" y="1094"/>
                </a:cubicBezTo>
                <a:cubicBezTo>
                  <a:pt x="2823" y="1157"/>
                  <a:pt x="2816" y="1157"/>
                  <a:pt x="2811" y="1154"/>
                </a:cubicBezTo>
                <a:cubicBezTo>
                  <a:pt x="2785" y="1115"/>
                  <a:pt x="2783" y="1107"/>
                  <a:pt x="2773" y="1111"/>
                </a:cubicBezTo>
                <a:cubicBezTo>
                  <a:pt x="2789" y="1138"/>
                  <a:pt x="2788" y="1145"/>
                  <a:pt x="2790" y="1149"/>
                </a:cubicBezTo>
                <a:cubicBezTo>
                  <a:pt x="2715" y="1159"/>
                  <a:pt x="2728" y="1162"/>
                  <a:pt x="2747" y="1158"/>
                </a:cubicBezTo>
                <a:cubicBezTo>
                  <a:pt x="2765" y="1165"/>
                  <a:pt x="2770" y="1166"/>
                  <a:pt x="2771" y="1174"/>
                </a:cubicBezTo>
                <a:cubicBezTo>
                  <a:pt x="2803" y="1190"/>
                  <a:pt x="2813" y="1186"/>
                  <a:pt x="2816" y="1194"/>
                </a:cubicBezTo>
                <a:cubicBezTo>
                  <a:pt x="2884" y="1309"/>
                  <a:pt x="2883" y="1320"/>
                  <a:pt x="2894" y="1314"/>
                </a:cubicBezTo>
                <a:cubicBezTo>
                  <a:pt x="2897" y="1284"/>
                  <a:pt x="2901" y="1280"/>
                  <a:pt x="2895" y="1279"/>
                </a:cubicBezTo>
                <a:cubicBezTo>
                  <a:pt x="2889" y="1253"/>
                  <a:pt x="2889" y="1246"/>
                  <a:pt x="2888" y="1242"/>
                </a:cubicBezTo>
                <a:cubicBezTo>
                  <a:pt x="2886" y="1169"/>
                  <a:pt x="2881" y="1155"/>
                  <a:pt x="2887" y="1150"/>
                </a:cubicBezTo>
                <a:cubicBezTo>
                  <a:pt x="2909" y="1094"/>
                  <a:pt x="2920" y="1091"/>
                  <a:pt x="2917" y="1079"/>
                </a:cubicBezTo>
                <a:cubicBezTo>
                  <a:pt x="2888" y="1116"/>
                  <a:pt x="2881" y="1119"/>
                  <a:pt x="2883" y="1127"/>
                </a:cubicBezTo>
                <a:cubicBezTo>
                  <a:pt x="2866" y="1168"/>
                  <a:pt x="2873" y="1182"/>
                  <a:pt x="2865" y="1184"/>
                </a:cubicBezTo>
                <a:cubicBezTo>
                  <a:pt x="2856" y="1131"/>
                  <a:pt x="2860" y="1123"/>
                  <a:pt x="2859" y="1111"/>
                </a:cubicBezTo>
                <a:cubicBezTo>
                  <a:pt x="2868" y="1077"/>
                  <a:pt x="2867" y="1071"/>
                  <a:pt x="2867" y="1065"/>
                </a:cubicBezTo>
                <a:cubicBezTo>
                  <a:pt x="2883" y="1010"/>
                  <a:pt x="2882" y="996"/>
                  <a:pt x="2890" y="987"/>
                </a:cubicBezTo>
                <a:cubicBezTo>
                  <a:pt x="2921" y="912"/>
                  <a:pt x="2929" y="909"/>
                  <a:pt x="2929" y="902"/>
                </a:cubicBezTo>
                <a:cubicBezTo>
                  <a:pt x="2962" y="842"/>
                  <a:pt x="2972" y="834"/>
                  <a:pt x="2975" y="822"/>
                </a:cubicBezTo>
                <a:cubicBezTo>
                  <a:pt x="3000" y="780"/>
                  <a:pt x="3007" y="781"/>
                  <a:pt x="3004" y="775"/>
                </a:cubicBezTo>
                <a:cubicBezTo>
                  <a:pt x="3028" y="742"/>
                  <a:pt x="3025" y="732"/>
                  <a:pt x="3030" y="728"/>
                </a:cubicBezTo>
                <a:cubicBezTo>
                  <a:pt x="3043" y="708"/>
                  <a:pt x="3026" y="705"/>
                  <a:pt x="3031" y="716"/>
                </a:cubicBezTo>
                <a:cubicBezTo>
                  <a:pt x="3014" y="740"/>
                  <a:pt x="3011" y="747"/>
                  <a:pt x="3012" y="755"/>
                </a:cubicBezTo>
                <a:cubicBezTo>
                  <a:pt x="2968" y="813"/>
                  <a:pt x="2972" y="824"/>
                  <a:pt x="2964" y="827"/>
                </a:cubicBezTo>
                <a:cubicBezTo>
                  <a:pt x="2937" y="869"/>
                  <a:pt x="2932" y="876"/>
                  <a:pt x="2928" y="882"/>
                </a:cubicBezTo>
                <a:cubicBezTo>
                  <a:pt x="2918" y="904"/>
                  <a:pt x="2916" y="906"/>
                  <a:pt x="2913" y="908"/>
                </a:cubicBezTo>
                <a:cubicBezTo>
                  <a:pt x="2884" y="974"/>
                  <a:pt x="2877" y="988"/>
                  <a:pt x="2869" y="1000"/>
                </a:cubicBezTo>
                <a:cubicBezTo>
                  <a:pt x="2854" y="1076"/>
                  <a:pt x="2854" y="1081"/>
                  <a:pt x="2850" y="1084"/>
                </a:cubicBezTo>
                <a:cubicBezTo>
                  <a:pt x="2852" y="1039"/>
                  <a:pt x="2849" y="1027"/>
                  <a:pt x="2855" y="1020"/>
                </a:cubicBezTo>
                <a:cubicBezTo>
                  <a:pt x="2863" y="985"/>
                  <a:pt x="2867" y="982"/>
                  <a:pt x="2867" y="977"/>
                </a:cubicBezTo>
                <a:cubicBezTo>
                  <a:pt x="2882" y="929"/>
                  <a:pt x="2889" y="928"/>
                  <a:pt x="2889" y="922"/>
                </a:cubicBezTo>
                <a:cubicBezTo>
                  <a:pt x="2919" y="867"/>
                  <a:pt x="2933" y="854"/>
                  <a:pt x="2943" y="837"/>
                </a:cubicBezTo>
                <a:cubicBezTo>
                  <a:pt x="2965" y="814"/>
                  <a:pt x="2963" y="807"/>
                  <a:pt x="2969" y="805"/>
                </a:cubicBezTo>
                <a:cubicBezTo>
                  <a:pt x="2996" y="760"/>
                  <a:pt x="3005" y="755"/>
                  <a:pt x="3007" y="745"/>
                </a:cubicBezTo>
                <a:cubicBezTo>
                  <a:pt x="3051" y="665"/>
                  <a:pt x="3052" y="660"/>
                  <a:pt x="3054" y="655"/>
                </a:cubicBezTo>
                <a:cubicBezTo>
                  <a:pt x="3034" y="678"/>
                  <a:pt x="3032" y="691"/>
                  <a:pt x="3025" y="700"/>
                </a:cubicBezTo>
                <a:cubicBezTo>
                  <a:pt x="3007" y="737"/>
                  <a:pt x="2998" y="737"/>
                  <a:pt x="3001" y="746"/>
                </a:cubicBezTo>
                <a:cubicBezTo>
                  <a:pt x="2985" y="770"/>
                  <a:pt x="2983" y="772"/>
                  <a:pt x="2980" y="774"/>
                </a:cubicBezTo>
                <a:cubicBezTo>
                  <a:pt x="2958" y="808"/>
                  <a:pt x="2951" y="811"/>
                  <a:pt x="2947" y="816"/>
                </a:cubicBezTo>
                <a:cubicBezTo>
                  <a:pt x="2895" y="882"/>
                  <a:pt x="2900" y="890"/>
                  <a:pt x="2895" y="891"/>
                </a:cubicBezTo>
                <a:cubicBezTo>
                  <a:pt x="2872" y="929"/>
                  <a:pt x="2874" y="933"/>
                  <a:pt x="2874" y="934"/>
                </a:cubicBezTo>
                <a:cubicBezTo>
                  <a:pt x="2865" y="962"/>
                  <a:pt x="2861" y="963"/>
                  <a:pt x="2859" y="966"/>
                </a:cubicBezTo>
                <a:cubicBezTo>
                  <a:pt x="2842" y="1004"/>
                  <a:pt x="2853" y="1017"/>
                  <a:pt x="2842" y="1014"/>
                </a:cubicBezTo>
                <a:cubicBezTo>
                  <a:pt x="2833" y="1044"/>
                  <a:pt x="2833" y="1036"/>
                  <a:pt x="2830" y="1026"/>
                </a:cubicBezTo>
                <a:cubicBezTo>
                  <a:pt x="2853" y="949"/>
                  <a:pt x="2852" y="936"/>
                  <a:pt x="2860" y="928"/>
                </a:cubicBezTo>
                <a:cubicBezTo>
                  <a:pt x="2885" y="865"/>
                  <a:pt x="2890" y="859"/>
                  <a:pt x="2896" y="853"/>
                </a:cubicBezTo>
                <a:cubicBezTo>
                  <a:pt x="2913" y="814"/>
                  <a:pt x="2923" y="815"/>
                  <a:pt x="2919" y="807"/>
                </a:cubicBezTo>
                <a:cubicBezTo>
                  <a:pt x="2946" y="758"/>
                  <a:pt x="2954" y="758"/>
                  <a:pt x="2956" y="755"/>
                </a:cubicBezTo>
                <a:cubicBezTo>
                  <a:pt x="2985" y="708"/>
                  <a:pt x="2995" y="695"/>
                  <a:pt x="3006" y="683"/>
                </a:cubicBezTo>
                <a:cubicBezTo>
                  <a:pt x="3029" y="648"/>
                  <a:pt x="3027" y="641"/>
                  <a:pt x="3033" y="639"/>
                </a:cubicBezTo>
                <a:cubicBezTo>
                  <a:pt x="3098" y="510"/>
                  <a:pt x="3106" y="507"/>
                  <a:pt x="3109" y="502"/>
                </a:cubicBezTo>
                <a:cubicBezTo>
                  <a:pt x="3087" y="511"/>
                  <a:pt x="3089" y="528"/>
                  <a:pt x="3075" y="524"/>
                </a:cubicBezTo>
                <a:cubicBezTo>
                  <a:pt x="3049" y="561"/>
                  <a:pt x="3048" y="567"/>
                  <a:pt x="3043" y="569"/>
                </a:cubicBezTo>
                <a:cubicBezTo>
                  <a:pt x="2965" y="656"/>
                  <a:pt x="2967" y="663"/>
                  <a:pt x="2961" y="665"/>
                </a:cubicBezTo>
                <a:cubicBezTo>
                  <a:pt x="2952" y="682"/>
                  <a:pt x="2945" y="683"/>
                  <a:pt x="2942" y="687"/>
                </a:cubicBezTo>
                <a:cubicBezTo>
                  <a:pt x="2891" y="759"/>
                  <a:pt x="2881" y="774"/>
                  <a:pt x="2871" y="790"/>
                </a:cubicBezTo>
                <a:cubicBezTo>
                  <a:pt x="2856" y="814"/>
                  <a:pt x="2855" y="816"/>
                  <a:pt x="2856" y="819"/>
                </a:cubicBezTo>
                <a:cubicBezTo>
                  <a:pt x="2839" y="846"/>
                  <a:pt x="2838" y="857"/>
                  <a:pt x="2833" y="865"/>
                </a:cubicBezTo>
                <a:cubicBezTo>
                  <a:pt x="2822" y="878"/>
                  <a:pt x="2825" y="870"/>
                  <a:pt x="2826" y="861"/>
                </a:cubicBezTo>
                <a:cubicBezTo>
                  <a:pt x="2839" y="832"/>
                  <a:pt x="2839" y="825"/>
                  <a:pt x="2845" y="821"/>
                </a:cubicBezTo>
                <a:cubicBezTo>
                  <a:pt x="2861" y="792"/>
                  <a:pt x="2866" y="780"/>
                  <a:pt x="2873" y="769"/>
                </a:cubicBezTo>
                <a:cubicBezTo>
                  <a:pt x="2895" y="729"/>
                  <a:pt x="2898" y="724"/>
                  <a:pt x="2901" y="719"/>
                </a:cubicBezTo>
                <a:cubicBezTo>
                  <a:pt x="2931" y="683"/>
                  <a:pt x="2922" y="669"/>
                  <a:pt x="2932" y="668"/>
                </a:cubicBezTo>
                <a:cubicBezTo>
                  <a:pt x="2960" y="609"/>
                  <a:pt x="2963" y="603"/>
                  <a:pt x="2969" y="599"/>
                </a:cubicBezTo>
                <a:cubicBezTo>
                  <a:pt x="3016" y="483"/>
                  <a:pt x="3024" y="480"/>
                  <a:pt x="3023" y="472"/>
                </a:cubicBezTo>
                <a:cubicBezTo>
                  <a:pt x="3041" y="433"/>
                  <a:pt x="3036" y="426"/>
                  <a:pt x="3040" y="424"/>
                </a:cubicBezTo>
                <a:cubicBezTo>
                  <a:pt x="3047" y="387"/>
                  <a:pt x="3057" y="384"/>
                  <a:pt x="3054" y="374"/>
                </a:cubicBezTo>
                <a:cubicBezTo>
                  <a:pt x="3069" y="330"/>
                  <a:pt x="3063" y="319"/>
                  <a:pt x="3069" y="315"/>
                </a:cubicBezTo>
                <a:cubicBezTo>
                  <a:pt x="3071" y="244"/>
                  <a:pt x="3069" y="244"/>
                  <a:pt x="3066" y="245"/>
                </a:cubicBezTo>
                <a:cubicBezTo>
                  <a:pt x="3061" y="226"/>
                  <a:pt x="3060" y="232"/>
                  <a:pt x="3058" y="235"/>
                </a:cubicBezTo>
                <a:cubicBezTo>
                  <a:pt x="3059" y="281"/>
                  <a:pt x="3059" y="290"/>
                  <a:pt x="3056" y="297"/>
                </a:cubicBezTo>
                <a:cubicBezTo>
                  <a:pt x="3041" y="354"/>
                  <a:pt x="3035" y="359"/>
                  <a:pt x="3035" y="369"/>
                </a:cubicBezTo>
                <a:cubicBezTo>
                  <a:pt x="3012" y="420"/>
                  <a:pt x="3014" y="431"/>
                  <a:pt x="3007" y="437"/>
                </a:cubicBezTo>
                <a:cubicBezTo>
                  <a:pt x="2997" y="477"/>
                  <a:pt x="2988" y="476"/>
                  <a:pt x="2990" y="482"/>
                </a:cubicBezTo>
                <a:cubicBezTo>
                  <a:pt x="2970" y="533"/>
                  <a:pt x="2969" y="537"/>
                  <a:pt x="2966" y="540"/>
                </a:cubicBezTo>
                <a:cubicBezTo>
                  <a:pt x="2950" y="561"/>
                  <a:pt x="2955" y="570"/>
                  <a:pt x="2948" y="570"/>
                </a:cubicBezTo>
                <a:cubicBezTo>
                  <a:pt x="2926" y="605"/>
                  <a:pt x="2930" y="612"/>
                  <a:pt x="2924" y="613"/>
                </a:cubicBezTo>
                <a:cubicBezTo>
                  <a:pt x="2909" y="650"/>
                  <a:pt x="2900" y="661"/>
                  <a:pt x="2895" y="675"/>
                </a:cubicBezTo>
                <a:cubicBezTo>
                  <a:pt x="2878" y="698"/>
                  <a:pt x="2880" y="708"/>
                  <a:pt x="2873" y="712"/>
                </a:cubicBezTo>
                <a:cubicBezTo>
                  <a:pt x="2854" y="733"/>
                  <a:pt x="2860" y="746"/>
                  <a:pt x="2851" y="749"/>
                </a:cubicBezTo>
                <a:cubicBezTo>
                  <a:pt x="2819" y="813"/>
                  <a:pt x="2819" y="822"/>
                  <a:pt x="2817" y="830"/>
                </a:cubicBezTo>
                <a:cubicBezTo>
                  <a:pt x="2786" y="921"/>
                  <a:pt x="2784" y="929"/>
                  <a:pt x="2779" y="935"/>
                </a:cubicBezTo>
                <a:cubicBezTo>
                  <a:pt x="2760" y="944"/>
                  <a:pt x="2775" y="940"/>
                  <a:pt x="2772" y="931"/>
                </a:cubicBezTo>
                <a:cubicBezTo>
                  <a:pt x="2818" y="764"/>
                  <a:pt x="2819" y="752"/>
                  <a:pt x="2823" y="743"/>
                </a:cubicBezTo>
                <a:cubicBezTo>
                  <a:pt x="2843" y="691"/>
                  <a:pt x="2853" y="690"/>
                  <a:pt x="2849" y="682"/>
                </a:cubicBezTo>
                <a:cubicBezTo>
                  <a:pt x="2911" y="580"/>
                  <a:pt x="2921" y="561"/>
                  <a:pt x="2931" y="541"/>
                </a:cubicBezTo>
                <a:cubicBezTo>
                  <a:pt x="2962" y="479"/>
                  <a:pt x="2960" y="472"/>
                  <a:pt x="2963" y="467"/>
                </a:cubicBezTo>
                <a:cubicBezTo>
                  <a:pt x="2973" y="430"/>
                  <a:pt x="2988" y="425"/>
                  <a:pt x="2978" y="422"/>
                </a:cubicBezTo>
                <a:cubicBezTo>
                  <a:pt x="2959" y="463"/>
                  <a:pt x="2955" y="475"/>
                  <a:pt x="2949" y="484"/>
                </a:cubicBezTo>
                <a:cubicBezTo>
                  <a:pt x="2929" y="540"/>
                  <a:pt x="2917" y="539"/>
                  <a:pt x="2920" y="549"/>
                </a:cubicBezTo>
                <a:cubicBezTo>
                  <a:pt x="2883" y="601"/>
                  <a:pt x="2881" y="608"/>
                  <a:pt x="2874" y="612"/>
                </a:cubicBezTo>
                <a:cubicBezTo>
                  <a:pt x="2842" y="670"/>
                  <a:pt x="2843" y="679"/>
                  <a:pt x="2835" y="682"/>
                </a:cubicBezTo>
                <a:cubicBezTo>
                  <a:pt x="2846" y="651"/>
                  <a:pt x="2848" y="648"/>
                  <a:pt x="2851" y="646"/>
                </a:cubicBezTo>
                <a:cubicBezTo>
                  <a:pt x="2884" y="566"/>
                  <a:pt x="2890" y="562"/>
                  <a:pt x="2892" y="555"/>
                </a:cubicBezTo>
                <a:cubicBezTo>
                  <a:pt x="2904" y="531"/>
                  <a:pt x="2911" y="528"/>
                  <a:pt x="2912" y="521"/>
                </a:cubicBezTo>
                <a:cubicBezTo>
                  <a:pt x="2922" y="495"/>
                  <a:pt x="2933" y="494"/>
                  <a:pt x="2931" y="485"/>
                </a:cubicBezTo>
                <a:cubicBezTo>
                  <a:pt x="2968" y="429"/>
                  <a:pt x="2971" y="424"/>
                  <a:pt x="2974" y="417"/>
                </a:cubicBezTo>
                <a:cubicBezTo>
                  <a:pt x="2984" y="407"/>
                  <a:pt x="2979" y="418"/>
                  <a:pt x="2986" y="418"/>
                </a:cubicBezTo>
                <a:cubicBezTo>
                  <a:pt x="2990" y="392"/>
                  <a:pt x="2993" y="391"/>
                  <a:pt x="2991" y="387"/>
                </a:cubicBezTo>
                <a:cubicBezTo>
                  <a:pt x="3036" y="293"/>
                  <a:pt x="3046" y="286"/>
                  <a:pt x="3045" y="273"/>
                </a:cubicBezTo>
                <a:cubicBezTo>
                  <a:pt x="3027" y="298"/>
                  <a:pt x="3032" y="307"/>
                  <a:pt x="3026" y="309"/>
                </a:cubicBezTo>
                <a:cubicBezTo>
                  <a:pt x="3006" y="362"/>
                  <a:pt x="2994" y="367"/>
                  <a:pt x="2992" y="378"/>
                </a:cubicBezTo>
                <a:cubicBezTo>
                  <a:pt x="2964" y="416"/>
                  <a:pt x="2966" y="421"/>
                  <a:pt x="2963" y="422"/>
                </a:cubicBezTo>
                <a:cubicBezTo>
                  <a:pt x="2949" y="447"/>
                  <a:pt x="2941" y="448"/>
                  <a:pt x="2940" y="454"/>
                </a:cubicBezTo>
                <a:cubicBezTo>
                  <a:pt x="2919" y="497"/>
                  <a:pt x="2914" y="497"/>
                  <a:pt x="2914" y="500"/>
                </a:cubicBezTo>
                <a:cubicBezTo>
                  <a:pt x="2892" y="540"/>
                  <a:pt x="2885" y="543"/>
                  <a:pt x="2885" y="550"/>
                </a:cubicBezTo>
                <a:cubicBezTo>
                  <a:pt x="2873" y="571"/>
                  <a:pt x="2871" y="574"/>
                  <a:pt x="2866" y="575"/>
                </a:cubicBezTo>
                <a:cubicBezTo>
                  <a:pt x="2854" y="618"/>
                  <a:pt x="2841" y="624"/>
                  <a:pt x="2841" y="639"/>
                </a:cubicBezTo>
                <a:cubicBezTo>
                  <a:pt x="2817" y="697"/>
                  <a:pt x="2810" y="700"/>
                  <a:pt x="2810" y="707"/>
                </a:cubicBezTo>
                <a:cubicBezTo>
                  <a:pt x="2778" y="792"/>
                  <a:pt x="2777" y="806"/>
                  <a:pt x="2770" y="816"/>
                </a:cubicBezTo>
                <a:cubicBezTo>
                  <a:pt x="2754" y="865"/>
                  <a:pt x="2754" y="881"/>
                  <a:pt x="2754" y="896"/>
                </a:cubicBezTo>
                <a:cubicBezTo>
                  <a:pt x="2775" y="855"/>
                  <a:pt x="2770" y="846"/>
                  <a:pt x="2776" y="844"/>
                </a:cubicBezTo>
                <a:cubicBezTo>
                  <a:pt x="2784" y="806"/>
                  <a:pt x="2791" y="799"/>
                  <a:pt x="2788" y="786"/>
                </a:cubicBezTo>
                <a:cubicBezTo>
                  <a:pt x="2824" y="703"/>
                  <a:pt x="2823" y="697"/>
                  <a:pt x="2828" y="695"/>
                </a:cubicBezTo>
                <a:cubicBezTo>
                  <a:pt x="2829" y="688"/>
                  <a:pt x="2840" y="700"/>
                  <a:pt x="2829" y="698"/>
                </a:cubicBezTo>
                <a:cubicBezTo>
                  <a:pt x="2809" y="738"/>
                  <a:pt x="2813" y="751"/>
                  <a:pt x="2805" y="756"/>
                </a:cubicBezTo>
                <a:cubicBezTo>
                  <a:pt x="2793" y="782"/>
                  <a:pt x="2799" y="791"/>
                  <a:pt x="2795" y="793"/>
                </a:cubicBezTo>
                <a:cubicBezTo>
                  <a:pt x="2780" y="832"/>
                  <a:pt x="2785" y="841"/>
                  <a:pt x="2781" y="843"/>
                </a:cubicBezTo>
                <a:cubicBezTo>
                  <a:pt x="2778" y="876"/>
                  <a:pt x="2774" y="879"/>
                  <a:pt x="2775" y="886"/>
                </a:cubicBezTo>
                <a:cubicBezTo>
                  <a:pt x="2765" y="916"/>
                  <a:pt x="2767" y="927"/>
                  <a:pt x="2761" y="933"/>
                </a:cubicBezTo>
                <a:cubicBezTo>
                  <a:pt x="2744" y="885"/>
                  <a:pt x="2752" y="885"/>
                  <a:pt x="2747" y="877"/>
                </a:cubicBezTo>
                <a:cubicBezTo>
                  <a:pt x="2746" y="830"/>
                  <a:pt x="2745" y="823"/>
                  <a:pt x="2743" y="815"/>
                </a:cubicBezTo>
                <a:cubicBezTo>
                  <a:pt x="2748" y="777"/>
                  <a:pt x="2752" y="764"/>
                  <a:pt x="2755" y="754"/>
                </a:cubicBezTo>
                <a:cubicBezTo>
                  <a:pt x="2765" y="726"/>
                  <a:pt x="2760" y="718"/>
                  <a:pt x="2765" y="716"/>
                </a:cubicBezTo>
                <a:cubicBezTo>
                  <a:pt x="2791" y="643"/>
                  <a:pt x="2786" y="634"/>
                  <a:pt x="2793" y="634"/>
                </a:cubicBezTo>
                <a:cubicBezTo>
                  <a:pt x="2803" y="609"/>
                  <a:pt x="2798" y="601"/>
                  <a:pt x="2803" y="599"/>
                </a:cubicBezTo>
                <a:cubicBezTo>
                  <a:pt x="2822" y="573"/>
                  <a:pt x="2819" y="562"/>
                  <a:pt x="2824" y="557"/>
                </a:cubicBezTo>
                <a:cubicBezTo>
                  <a:pt x="2850" y="507"/>
                  <a:pt x="2852" y="499"/>
                  <a:pt x="2859" y="493"/>
                </a:cubicBezTo>
                <a:cubicBezTo>
                  <a:pt x="2880" y="458"/>
                  <a:pt x="2882" y="455"/>
                  <a:pt x="2883" y="450"/>
                </a:cubicBezTo>
                <a:cubicBezTo>
                  <a:pt x="2924" y="384"/>
                  <a:pt x="2929" y="378"/>
                  <a:pt x="2935" y="372"/>
                </a:cubicBezTo>
                <a:cubicBezTo>
                  <a:pt x="2956" y="339"/>
                  <a:pt x="2959" y="336"/>
                  <a:pt x="2959" y="331"/>
                </a:cubicBezTo>
                <a:cubicBezTo>
                  <a:pt x="3018" y="236"/>
                  <a:pt x="3020" y="218"/>
                  <a:pt x="3032" y="207"/>
                </a:cubicBezTo>
                <a:cubicBezTo>
                  <a:pt x="3044" y="169"/>
                  <a:pt x="3058" y="173"/>
                  <a:pt x="3053" y="165"/>
                </a:cubicBezTo>
                <a:cubicBezTo>
                  <a:pt x="3070" y="136"/>
                  <a:pt x="3074" y="130"/>
                  <a:pt x="3080" y="124"/>
                </a:cubicBezTo>
                <a:cubicBezTo>
                  <a:pt x="3102" y="48"/>
                  <a:pt x="3114" y="39"/>
                  <a:pt x="3110" y="20"/>
                </a:cubicBezTo>
                <a:cubicBezTo>
                  <a:pt x="3108" y="5"/>
                  <a:pt x="3105" y="10"/>
                  <a:pt x="3103" y="16"/>
                </a:cubicBezTo>
                <a:cubicBezTo>
                  <a:pt x="3083" y="39"/>
                  <a:pt x="3088" y="48"/>
                  <a:pt x="3083" y="49"/>
                </a:cubicBezTo>
                <a:cubicBezTo>
                  <a:pt x="3046" y="83"/>
                  <a:pt x="3052" y="97"/>
                  <a:pt x="3043" y="102"/>
                </a:cubicBezTo>
                <a:cubicBezTo>
                  <a:pt x="2983" y="178"/>
                  <a:pt x="2970" y="190"/>
                  <a:pt x="2957" y="202"/>
                </a:cubicBezTo>
                <a:cubicBezTo>
                  <a:pt x="2922" y="253"/>
                  <a:pt x="2914" y="258"/>
                  <a:pt x="2908" y="265"/>
                </a:cubicBezTo>
                <a:cubicBezTo>
                  <a:pt x="2888" y="294"/>
                  <a:pt x="2883" y="302"/>
                  <a:pt x="2875" y="307"/>
                </a:cubicBezTo>
                <a:cubicBezTo>
                  <a:pt x="2858" y="333"/>
                  <a:pt x="2856" y="336"/>
                  <a:pt x="2855" y="340"/>
                </a:cubicBezTo>
                <a:cubicBezTo>
                  <a:pt x="2822" y="376"/>
                  <a:pt x="2827" y="390"/>
                  <a:pt x="2815" y="393"/>
                </a:cubicBezTo>
                <a:cubicBezTo>
                  <a:pt x="2767" y="468"/>
                  <a:pt x="2768" y="479"/>
                  <a:pt x="2763" y="486"/>
                </a:cubicBezTo>
                <a:cubicBezTo>
                  <a:pt x="2716" y="623"/>
                  <a:pt x="2714" y="633"/>
                  <a:pt x="2711" y="641"/>
                </a:cubicBezTo>
                <a:cubicBezTo>
                  <a:pt x="2701" y="687"/>
                  <a:pt x="2697" y="690"/>
                  <a:pt x="2699" y="697"/>
                </a:cubicBezTo>
                <a:cubicBezTo>
                  <a:pt x="2687" y="700"/>
                  <a:pt x="2685" y="700"/>
                  <a:pt x="2685" y="700"/>
                </a:cubicBezTo>
                <a:cubicBezTo>
                  <a:pt x="2689" y="682"/>
                  <a:pt x="2684" y="669"/>
                  <a:pt x="2685" y="658"/>
                </a:cubicBezTo>
                <a:cubicBezTo>
                  <a:pt x="2703" y="595"/>
                  <a:pt x="2701" y="589"/>
                  <a:pt x="2699" y="582"/>
                </a:cubicBezTo>
                <a:cubicBezTo>
                  <a:pt x="2711" y="526"/>
                  <a:pt x="2723" y="523"/>
                  <a:pt x="2720" y="509"/>
                </a:cubicBezTo>
                <a:cubicBezTo>
                  <a:pt x="2739" y="465"/>
                  <a:pt x="2744" y="462"/>
                  <a:pt x="2742" y="455"/>
                </a:cubicBezTo>
                <a:cubicBezTo>
                  <a:pt x="2787" y="376"/>
                  <a:pt x="2797" y="367"/>
                  <a:pt x="2805" y="356"/>
                </a:cubicBezTo>
                <a:cubicBezTo>
                  <a:pt x="2831" y="322"/>
                  <a:pt x="2831" y="317"/>
                  <a:pt x="2833" y="321"/>
                </a:cubicBezTo>
                <a:cubicBezTo>
                  <a:pt x="2859" y="285"/>
                  <a:pt x="2871" y="277"/>
                  <a:pt x="2878" y="265"/>
                </a:cubicBezTo>
                <a:cubicBezTo>
                  <a:pt x="2941" y="195"/>
                  <a:pt x="2951" y="186"/>
                  <a:pt x="2958" y="175"/>
                </a:cubicBezTo>
                <a:cubicBezTo>
                  <a:pt x="2971" y="155"/>
                  <a:pt x="2980" y="157"/>
                  <a:pt x="2980" y="153"/>
                </a:cubicBezTo>
                <a:cubicBezTo>
                  <a:pt x="3038" y="76"/>
                  <a:pt x="3048" y="75"/>
                  <a:pt x="3045" y="66"/>
                </a:cubicBezTo>
                <a:cubicBezTo>
                  <a:pt x="3084" y="11"/>
                  <a:pt x="3088" y="6"/>
                  <a:pt x="3091" y="1"/>
                </a:cubicBezTo>
                <a:cubicBezTo>
                  <a:pt x="3017" y="56"/>
                  <a:pt x="3016" y="65"/>
                  <a:pt x="3008" y="70"/>
                </a:cubicBezTo>
                <a:cubicBezTo>
                  <a:pt x="2991" y="82"/>
                  <a:pt x="2993" y="87"/>
                  <a:pt x="2991" y="88"/>
                </a:cubicBezTo>
                <a:cubicBezTo>
                  <a:pt x="2953" y="135"/>
                  <a:pt x="2944" y="134"/>
                  <a:pt x="2944" y="139"/>
                </a:cubicBezTo>
                <a:cubicBezTo>
                  <a:pt x="2907" y="177"/>
                  <a:pt x="2908" y="189"/>
                  <a:pt x="2896" y="193"/>
                </a:cubicBezTo>
                <a:cubicBezTo>
                  <a:pt x="2881" y="211"/>
                  <a:pt x="2883" y="216"/>
                  <a:pt x="2880" y="217"/>
                </a:cubicBezTo>
                <a:cubicBezTo>
                  <a:pt x="2844" y="246"/>
                  <a:pt x="2847" y="262"/>
                  <a:pt x="2831" y="265"/>
                </a:cubicBezTo>
                <a:cubicBezTo>
                  <a:pt x="2800" y="311"/>
                  <a:pt x="2792" y="314"/>
                  <a:pt x="2792" y="321"/>
                </a:cubicBezTo>
                <a:cubicBezTo>
                  <a:pt x="2765" y="356"/>
                  <a:pt x="2760" y="367"/>
                  <a:pt x="2753" y="376"/>
                </a:cubicBezTo>
                <a:cubicBezTo>
                  <a:pt x="2720" y="423"/>
                  <a:pt x="2720" y="431"/>
                  <a:pt x="2714" y="434"/>
                </a:cubicBezTo>
                <a:cubicBezTo>
                  <a:pt x="2699" y="468"/>
                  <a:pt x="2698" y="481"/>
                  <a:pt x="2695" y="473"/>
                </a:cubicBezTo>
                <a:cubicBezTo>
                  <a:pt x="2718" y="422"/>
                  <a:pt x="2719" y="415"/>
                  <a:pt x="2717" y="407"/>
                </a:cubicBezTo>
                <a:cubicBezTo>
                  <a:pt x="2751" y="339"/>
                  <a:pt x="2750" y="332"/>
                  <a:pt x="2756" y="337"/>
                </a:cubicBezTo>
                <a:cubicBezTo>
                  <a:pt x="2774" y="304"/>
                  <a:pt x="2780" y="300"/>
                  <a:pt x="2784" y="296"/>
                </a:cubicBezTo>
                <a:cubicBezTo>
                  <a:pt x="2810" y="255"/>
                  <a:pt x="2822" y="249"/>
                  <a:pt x="2825" y="237"/>
                </a:cubicBezTo>
                <a:cubicBezTo>
                  <a:pt x="2860" y="189"/>
                  <a:pt x="2866" y="185"/>
                  <a:pt x="2870" y="181"/>
                </a:cubicBezTo>
                <a:cubicBezTo>
                  <a:pt x="2905" y="133"/>
                  <a:pt x="2906" y="126"/>
                  <a:pt x="2915" y="124"/>
                </a:cubicBezTo>
                <a:cubicBezTo>
                  <a:pt x="2944" y="85"/>
                  <a:pt x="2953" y="78"/>
                  <a:pt x="2960" y="68"/>
                </a:cubicBezTo>
                <a:cubicBezTo>
                  <a:pt x="2994" y="27"/>
                  <a:pt x="3002" y="13"/>
                  <a:pt x="3012" y="1"/>
                </a:cubicBezTo>
                <a:cubicBezTo>
                  <a:pt x="2981" y="16"/>
                  <a:pt x="2986" y="24"/>
                  <a:pt x="2981" y="25"/>
                </a:cubicBezTo>
                <a:cubicBezTo>
                  <a:pt x="2930" y="92"/>
                  <a:pt x="2910" y="100"/>
                  <a:pt x="2905" y="118"/>
                </a:cubicBezTo>
                <a:cubicBezTo>
                  <a:pt x="2869" y="168"/>
                  <a:pt x="2861" y="174"/>
                  <a:pt x="2855" y="181"/>
                </a:cubicBezTo>
                <a:cubicBezTo>
                  <a:pt x="2844" y="198"/>
                  <a:pt x="2843" y="202"/>
                  <a:pt x="2841" y="198"/>
                </a:cubicBezTo>
                <a:cubicBezTo>
                  <a:pt x="2933" y="59"/>
                  <a:pt x="2943" y="36"/>
                  <a:pt x="2959" y="18"/>
                </a:cubicBezTo>
                <a:cubicBezTo>
                  <a:pt x="2954" y="1"/>
                  <a:pt x="2954" y="1"/>
                  <a:pt x="2954" y="1"/>
                </a:cubicBezTo>
                <a:cubicBezTo>
                  <a:pt x="2930" y="29"/>
                  <a:pt x="2935" y="37"/>
                  <a:pt x="2930" y="39"/>
                </a:cubicBezTo>
                <a:cubicBezTo>
                  <a:pt x="2900" y="90"/>
                  <a:pt x="2898" y="100"/>
                  <a:pt x="2890" y="106"/>
                </a:cubicBezTo>
                <a:cubicBezTo>
                  <a:pt x="2859" y="155"/>
                  <a:pt x="2855" y="158"/>
                  <a:pt x="2851" y="161"/>
                </a:cubicBezTo>
                <a:cubicBezTo>
                  <a:pt x="2832" y="194"/>
                  <a:pt x="2829" y="198"/>
                  <a:pt x="2824" y="202"/>
                </a:cubicBezTo>
                <a:cubicBezTo>
                  <a:pt x="2793" y="247"/>
                  <a:pt x="2791" y="252"/>
                  <a:pt x="2788" y="256"/>
                </a:cubicBezTo>
                <a:cubicBezTo>
                  <a:pt x="2762" y="289"/>
                  <a:pt x="2756" y="299"/>
                  <a:pt x="2754" y="310"/>
                </a:cubicBezTo>
                <a:cubicBezTo>
                  <a:pt x="2728" y="355"/>
                  <a:pt x="2727" y="358"/>
                  <a:pt x="2726" y="360"/>
                </a:cubicBezTo>
                <a:cubicBezTo>
                  <a:pt x="2737" y="312"/>
                  <a:pt x="2737" y="306"/>
                  <a:pt x="2737" y="299"/>
                </a:cubicBezTo>
                <a:cubicBezTo>
                  <a:pt x="2762" y="253"/>
                  <a:pt x="2765" y="247"/>
                  <a:pt x="2770" y="242"/>
                </a:cubicBezTo>
                <a:cubicBezTo>
                  <a:pt x="2795" y="199"/>
                  <a:pt x="2796" y="191"/>
                  <a:pt x="2800" y="186"/>
                </a:cubicBezTo>
                <a:cubicBezTo>
                  <a:pt x="2834" y="128"/>
                  <a:pt x="2836" y="125"/>
                  <a:pt x="2841" y="124"/>
                </a:cubicBezTo>
                <a:cubicBezTo>
                  <a:pt x="2862" y="84"/>
                  <a:pt x="2873" y="74"/>
                  <a:pt x="2878" y="61"/>
                </a:cubicBezTo>
                <a:cubicBezTo>
                  <a:pt x="2905" y="13"/>
                  <a:pt x="2909" y="11"/>
                  <a:pt x="2909" y="7"/>
                </a:cubicBezTo>
                <a:cubicBezTo>
                  <a:pt x="2897" y="17"/>
                  <a:pt x="2882" y="26"/>
                  <a:pt x="2881" y="43"/>
                </a:cubicBezTo>
                <a:cubicBezTo>
                  <a:pt x="2863" y="67"/>
                  <a:pt x="2856" y="71"/>
                  <a:pt x="2856" y="80"/>
                </a:cubicBezTo>
                <a:cubicBezTo>
                  <a:pt x="2818" y="140"/>
                  <a:pt x="2816" y="143"/>
                  <a:pt x="2813" y="145"/>
                </a:cubicBezTo>
                <a:cubicBezTo>
                  <a:pt x="2795" y="179"/>
                  <a:pt x="2789" y="180"/>
                  <a:pt x="2788" y="182"/>
                </a:cubicBezTo>
                <a:cubicBezTo>
                  <a:pt x="2770" y="222"/>
                  <a:pt x="2761" y="224"/>
                  <a:pt x="2763" y="235"/>
                </a:cubicBezTo>
                <a:cubicBezTo>
                  <a:pt x="2738" y="290"/>
                  <a:pt x="2728" y="288"/>
                  <a:pt x="2730" y="295"/>
                </a:cubicBezTo>
                <a:cubicBezTo>
                  <a:pt x="2713" y="340"/>
                  <a:pt x="2713" y="350"/>
                  <a:pt x="2710" y="358"/>
                </a:cubicBezTo>
                <a:cubicBezTo>
                  <a:pt x="2684" y="436"/>
                  <a:pt x="2683" y="440"/>
                  <a:pt x="2684" y="446"/>
                </a:cubicBezTo>
                <a:cubicBezTo>
                  <a:pt x="2673" y="473"/>
                  <a:pt x="2679" y="482"/>
                  <a:pt x="2674" y="483"/>
                </a:cubicBezTo>
                <a:cubicBezTo>
                  <a:pt x="2668" y="520"/>
                  <a:pt x="2659" y="525"/>
                  <a:pt x="2664" y="538"/>
                </a:cubicBezTo>
                <a:cubicBezTo>
                  <a:pt x="2652" y="556"/>
                  <a:pt x="2652" y="553"/>
                  <a:pt x="2649" y="553"/>
                </a:cubicBezTo>
                <a:cubicBezTo>
                  <a:pt x="2621" y="466"/>
                  <a:pt x="2630" y="443"/>
                  <a:pt x="2623" y="437"/>
                </a:cubicBezTo>
                <a:cubicBezTo>
                  <a:pt x="2637" y="353"/>
                  <a:pt x="2631" y="339"/>
                  <a:pt x="2634" y="332"/>
                </a:cubicBezTo>
                <a:cubicBezTo>
                  <a:pt x="2645" y="270"/>
                  <a:pt x="2642" y="258"/>
                  <a:pt x="2648" y="252"/>
                </a:cubicBezTo>
                <a:cubicBezTo>
                  <a:pt x="2678" y="173"/>
                  <a:pt x="2679" y="164"/>
                  <a:pt x="2685" y="159"/>
                </a:cubicBezTo>
                <a:cubicBezTo>
                  <a:pt x="2707" y="104"/>
                  <a:pt x="2705" y="93"/>
                  <a:pt x="2712" y="88"/>
                </a:cubicBezTo>
                <a:cubicBezTo>
                  <a:pt x="2728" y="64"/>
                  <a:pt x="2723" y="55"/>
                  <a:pt x="2726" y="53"/>
                </a:cubicBezTo>
                <a:cubicBezTo>
                  <a:pt x="2743" y="12"/>
                  <a:pt x="2747" y="7"/>
                  <a:pt x="2749" y="1"/>
                </a:cubicBezTo>
                <a:cubicBezTo>
                  <a:pt x="2729" y="27"/>
                  <a:pt x="2720" y="35"/>
                  <a:pt x="2719" y="48"/>
                </a:cubicBezTo>
                <a:cubicBezTo>
                  <a:pt x="2697" y="82"/>
                  <a:pt x="2700" y="90"/>
                  <a:pt x="2696" y="94"/>
                </a:cubicBezTo>
                <a:cubicBezTo>
                  <a:pt x="2683" y="133"/>
                  <a:pt x="2678" y="136"/>
                  <a:pt x="2680" y="145"/>
                </a:cubicBezTo>
                <a:cubicBezTo>
                  <a:pt x="2660" y="197"/>
                  <a:pt x="2657" y="198"/>
                  <a:pt x="2655" y="200"/>
                </a:cubicBezTo>
                <a:cubicBezTo>
                  <a:pt x="2674" y="116"/>
                  <a:pt x="2683" y="114"/>
                  <a:pt x="2680" y="104"/>
                </a:cubicBezTo>
                <a:cubicBezTo>
                  <a:pt x="2694" y="56"/>
                  <a:pt x="2694" y="47"/>
                  <a:pt x="2697" y="41"/>
                </a:cubicBezTo>
                <a:cubicBezTo>
                  <a:pt x="2706" y="14"/>
                  <a:pt x="2706" y="6"/>
                  <a:pt x="2709" y="1"/>
                </a:cubicBezTo>
                <a:cubicBezTo>
                  <a:pt x="2685" y="32"/>
                  <a:pt x="2688" y="48"/>
                  <a:pt x="2679" y="56"/>
                </a:cubicBezTo>
                <a:cubicBezTo>
                  <a:pt x="2654" y="139"/>
                  <a:pt x="2653" y="153"/>
                  <a:pt x="2651" y="166"/>
                </a:cubicBezTo>
                <a:cubicBezTo>
                  <a:pt x="2647" y="198"/>
                  <a:pt x="2636" y="206"/>
                  <a:pt x="2640" y="212"/>
                </a:cubicBezTo>
                <a:cubicBezTo>
                  <a:pt x="2624" y="254"/>
                  <a:pt x="2633" y="267"/>
                  <a:pt x="2625" y="268"/>
                </a:cubicBezTo>
                <a:cubicBezTo>
                  <a:pt x="2628" y="217"/>
                  <a:pt x="2628" y="212"/>
                  <a:pt x="2626" y="203"/>
                </a:cubicBezTo>
                <a:cubicBezTo>
                  <a:pt x="2637" y="163"/>
                  <a:pt x="2637" y="150"/>
                  <a:pt x="2643" y="141"/>
                </a:cubicBezTo>
                <a:cubicBezTo>
                  <a:pt x="2659" y="84"/>
                  <a:pt x="2651" y="72"/>
                  <a:pt x="2658" y="69"/>
                </a:cubicBezTo>
                <a:cubicBezTo>
                  <a:pt x="2662" y="1"/>
                  <a:pt x="2662" y="1"/>
                  <a:pt x="2662" y="1"/>
                </a:cubicBezTo>
                <a:cubicBezTo>
                  <a:pt x="2640" y="90"/>
                  <a:pt x="2639" y="107"/>
                  <a:pt x="2633" y="122"/>
                </a:cubicBezTo>
                <a:cubicBezTo>
                  <a:pt x="2614" y="203"/>
                  <a:pt x="2615" y="242"/>
                  <a:pt x="2611" y="277"/>
                </a:cubicBezTo>
                <a:cubicBezTo>
                  <a:pt x="2608" y="339"/>
                  <a:pt x="2621" y="355"/>
                  <a:pt x="2609" y="354"/>
                </a:cubicBezTo>
                <a:cubicBezTo>
                  <a:pt x="2594" y="215"/>
                  <a:pt x="2597" y="210"/>
                  <a:pt x="2597" y="203"/>
                </a:cubicBezTo>
                <a:cubicBezTo>
                  <a:pt x="2605" y="116"/>
                  <a:pt x="2602" y="100"/>
                  <a:pt x="2610" y="91"/>
                </a:cubicBezTo>
                <a:cubicBezTo>
                  <a:pt x="2620" y="21"/>
                  <a:pt x="2623" y="11"/>
                  <a:pt x="2624" y="1"/>
                </a:cubicBezTo>
                <a:cubicBezTo>
                  <a:pt x="2609" y="6"/>
                  <a:pt x="2614" y="13"/>
                  <a:pt x="2609" y="14"/>
                </a:cubicBezTo>
                <a:cubicBezTo>
                  <a:pt x="2600" y="57"/>
                  <a:pt x="2596" y="70"/>
                  <a:pt x="2596" y="85"/>
                </a:cubicBezTo>
                <a:cubicBezTo>
                  <a:pt x="2594" y="22"/>
                  <a:pt x="2592" y="12"/>
                  <a:pt x="2595" y="5"/>
                </a:cubicBezTo>
                <a:cubicBezTo>
                  <a:pt x="2584" y="6"/>
                  <a:pt x="2584" y="12"/>
                  <a:pt x="2583" y="17"/>
                </a:cubicBezTo>
                <a:cubicBezTo>
                  <a:pt x="2577" y="36"/>
                  <a:pt x="2573" y="24"/>
                  <a:pt x="2577" y="18"/>
                </a:cubicBezTo>
                <a:cubicBezTo>
                  <a:pt x="2565" y="5"/>
                  <a:pt x="2563" y="10"/>
                  <a:pt x="2565" y="17"/>
                </a:cubicBezTo>
                <a:cubicBezTo>
                  <a:pt x="2562" y="50"/>
                  <a:pt x="2560" y="58"/>
                  <a:pt x="2564" y="71"/>
                </a:cubicBezTo>
                <a:cubicBezTo>
                  <a:pt x="2558" y="85"/>
                  <a:pt x="2555" y="71"/>
                  <a:pt x="2553" y="58"/>
                </a:cubicBezTo>
                <a:cubicBezTo>
                  <a:pt x="2555" y="11"/>
                  <a:pt x="2554" y="6"/>
                  <a:pt x="2554" y="1"/>
                </a:cubicBezTo>
                <a:cubicBezTo>
                  <a:pt x="2544" y="74"/>
                  <a:pt x="2544" y="78"/>
                  <a:pt x="2542" y="81"/>
                </a:cubicBezTo>
                <a:cubicBezTo>
                  <a:pt x="2547" y="111"/>
                  <a:pt x="2554" y="121"/>
                  <a:pt x="2548" y="121"/>
                </a:cubicBezTo>
                <a:cubicBezTo>
                  <a:pt x="2517" y="31"/>
                  <a:pt x="2519" y="24"/>
                  <a:pt x="2511" y="10"/>
                </a:cubicBezTo>
                <a:cubicBezTo>
                  <a:pt x="2498" y="3"/>
                  <a:pt x="2502" y="0"/>
                  <a:pt x="2498" y="7"/>
                </a:cubicBezTo>
                <a:cubicBezTo>
                  <a:pt x="2519" y="72"/>
                  <a:pt x="2531" y="98"/>
                  <a:pt x="2540" y="129"/>
                </a:cubicBezTo>
                <a:cubicBezTo>
                  <a:pt x="2564" y="228"/>
                  <a:pt x="2564" y="233"/>
                  <a:pt x="2562" y="237"/>
                </a:cubicBezTo>
                <a:cubicBezTo>
                  <a:pt x="2578" y="287"/>
                  <a:pt x="2582" y="307"/>
                  <a:pt x="2586" y="326"/>
                </a:cubicBezTo>
                <a:cubicBezTo>
                  <a:pt x="2580" y="350"/>
                  <a:pt x="2572" y="341"/>
                  <a:pt x="2576" y="334"/>
                </a:cubicBezTo>
                <a:cubicBezTo>
                  <a:pt x="2543" y="217"/>
                  <a:pt x="2533" y="206"/>
                  <a:pt x="2531" y="184"/>
                </a:cubicBezTo>
                <a:cubicBezTo>
                  <a:pt x="2508" y="140"/>
                  <a:pt x="2506" y="132"/>
                  <a:pt x="2502" y="128"/>
                </a:cubicBezTo>
                <a:cubicBezTo>
                  <a:pt x="2471" y="62"/>
                  <a:pt x="2466" y="58"/>
                  <a:pt x="2463" y="53"/>
                </a:cubicBezTo>
                <a:cubicBezTo>
                  <a:pt x="2424" y="1"/>
                  <a:pt x="2424" y="1"/>
                  <a:pt x="2424" y="1"/>
                </a:cubicBezTo>
                <a:cubicBezTo>
                  <a:pt x="2441" y="28"/>
                  <a:pt x="2441" y="33"/>
                  <a:pt x="2444" y="33"/>
                </a:cubicBezTo>
                <a:cubicBezTo>
                  <a:pt x="2455" y="74"/>
                  <a:pt x="2468" y="76"/>
                  <a:pt x="2471" y="92"/>
                </a:cubicBezTo>
                <a:cubicBezTo>
                  <a:pt x="2504" y="146"/>
                  <a:pt x="2503" y="159"/>
                  <a:pt x="2508" y="162"/>
                </a:cubicBezTo>
                <a:cubicBezTo>
                  <a:pt x="2554" y="285"/>
                  <a:pt x="2555" y="292"/>
                  <a:pt x="2557" y="300"/>
                </a:cubicBezTo>
                <a:cubicBezTo>
                  <a:pt x="2554" y="295"/>
                  <a:pt x="2543" y="303"/>
                  <a:pt x="2544" y="294"/>
                </a:cubicBezTo>
                <a:cubicBezTo>
                  <a:pt x="2531" y="246"/>
                  <a:pt x="2530" y="240"/>
                  <a:pt x="2529" y="234"/>
                </a:cubicBezTo>
                <a:cubicBezTo>
                  <a:pt x="2500" y="168"/>
                  <a:pt x="2501" y="161"/>
                  <a:pt x="2496" y="161"/>
                </a:cubicBezTo>
                <a:cubicBezTo>
                  <a:pt x="2466" y="95"/>
                  <a:pt x="2458" y="84"/>
                  <a:pt x="2451" y="70"/>
                </a:cubicBezTo>
                <a:cubicBezTo>
                  <a:pt x="2430" y="44"/>
                  <a:pt x="2431" y="36"/>
                  <a:pt x="2427" y="36"/>
                </a:cubicBezTo>
                <a:cubicBezTo>
                  <a:pt x="2388" y="1"/>
                  <a:pt x="2388" y="1"/>
                  <a:pt x="2388" y="1"/>
                </a:cubicBezTo>
                <a:cubicBezTo>
                  <a:pt x="2404" y="21"/>
                  <a:pt x="2407" y="23"/>
                  <a:pt x="2408" y="28"/>
                </a:cubicBezTo>
                <a:cubicBezTo>
                  <a:pt x="2450" y="83"/>
                  <a:pt x="2452" y="92"/>
                  <a:pt x="2457" y="95"/>
                </a:cubicBezTo>
                <a:cubicBezTo>
                  <a:pt x="2503" y="182"/>
                  <a:pt x="2512" y="215"/>
                  <a:pt x="2525" y="244"/>
                </a:cubicBezTo>
                <a:cubicBezTo>
                  <a:pt x="2526" y="263"/>
                  <a:pt x="2510" y="258"/>
                  <a:pt x="2506" y="236"/>
                </a:cubicBezTo>
                <a:cubicBezTo>
                  <a:pt x="2482" y="214"/>
                  <a:pt x="2481" y="208"/>
                  <a:pt x="2474" y="210"/>
                </a:cubicBezTo>
                <a:cubicBezTo>
                  <a:pt x="2426" y="144"/>
                  <a:pt x="2422" y="139"/>
                  <a:pt x="2420" y="132"/>
                </a:cubicBezTo>
                <a:cubicBezTo>
                  <a:pt x="2377" y="81"/>
                  <a:pt x="2375" y="77"/>
                  <a:pt x="2375" y="70"/>
                </a:cubicBezTo>
                <a:cubicBezTo>
                  <a:pt x="2351" y="45"/>
                  <a:pt x="2351" y="40"/>
                  <a:pt x="2348" y="40"/>
                </a:cubicBezTo>
                <a:cubicBezTo>
                  <a:pt x="2331" y="10"/>
                  <a:pt x="2326" y="7"/>
                  <a:pt x="2323" y="1"/>
                </a:cubicBezTo>
                <a:cubicBezTo>
                  <a:pt x="2326" y="20"/>
                  <a:pt x="2333" y="38"/>
                  <a:pt x="2344" y="50"/>
                </a:cubicBezTo>
                <a:cubicBezTo>
                  <a:pt x="2377" y="95"/>
                  <a:pt x="2382" y="101"/>
                  <a:pt x="2386" y="109"/>
                </a:cubicBezTo>
                <a:cubicBezTo>
                  <a:pt x="2392" y="121"/>
                  <a:pt x="2386" y="113"/>
                  <a:pt x="2379" y="108"/>
                </a:cubicBezTo>
                <a:cubicBezTo>
                  <a:pt x="2336" y="59"/>
                  <a:pt x="2328" y="54"/>
                  <a:pt x="2320" y="49"/>
                </a:cubicBezTo>
                <a:cubicBezTo>
                  <a:pt x="2259" y="1"/>
                  <a:pt x="2260" y="1"/>
                  <a:pt x="2260" y="2"/>
                </a:cubicBezTo>
                <a:cubicBezTo>
                  <a:pt x="2336" y="75"/>
                  <a:pt x="2338" y="82"/>
                  <a:pt x="2342" y="86"/>
                </a:cubicBezTo>
                <a:cubicBezTo>
                  <a:pt x="2395" y="136"/>
                  <a:pt x="2408" y="158"/>
                  <a:pt x="2427" y="169"/>
                </a:cubicBezTo>
                <a:cubicBezTo>
                  <a:pt x="2505" y="258"/>
                  <a:pt x="2506" y="269"/>
                  <a:pt x="2513" y="273"/>
                </a:cubicBezTo>
                <a:cubicBezTo>
                  <a:pt x="2547" y="325"/>
                  <a:pt x="2548" y="321"/>
                  <a:pt x="2550" y="325"/>
                </a:cubicBezTo>
                <a:cubicBezTo>
                  <a:pt x="2568" y="363"/>
                  <a:pt x="2578" y="358"/>
                  <a:pt x="2577" y="370"/>
                </a:cubicBezTo>
                <a:cubicBezTo>
                  <a:pt x="2561" y="355"/>
                  <a:pt x="2554" y="357"/>
                  <a:pt x="2555" y="348"/>
                </a:cubicBezTo>
                <a:cubicBezTo>
                  <a:pt x="2543" y="332"/>
                  <a:pt x="2540" y="332"/>
                  <a:pt x="2539" y="330"/>
                </a:cubicBezTo>
                <a:cubicBezTo>
                  <a:pt x="2508" y="295"/>
                  <a:pt x="2504" y="287"/>
                  <a:pt x="2499" y="279"/>
                </a:cubicBezTo>
                <a:cubicBezTo>
                  <a:pt x="2423" y="198"/>
                  <a:pt x="2413" y="191"/>
                  <a:pt x="2403" y="183"/>
                </a:cubicBezTo>
                <a:cubicBezTo>
                  <a:pt x="2355" y="145"/>
                  <a:pt x="2342" y="122"/>
                  <a:pt x="2321" y="111"/>
                </a:cubicBezTo>
                <a:cubicBezTo>
                  <a:pt x="2285" y="75"/>
                  <a:pt x="2274" y="70"/>
                  <a:pt x="2266" y="60"/>
                </a:cubicBezTo>
                <a:cubicBezTo>
                  <a:pt x="2248" y="46"/>
                  <a:pt x="2245" y="40"/>
                  <a:pt x="2241" y="35"/>
                </a:cubicBezTo>
                <a:cubicBezTo>
                  <a:pt x="2212" y="6"/>
                  <a:pt x="2210" y="3"/>
                  <a:pt x="2208" y="1"/>
                </a:cubicBezTo>
                <a:cubicBezTo>
                  <a:pt x="2202" y="10"/>
                  <a:pt x="2211" y="18"/>
                  <a:pt x="2218" y="28"/>
                </a:cubicBezTo>
                <a:cubicBezTo>
                  <a:pt x="2307" y="112"/>
                  <a:pt x="2315" y="120"/>
                  <a:pt x="2324" y="128"/>
                </a:cubicBezTo>
                <a:cubicBezTo>
                  <a:pt x="2344" y="143"/>
                  <a:pt x="2346" y="151"/>
                  <a:pt x="2353" y="152"/>
                </a:cubicBezTo>
                <a:cubicBezTo>
                  <a:pt x="2396" y="194"/>
                  <a:pt x="2402" y="196"/>
                  <a:pt x="2407" y="200"/>
                </a:cubicBezTo>
                <a:cubicBezTo>
                  <a:pt x="2468" y="257"/>
                  <a:pt x="2471" y="274"/>
                  <a:pt x="2484" y="276"/>
                </a:cubicBezTo>
                <a:cubicBezTo>
                  <a:pt x="2498" y="301"/>
                  <a:pt x="2505" y="298"/>
                  <a:pt x="2505" y="304"/>
                </a:cubicBezTo>
                <a:cubicBezTo>
                  <a:pt x="2544" y="352"/>
                  <a:pt x="2548" y="358"/>
                  <a:pt x="2550" y="366"/>
                </a:cubicBezTo>
                <a:cubicBezTo>
                  <a:pt x="2577" y="410"/>
                  <a:pt x="2591" y="413"/>
                  <a:pt x="2589" y="429"/>
                </a:cubicBezTo>
                <a:cubicBezTo>
                  <a:pt x="2604" y="444"/>
                  <a:pt x="2610" y="461"/>
                  <a:pt x="2605" y="465"/>
                </a:cubicBezTo>
                <a:cubicBezTo>
                  <a:pt x="2580" y="426"/>
                  <a:pt x="2579" y="418"/>
                  <a:pt x="2572" y="418"/>
                </a:cubicBezTo>
                <a:cubicBezTo>
                  <a:pt x="2546" y="393"/>
                  <a:pt x="2545" y="389"/>
                  <a:pt x="2544" y="385"/>
                </a:cubicBezTo>
                <a:cubicBezTo>
                  <a:pt x="2506" y="349"/>
                  <a:pt x="2497" y="342"/>
                  <a:pt x="2492" y="331"/>
                </a:cubicBezTo>
                <a:cubicBezTo>
                  <a:pt x="2409" y="265"/>
                  <a:pt x="2408" y="254"/>
                  <a:pt x="2402" y="251"/>
                </a:cubicBezTo>
                <a:cubicBezTo>
                  <a:pt x="2358" y="208"/>
                  <a:pt x="2348" y="213"/>
                  <a:pt x="2346" y="206"/>
                </a:cubicBezTo>
                <a:cubicBezTo>
                  <a:pt x="2312" y="182"/>
                  <a:pt x="2308" y="171"/>
                  <a:pt x="2297" y="169"/>
                </a:cubicBezTo>
                <a:cubicBezTo>
                  <a:pt x="2251" y="119"/>
                  <a:pt x="2241" y="124"/>
                  <a:pt x="2242" y="115"/>
                </a:cubicBezTo>
                <a:cubicBezTo>
                  <a:pt x="2204" y="78"/>
                  <a:pt x="2199" y="77"/>
                  <a:pt x="2195" y="74"/>
                </a:cubicBezTo>
                <a:cubicBezTo>
                  <a:pt x="2189" y="66"/>
                  <a:pt x="2188" y="71"/>
                  <a:pt x="2192" y="72"/>
                </a:cubicBezTo>
                <a:cubicBezTo>
                  <a:pt x="2222" y="98"/>
                  <a:pt x="2214" y="104"/>
                  <a:pt x="2220" y="110"/>
                </a:cubicBezTo>
                <a:cubicBezTo>
                  <a:pt x="2279" y="163"/>
                  <a:pt x="2287" y="171"/>
                  <a:pt x="2296" y="178"/>
                </a:cubicBezTo>
                <a:cubicBezTo>
                  <a:pt x="2325" y="207"/>
                  <a:pt x="2330" y="210"/>
                  <a:pt x="2335" y="211"/>
                </a:cubicBezTo>
                <a:cubicBezTo>
                  <a:pt x="2365" y="237"/>
                  <a:pt x="2373" y="235"/>
                  <a:pt x="2377" y="241"/>
                </a:cubicBezTo>
                <a:cubicBezTo>
                  <a:pt x="2400" y="265"/>
                  <a:pt x="2402" y="267"/>
                  <a:pt x="2403" y="271"/>
                </a:cubicBezTo>
                <a:cubicBezTo>
                  <a:pt x="2438" y="305"/>
                  <a:pt x="2448" y="302"/>
                  <a:pt x="2450" y="312"/>
                </a:cubicBezTo>
                <a:cubicBezTo>
                  <a:pt x="2484" y="348"/>
                  <a:pt x="2493" y="346"/>
                  <a:pt x="2494" y="357"/>
                </a:cubicBezTo>
                <a:cubicBezTo>
                  <a:pt x="2540" y="405"/>
                  <a:pt x="2546" y="402"/>
                  <a:pt x="2546" y="408"/>
                </a:cubicBezTo>
                <a:cubicBezTo>
                  <a:pt x="2573" y="430"/>
                  <a:pt x="2572" y="438"/>
                  <a:pt x="2576" y="438"/>
                </a:cubicBezTo>
                <a:cubicBezTo>
                  <a:pt x="2606" y="495"/>
                  <a:pt x="2612" y="495"/>
                  <a:pt x="2613" y="504"/>
                </a:cubicBezTo>
                <a:cubicBezTo>
                  <a:pt x="2634" y="570"/>
                  <a:pt x="2636" y="577"/>
                  <a:pt x="2641" y="585"/>
                </a:cubicBezTo>
                <a:cubicBezTo>
                  <a:pt x="2649" y="625"/>
                  <a:pt x="2652" y="624"/>
                  <a:pt x="2654" y="638"/>
                </a:cubicBezTo>
                <a:cubicBezTo>
                  <a:pt x="2632" y="603"/>
                  <a:pt x="2620" y="596"/>
                  <a:pt x="2616" y="578"/>
                </a:cubicBezTo>
                <a:cubicBezTo>
                  <a:pt x="2580" y="533"/>
                  <a:pt x="2570" y="523"/>
                  <a:pt x="2561" y="512"/>
                </a:cubicBezTo>
                <a:cubicBezTo>
                  <a:pt x="2492" y="422"/>
                  <a:pt x="2486" y="419"/>
                  <a:pt x="2482" y="412"/>
                </a:cubicBezTo>
                <a:cubicBezTo>
                  <a:pt x="2465" y="388"/>
                  <a:pt x="2458" y="387"/>
                  <a:pt x="2452" y="383"/>
                </a:cubicBezTo>
                <a:cubicBezTo>
                  <a:pt x="2421" y="342"/>
                  <a:pt x="2414" y="343"/>
                  <a:pt x="2413" y="335"/>
                </a:cubicBezTo>
                <a:cubicBezTo>
                  <a:pt x="2376" y="303"/>
                  <a:pt x="2375" y="295"/>
                  <a:pt x="2367" y="297"/>
                </a:cubicBezTo>
                <a:cubicBezTo>
                  <a:pt x="2344" y="270"/>
                  <a:pt x="2339" y="269"/>
                  <a:pt x="2335" y="268"/>
                </a:cubicBezTo>
                <a:cubicBezTo>
                  <a:pt x="2309" y="240"/>
                  <a:pt x="2305" y="237"/>
                  <a:pt x="2301" y="233"/>
                </a:cubicBezTo>
                <a:cubicBezTo>
                  <a:pt x="2246" y="189"/>
                  <a:pt x="2241" y="179"/>
                  <a:pt x="2233" y="173"/>
                </a:cubicBezTo>
                <a:cubicBezTo>
                  <a:pt x="2179" y="126"/>
                  <a:pt x="2173" y="116"/>
                  <a:pt x="2167" y="109"/>
                </a:cubicBezTo>
                <a:cubicBezTo>
                  <a:pt x="2137" y="80"/>
                  <a:pt x="2128" y="75"/>
                  <a:pt x="2125" y="61"/>
                </a:cubicBezTo>
                <a:cubicBezTo>
                  <a:pt x="2112" y="42"/>
                  <a:pt x="2107" y="44"/>
                  <a:pt x="2106" y="41"/>
                </a:cubicBezTo>
                <a:cubicBezTo>
                  <a:pt x="2085" y="5"/>
                  <a:pt x="2087" y="10"/>
                  <a:pt x="2089" y="15"/>
                </a:cubicBezTo>
                <a:cubicBezTo>
                  <a:pt x="2106" y="41"/>
                  <a:pt x="2095" y="48"/>
                  <a:pt x="2104" y="48"/>
                </a:cubicBezTo>
                <a:cubicBezTo>
                  <a:pt x="2120" y="73"/>
                  <a:pt x="2127" y="76"/>
                  <a:pt x="2126" y="85"/>
                </a:cubicBezTo>
                <a:cubicBezTo>
                  <a:pt x="2177" y="147"/>
                  <a:pt x="2181" y="161"/>
                  <a:pt x="2190" y="166"/>
                </a:cubicBezTo>
                <a:cubicBezTo>
                  <a:pt x="2214" y="195"/>
                  <a:pt x="2218" y="193"/>
                  <a:pt x="2220" y="196"/>
                </a:cubicBezTo>
                <a:cubicBezTo>
                  <a:pt x="2243" y="215"/>
                  <a:pt x="2242" y="227"/>
                  <a:pt x="2249" y="226"/>
                </a:cubicBezTo>
                <a:cubicBezTo>
                  <a:pt x="2268" y="246"/>
                  <a:pt x="2276" y="254"/>
                  <a:pt x="2283" y="263"/>
                </a:cubicBezTo>
                <a:cubicBezTo>
                  <a:pt x="2317" y="292"/>
                  <a:pt x="2321" y="305"/>
                  <a:pt x="2329" y="313"/>
                </a:cubicBezTo>
                <a:cubicBezTo>
                  <a:pt x="2358" y="348"/>
                  <a:pt x="2362" y="349"/>
                  <a:pt x="2363" y="351"/>
                </a:cubicBezTo>
                <a:cubicBezTo>
                  <a:pt x="2388" y="382"/>
                  <a:pt x="2388" y="393"/>
                  <a:pt x="2395" y="391"/>
                </a:cubicBezTo>
                <a:cubicBezTo>
                  <a:pt x="2426" y="424"/>
                  <a:pt x="2430" y="438"/>
                  <a:pt x="2440" y="441"/>
                </a:cubicBezTo>
                <a:cubicBezTo>
                  <a:pt x="2449" y="455"/>
                  <a:pt x="2451" y="457"/>
                  <a:pt x="2453" y="460"/>
                </a:cubicBezTo>
                <a:cubicBezTo>
                  <a:pt x="2421" y="436"/>
                  <a:pt x="2417" y="435"/>
                  <a:pt x="2417" y="428"/>
                </a:cubicBezTo>
                <a:cubicBezTo>
                  <a:pt x="2372" y="389"/>
                  <a:pt x="2351" y="370"/>
                  <a:pt x="2331" y="351"/>
                </a:cubicBezTo>
                <a:cubicBezTo>
                  <a:pt x="2226" y="270"/>
                  <a:pt x="2225" y="259"/>
                  <a:pt x="2217" y="259"/>
                </a:cubicBezTo>
                <a:cubicBezTo>
                  <a:pt x="2183" y="219"/>
                  <a:pt x="2161" y="202"/>
                  <a:pt x="2140" y="182"/>
                </a:cubicBezTo>
                <a:cubicBezTo>
                  <a:pt x="2093" y="137"/>
                  <a:pt x="2090" y="135"/>
                  <a:pt x="2086" y="134"/>
                </a:cubicBezTo>
                <a:cubicBezTo>
                  <a:pt x="2016" y="59"/>
                  <a:pt x="2017" y="51"/>
                  <a:pt x="2013" y="51"/>
                </a:cubicBezTo>
                <a:cubicBezTo>
                  <a:pt x="1991" y="16"/>
                  <a:pt x="1982" y="18"/>
                  <a:pt x="1981" y="7"/>
                </a:cubicBezTo>
                <a:cubicBezTo>
                  <a:pt x="1973" y="3"/>
                  <a:pt x="1975" y="7"/>
                  <a:pt x="1976" y="11"/>
                </a:cubicBezTo>
                <a:cubicBezTo>
                  <a:pt x="1999" y="38"/>
                  <a:pt x="2005" y="53"/>
                  <a:pt x="2015" y="63"/>
                </a:cubicBezTo>
                <a:cubicBezTo>
                  <a:pt x="2083" y="138"/>
                  <a:pt x="2090" y="151"/>
                  <a:pt x="2102" y="157"/>
                </a:cubicBezTo>
                <a:cubicBezTo>
                  <a:pt x="2141" y="198"/>
                  <a:pt x="2153" y="205"/>
                  <a:pt x="2162" y="217"/>
                </a:cubicBezTo>
                <a:cubicBezTo>
                  <a:pt x="2176" y="224"/>
                  <a:pt x="2175" y="229"/>
                  <a:pt x="2179" y="228"/>
                </a:cubicBezTo>
                <a:cubicBezTo>
                  <a:pt x="2262" y="304"/>
                  <a:pt x="2265" y="312"/>
                  <a:pt x="2270" y="316"/>
                </a:cubicBezTo>
                <a:cubicBezTo>
                  <a:pt x="2296" y="339"/>
                  <a:pt x="2300" y="340"/>
                  <a:pt x="2302" y="342"/>
                </a:cubicBezTo>
                <a:cubicBezTo>
                  <a:pt x="2361" y="394"/>
                  <a:pt x="2371" y="405"/>
                  <a:pt x="2382" y="415"/>
                </a:cubicBezTo>
                <a:cubicBezTo>
                  <a:pt x="2422" y="455"/>
                  <a:pt x="2434" y="462"/>
                  <a:pt x="2446" y="470"/>
                </a:cubicBezTo>
                <a:cubicBezTo>
                  <a:pt x="2486" y="514"/>
                  <a:pt x="2491" y="518"/>
                  <a:pt x="2495" y="522"/>
                </a:cubicBezTo>
                <a:cubicBezTo>
                  <a:pt x="2522" y="556"/>
                  <a:pt x="2524" y="560"/>
                  <a:pt x="2525" y="566"/>
                </a:cubicBezTo>
                <a:cubicBezTo>
                  <a:pt x="2554" y="592"/>
                  <a:pt x="2554" y="596"/>
                  <a:pt x="2557" y="595"/>
                </a:cubicBezTo>
                <a:cubicBezTo>
                  <a:pt x="2536" y="580"/>
                  <a:pt x="2527" y="580"/>
                  <a:pt x="2523" y="573"/>
                </a:cubicBezTo>
                <a:cubicBezTo>
                  <a:pt x="2501" y="559"/>
                  <a:pt x="2500" y="555"/>
                  <a:pt x="2496" y="555"/>
                </a:cubicBezTo>
                <a:cubicBezTo>
                  <a:pt x="2486" y="535"/>
                  <a:pt x="2482" y="535"/>
                  <a:pt x="2482" y="531"/>
                </a:cubicBezTo>
                <a:cubicBezTo>
                  <a:pt x="2456" y="511"/>
                  <a:pt x="2449" y="507"/>
                  <a:pt x="2441" y="503"/>
                </a:cubicBezTo>
                <a:cubicBezTo>
                  <a:pt x="2417" y="480"/>
                  <a:pt x="2411" y="474"/>
                  <a:pt x="2407" y="466"/>
                </a:cubicBezTo>
                <a:cubicBezTo>
                  <a:pt x="2330" y="411"/>
                  <a:pt x="2327" y="404"/>
                  <a:pt x="2320" y="403"/>
                </a:cubicBezTo>
                <a:cubicBezTo>
                  <a:pt x="2277" y="359"/>
                  <a:pt x="2258" y="344"/>
                  <a:pt x="2240" y="328"/>
                </a:cubicBezTo>
                <a:cubicBezTo>
                  <a:pt x="2209" y="300"/>
                  <a:pt x="2205" y="295"/>
                  <a:pt x="2203" y="288"/>
                </a:cubicBezTo>
                <a:cubicBezTo>
                  <a:pt x="2158" y="248"/>
                  <a:pt x="2155" y="242"/>
                  <a:pt x="2151" y="236"/>
                </a:cubicBezTo>
                <a:cubicBezTo>
                  <a:pt x="2107" y="184"/>
                  <a:pt x="2096" y="179"/>
                  <a:pt x="2089" y="166"/>
                </a:cubicBezTo>
                <a:cubicBezTo>
                  <a:pt x="2056" y="132"/>
                  <a:pt x="2047" y="123"/>
                  <a:pt x="2040" y="111"/>
                </a:cubicBezTo>
                <a:cubicBezTo>
                  <a:pt x="2009" y="80"/>
                  <a:pt x="2007" y="71"/>
                  <a:pt x="2002" y="68"/>
                </a:cubicBezTo>
                <a:cubicBezTo>
                  <a:pt x="2002" y="79"/>
                  <a:pt x="2006" y="84"/>
                  <a:pt x="2011" y="87"/>
                </a:cubicBezTo>
                <a:cubicBezTo>
                  <a:pt x="2037" y="126"/>
                  <a:pt x="2044" y="128"/>
                  <a:pt x="2047" y="133"/>
                </a:cubicBezTo>
                <a:cubicBezTo>
                  <a:pt x="2078" y="166"/>
                  <a:pt x="2083" y="171"/>
                  <a:pt x="2086" y="179"/>
                </a:cubicBezTo>
                <a:cubicBezTo>
                  <a:pt x="2104" y="196"/>
                  <a:pt x="2106" y="204"/>
                  <a:pt x="2112" y="206"/>
                </a:cubicBezTo>
                <a:cubicBezTo>
                  <a:pt x="2128" y="226"/>
                  <a:pt x="2132" y="234"/>
                  <a:pt x="2139" y="236"/>
                </a:cubicBezTo>
                <a:cubicBezTo>
                  <a:pt x="2175" y="272"/>
                  <a:pt x="2182" y="285"/>
                  <a:pt x="2192" y="293"/>
                </a:cubicBezTo>
                <a:cubicBezTo>
                  <a:pt x="2257" y="354"/>
                  <a:pt x="2266" y="363"/>
                  <a:pt x="2275" y="371"/>
                </a:cubicBezTo>
                <a:cubicBezTo>
                  <a:pt x="2321" y="418"/>
                  <a:pt x="2327" y="419"/>
                  <a:pt x="2333" y="422"/>
                </a:cubicBezTo>
                <a:cubicBezTo>
                  <a:pt x="2375" y="452"/>
                  <a:pt x="2380" y="466"/>
                  <a:pt x="2393" y="469"/>
                </a:cubicBezTo>
                <a:cubicBezTo>
                  <a:pt x="2385" y="477"/>
                  <a:pt x="2377" y="470"/>
                  <a:pt x="2368" y="465"/>
                </a:cubicBezTo>
                <a:cubicBezTo>
                  <a:pt x="2326" y="437"/>
                  <a:pt x="2325" y="429"/>
                  <a:pt x="2317" y="431"/>
                </a:cubicBezTo>
                <a:cubicBezTo>
                  <a:pt x="2287" y="412"/>
                  <a:pt x="2285" y="406"/>
                  <a:pt x="2282" y="402"/>
                </a:cubicBezTo>
                <a:cubicBezTo>
                  <a:pt x="2242" y="368"/>
                  <a:pt x="2237" y="367"/>
                  <a:pt x="2235" y="361"/>
                </a:cubicBezTo>
                <a:cubicBezTo>
                  <a:pt x="2206" y="345"/>
                  <a:pt x="2209" y="332"/>
                  <a:pt x="2203" y="332"/>
                </a:cubicBezTo>
                <a:cubicBezTo>
                  <a:pt x="2159" y="290"/>
                  <a:pt x="2156" y="286"/>
                  <a:pt x="2151" y="284"/>
                </a:cubicBezTo>
                <a:cubicBezTo>
                  <a:pt x="2094" y="228"/>
                  <a:pt x="2089" y="219"/>
                  <a:pt x="2081" y="215"/>
                </a:cubicBezTo>
                <a:cubicBezTo>
                  <a:pt x="2070" y="213"/>
                  <a:pt x="2082" y="226"/>
                  <a:pt x="2095" y="239"/>
                </a:cubicBezTo>
                <a:cubicBezTo>
                  <a:pt x="2135" y="286"/>
                  <a:pt x="2142" y="283"/>
                  <a:pt x="2144" y="288"/>
                </a:cubicBezTo>
                <a:cubicBezTo>
                  <a:pt x="2161" y="304"/>
                  <a:pt x="2166" y="312"/>
                  <a:pt x="2173" y="318"/>
                </a:cubicBezTo>
                <a:cubicBezTo>
                  <a:pt x="2200" y="342"/>
                  <a:pt x="2205" y="353"/>
                  <a:pt x="2213" y="357"/>
                </a:cubicBezTo>
                <a:cubicBezTo>
                  <a:pt x="2244" y="401"/>
                  <a:pt x="2253" y="407"/>
                  <a:pt x="2261" y="415"/>
                </a:cubicBezTo>
                <a:cubicBezTo>
                  <a:pt x="2322" y="469"/>
                  <a:pt x="2330" y="480"/>
                  <a:pt x="2343" y="485"/>
                </a:cubicBezTo>
                <a:cubicBezTo>
                  <a:pt x="2369" y="507"/>
                  <a:pt x="2373" y="507"/>
                  <a:pt x="2375" y="511"/>
                </a:cubicBezTo>
                <a:cubicBezTo>
                  <a:pt x="2410" y="544"/>
                  <a:pt x="2420" y="541"/>
                  <a:pt x="2423" y="548"/>
                </a:cubicBezTo>
                <a:cubicBezTo>
                  <a:pt x="2448" y="564"/>
                  <a:pt x="2448" y="578"/>
                  <a:pt x="2459" y="577"/>
                </a:cubicBezTo>
                <a:cubicBezTo>
                  <a:pt x="2526" y="631"/>
                  <a:pt x="2528" y="642"/>
                  <a:pt x="2540" y="640"/>
                </a:cubicBezTo>
                <a:cubicBezTo>
                  <a:pt x="2563" y="667"/>
                  <a:pt x="2571" y="668"/>
                  <a:pt x="2574" y="678"/>
                </a:cubicBezTo>
                <a:cubicBezTo>
                  <a:pt x="2618" y="723"/>
                  <a:pt x="2624" y="730"/>
                  <a:pt x="2630" y="738"/>
                </a:cubicBezTo>
                <a:cubicBezTo>
                  <a:pt x="2691" y="806"/>
                  <a:pt x="2689" y="815"/>
                  <a:pt x="2695" y="813"/>
                </a:cubicBezTo>
                <a:cubicBezTo>
                  <a:pt x="2719" y="849"/>
                  <a:pt x="2700" y="842"/>
                  <a:pt x="2706" y="852"/>
                </a:cubicBezTo>
                <a:cubicBezTo>
                  <a:pt x="2685" y="828"/>
                  <a:pt x="2679" y="823"/>
                  <a:pt x="2675" y="814"/>
                </a:cubicBezTo>
                <a:cubicBezTo>
                  <a:pt x="2562" y="716"/>
                  <a:pt x="2559" y="705"/>
                  <a:pt x="2552" y="703"/>
                </a:cubicBezTo>
                <a:cubicBezTo>
                  <a:pt x="2523" y="676"/>
                  <a:pt x="2516" y="680"/>
                  <a:pt x="2516" y="672"/>
                </a:cubicBezTo>
                <a:cubicBezTo>
                  <a:pt x="2491" y="659"/>
                  <a:pt x="2488" y="657"/>
                  <a:pt x="2486" y="654"/>
                </a:cubicBezTo>
                <a:cubicBezTo>
                  <a:pt x="2454" y="630"/>
                  <a:pt x="2448" y="632"/>
                  <a:pt x="2446" y="630"/>
                </a:cubicBezTo>
                <a:cubicBezTo>
                  <a:pt x="2412" y="597"/>
                  <a:pt x="2398" y="599"/>
                  <a:pt x="2396" y="586"/>
                </a:cubicBezTo>
                <a:cubicBezTo>
                  <a:pt x="2361" y="565"/>
                  <a:pt x="2355" y="555"/>
                  <a:pt x="2344" y="552"/>
                </a:cubicBezTo>
                <a:cubicBezTo>
                  <a:pt x="2307" y="519"/>
                  <a:pt x="2304" y="514"/>
                  <a:pt x="2301" y="511"/>
                </a:cubicBezTo>
                <a:cubicBezTo>
                  <a:pt x="2224" y="442"/>
                  <a:pt x="2218" y="433"/>
                  <a:pt x="2210" y="429"/>
                </a:cubicBezTo>
                <a:cubicBezTo>
                  <a:pt x="2162" y="372"/>
                  <a:pt x="2156" y="363"/>
                  <a:pt x="2148" y="355"/>
                </a:cubicBezTo>
                <a:cubicBezTo>
                  <a:pt x="2097" y="289"/>
                  <a:pt x="2095" y="283"/>
                  <a:pt x="2093" y="275"/>
                </a:cubicBezTo>
                <a:cubicBezTo>
                  <a:pt x="2089" y="280"/>
                  <a:pt x="2090" y="292"/>
                  <a:pt x="2097" y="294"/>
                </a:cubicBezTo>
                <a:cubicBezTo>
                  <a:pt x="2145" y="364"/>
                  <a:pt x="2165" y="389"/>
                  <a:pt x="2186" y="413"/>
                </a:cubicBezTo>
                <a:cubicBezTo>
                  <a:pt x="2222" y="455"/>
                  <a:pt x="2229" y="456"/>
                  <a:pt x="2232" y="466"/>
                </a:cubicBezTo>
                <a:cubicBezTo>
                  <a:pt x="2329" y="554"/>
                  <a:pt x="2342" y="559"/>
                  <a:pt x="2348" y="572"/>
                </a:cubicBezTo>
                <a:cubicBezTo>
                  <a:pt x="2412" y="620"/>
                  <a:pt x="2421" y="622"/>
                  <a:pt x="2425" y="631"/>
                </a:cubicBezTo>
                <a:cubicBezTo>
                  <a:pt x="2494" y="679"/>
                  <a:pt x="2501" y="680"/>
                  <a:pt x="2507" y="682"/>
                </a:cubicBezTo>
                <a:cubicBezTo>
                  <a:pt x="2533" y="705"/>
                  <a:pt x="2546" y="710"/>
                  <a:pt x="2553" y="723"/>
                </a:cubicBezTo>
                <a:cubicBezTo>
                  <a:pt x="2596" y="760"/>
                  <a:pt x="2603" y="758"/>
                  <a:pt x="2606" y="763"/>
                </a:cubicBezTo>
                <a:cubicBezTo>
                  <a:pt x="2629" y="785"/>
                  <a:pt x="2629" y="790"/>
                  <a:pt x="2632" y="790"/>
                </a:cubicBezTo>
                <a:cubicBezTo>
                  <a:pt x="2674" y="838"/>
                  <a:pt x="2669" y="831"/>
                  <a:pt x="2663" y="826"/>
                </a:cubicBezTo>
                <a:cubicBezTo>
                  <a:pt x="2633" y="801"/>
                  <a:pt x="2623" y="795"/>
                  <a:pt x="2616" y="785"/>
                </a:cubicBezTo>
                <a:cubicBezTo>
                  <a:pt x="2592" y="775"/>
                  <a:pt x="2591" y="767"/>
                  <a:pt x="2583" y="768"/>
                </a:cubicBezTo>
                <a:cubicBezTo>
                  <a:pt x="2530" y="739"/>
                  <a:pt x="2532" y="725"/>
                  <a:pt x="2522" y="730"/>
                </a:cubicBezTo>
                <a:cubicBezTo>
                  <a:pt x="2453" y="693"/>
                  <a:pt x="2447" y="690"/>
                  <a:pt x="2442" y="687"/>
                </a:cubicBezTo>
                <a:cubicBezTo>
                  <a:pt x="2385" y="663"/>
                  <a:pt x="2385" y="654"/>
                  <a:pt x="2377" y="655"/>
                </a:cubicBezTo>
                <a:cubicBezTo>
                  <a:pt x="2341" y="632"/>
                  <a:pt x="2334" y="631"/>
                  <a:pt x="2327" y="630"/>
                </a:cubicBezTo>
                <a:cubicBezTo>
                  <a:pt x="2264" y="575"/>
                  <a:pt x="2255" y="568"/>
                  <a:pt x="2246" y="560"/>
                </a:cubicBezTo>
                <a:cubicBezTo>
                  <a:pt x="2210" y="525"/>
                  <a:pt x="2202" y="515"/>
                  <a:pt x="2193" y="506"/>
                </a:cubicBezTo>
                <a:cubicBezTo>
                  <a:pt x="2210" y="531"/>
                  <a:pt x="2215" y="539"/>
                  <a:pt x="2219" y="548"/>
                </a:cubicBezTo>
                <a:cubicBezTo>
                  <a:pt x="2267" y="593"/>
                  <a:pt x="2276" y="597"/>
                  <a:pt x="2281" y="606"/>
                </a:cubicBezTo>
                <a:cubicBezTo>
                  <a:pt x="2384" y="673"/>
                  <a:pt x="2393" y="674"/>
                  <a:pt x="2402" y="677"/>
                </a:cubicBezTo>
                <a:cubicBezTo>
                  <a:pt x="2432" y="692"/>
                  <a:pt x="2431" y="700"/>
                  <a:pt x="2438" y="696"/>
                </a:cubicBezTo>
                <a:cubicBezTo>
                  <a:pt x="2484" y="722"/>
                  <a:pt x="2493" y="727"/>
                  <a:pt x="2502" y="731"/>
                </a:cubicBezTo>
                <a:cubicBezTo>
                  <a:pt x="2545" y="761"/>
                  <a:pt x="2553" y="761"/>
                  <a:pt x="2556" y="767"/>
                </a:cubicBezTo>
                <a:cubicBezTo>
                  <a:pt x="2633" y="818"/>
                  <a:pt x="2637" y="824"/>
                  <a:pt x="2644" y="823"/>
                </a:cubicBezTo>
                <a:cubicBezTo>
                  <a:pt x="2684" y="867"/>
                  <a:pt x="2694" y="864"/>
                  <a:pt x="2693" y="876"/>
                </a:cubicBezTo>
                <a:cubicBezTo>
                  <a:pt x="2735" y="917"/>
                  <a:pt x="2735" y="928"/>
                  <a:pt x="2740" y="931"/>
                </a:cubicBezTo>
                <a:cubicBezTo>
                  <a:pt x="2748" y="947"/>
                  <a:pt x="2734" y="942"/>
                  <a:pt x="2727" y="925"/>
                </a:cubicBezTo>
                <a:cubicBezTo>
                  <a:pt x="2676" y="881"/>
                  <a:pt x="2668" y="875"/>
                  <a:pt x="2660" y="871"/>
                </a:cubicBezTo>
                <a:cubicBezTo>
                  <a:pt x="2623" y="840"/>
                  <a:pt x="2623" y="837"/>
                  <a:pt x="2620" y="837"/>
                </a:cubicBezTo>
                <a:cubicBezTo>
                  <a:pt x="2598" y="820"/>
                  <a:pt x="2597" y="812"/>
                  <a:pt x="2589" y="814"/>
                </a:cubicBezTo>
                <a:cubicBezTo>
                  <a:pt x="2524" y="770"/>
                  <a:pt x="2519" y="769"/>
                  <a:pt x="2515" y="767"/>
                </a:cubicBezTo>
                <a:cubicBezTo>
                  <a:pt x="2479" y="747"/>
                  <a:pt x="2471" y="743"/>
                  <a:pt x="2462" y="739"/>
                </a:cubicBezTo>
                <a:cubicBezTo>
                  <a:pt x="2444" y="730"/>
                  <a:pt x="2440" y="726"/>
                  <a:pt x="2433" y="727"/>
                </a:cubicBezTo>
                <a:cubicBezTo>
                  <a:pt x="2363" y="689"/>
                  <a:pt x="2361" y="685"/>
                  <a:pt x="2354" y="687"/>
                </a:cubicBezTo>
                <a:cubicBezTo>
                  <a:pt x="2309" y="659"/>
                  <a:pt x="2307" y="651"/>
                  <a:pt x="2302" y="650"/>
                </a:cubicBezTo>
                <a:cubicBezTo>
                  <a:pt x="2216" y="555"/>
                  <a:pt x="2204" y="551"/>
                  <a:pt x="2199" y="534"/>
                </a:cubicBezTo>
                <a:cubicBezTo>
                  <a:pt x="2188" y="536"/>
                  <a:pt x="2195" y="540"/>
                  <a:pt x="2199" y="549"/>
                </a:cubicBezTo>
                <a:cubicBezTo>
                  <a:pt x="2222" y="574"/>
                  <a:pt x="2226" y="583"/>
                  <a:pt x="2231" y="590"/>
                </a:cubicBezTo>
                <a:cubicBezTo>
                  <a:pt x="2307" y="664"/>
                  <a:pt x="2312" y="671"/>
                  <a:pt x="2319" y="676"/>
                </a:cubicBezTo>
                <a:cubicBezTo>
                  <a:pt x="2355" y="696"/>
                  <a:pt x="2370" y="704"/>
                  <a:pt x="2383" y="716"/>
                </a:cubicBezTo>
                <a:cubicBezTo>
                  <a:pt x="2446" y="745"/>
                  <a:pt x="2462" y="752"/>
                  <a:pt x="2478" y="759"/>
                </a:cubicBezTo>
                <a:cubicBezTo>
                  <a:pt x="2508" y="775"/>
                  <a:pt x="2515" y="779"/>
                  <a:pt x="2521" y="786"/>
                </a:cubicBezTo>
                <a:cubicBezTo>
                  <a:pt x="2550" y="804"/>
                  <a:pt x="2560" y="805"/>
                  <a:pt x="2565" y="813"/>
                </a:cubicBezTo>
                <a:cubicBezTo>
                  <a:pt x="2595" y="829"/>
                  <a:pt x="2599" y="838"/>
                  <a:pt x="2607" y="843"/>
                </a:cubicBezTo>
                <a:cubicBezTo>
                  <a:pt x="2638" y="867"/>
                  <a:pt x="2641" y="866"/>
                  <a:pt x="2642" y="868"/>
                </a:cubicBezTo>
                <a:cubicBezTo>
                  <a:pt x="2629" y="870"/>
                  <a:pt x="2628" y="864"/>
                  <a:pt x="2626" y="863"/>
                </a:cubicBezTo>
                <a:cubicBezTo>
                  <a:pt x="2552" y="837"/>
                  <a:pt x="2547" y="831"/>
                  <a:pt x="2537" y="833"/>
                </a:cubicBezTo>
                <a:cubicBezTo>
                  <a:pt x="2465" y="805"/>
                  <a:pt x="2457" y="801"/>
                  <a:pt x="2448" y="801"/>
                </a:cubicBezTo>
                <a:cubicBezTo>
                  <a:pt x="2376" y="757"/>
                  <a:pt x="2367" y="756"/>
                  <a:pt x="2363" y="747"/>
                </a:cubicBezTo>
                <a:cubicBezTo>
                  <a:pt x="2287" y="696"/>
                  <a:pt x="2281" y="682"/>
                  <a:pt x="2269" y="677"/>
                </a:cubicBezTo>
                <a:cubicBezTo>
                  <a:pt x="2312" y="722"/>
                  <a:pt x="2323" y="734"/>
                  <a:pt x="2336" y="743"/>
                </a:cubicBezTo>
                <a:cubicBezTo>
                  <a:pt x="2381" y="774"/>
                  <a:pt x="2387" y="778"/>
                  <a:pt x="2394" y="782"/>
                </a:cubicBezTo>
                <a:cubicBezTo>
                  <a:pt x="2423" y="790"/>
                  <a:pt x="2418" y="804"/>
                  <a:pt x="2427" y="799"/>
                </a:cubicBezTo>
                <a:cubicBezTo>
                  <a:pt x="2466" y="820"/>
                  <a:pt x="2475" y="820"/>
                  <a:pt x="2479" y="827"/>
                </a:cubicBezTo>
                <a:cubicBezTo>
                  <a:pt x="2536" y="845"/>
                  <a:pt x="2545" y="847"/>
                  <a:pt x="2554" y="847"/>
                </a:cubicBezTo>
                <a:cubicBezTo>
                  <a:pt x="2602" y="876"/>
                  <a:pt x="2616" y="870"/>
                  <a:pt x="2620" y="879"/>
                </a:cubicBezTo>
                <a:cubicBezTo>
                  <a:pt x="2633" y="887"/>
                  <a:pt x="2628" y="886"/>
                  <a:pt x="2624" y="884"/>
                </a:cubicBezTo>
                <a:cubicBezTo>
                  <a:pt x="2566" y="867"/>
                  <a:pt x="2556" y="864"/>
                  <a:pt x="2545" y="861"/>
                </a:cubicBezTo>
                <a:cubicBezTo>
                  <a:pt x="2443" y="830"/>
                  <a:pt x="2434" y="824"/>
                  <a:pt x="2425" y="820"/>
                </a:cubicBezTo>
                <a:cubicBezTo>
                  <a:pt x="2398" y="815"/>
                  <a:pt x="2409" y="812"/>
                  <a:pt x="2413" y="820"/>
                </a:cubicBezTo>
                <a:cubicBezTo>
                  <a:pt x="2460" y="845"/>
                  <a:pt x="2465" y="852"/>
                  <a:pt x="2475" y="851"/>
                </a:cubicBezTo>
                <a:cubicBezTo>
                  <a:pt x="2578" y="922"/>
                  <a:pt x="2590" y="925"/>
                  <a:pt x="2601" y="930"/>
                </a:cubicBezTo>
                <a:cubicBezTo>
                  <a:pt x="2628" y="940"/>
                  <a:pt x="2629" y="944"/>
                  <a:pt x="2633" y="944"/>
                </a:cubicBezTo>
                <a:cubicBezTo>
                  <a:pt x="2675" y="953"/>
                  <a:pt x="2672" y="968"/>
                  <a:pt x="2681" y="964"/>
                </a:cubicBezTo>
                <a:cubicBezTo>
                  <a:pt x="2735" y="1000"/>
                  <a:pt x="2745" y="1007"/>
                  <a:pt x="2754" y="1014"/>
                </a:cubicBezTo>
                <a:cubicBezTo>
                  <a:pt x="2775" y="1046"/>
                  <a:pt x="2782" y="1052"/>
                  <a:pt x="2789" y="1057"/>
                </a:cubicBezTo>
                <a:cubicBezTo>
                  <a:pt x="2815" y="1092"/>
                  <a:pt x="2819" y="1109"/>
                  <a:pt x="2814" y="1109"/>
                </a:cubicBezTo>
                <a:cubicBezTo>
                  <a:pt x="2781" y="1074"/>
                  <a:pt x="2783" y="1065"/>
                  <a:pt x="2779" y="1065"/>
                </a:cubicBezTo>
                <a:cubicBezTo>
                  <a:pt x="2742" y="1031"/>
                  <a:pt x="2732" y="1018"/>
                  <a:pt x="2718" y="1013"/>
                </a:cubicBezTo>
                <a:cubicBezTo>
                  <a:pt x="2646" y="969"/>
                  <a:pt x="2633" y="970"/>
                  <a:pt x="2625" y="963"/>
                </a:cubicBezTo>
                <a:cubicBezTo>
                  <a:pt x="2579" y="945"/>
                  <a:pt x="2570" y="936"/>
                  <a:pt x="2568" y="945"/>
                </a:cubicBezTo>
                <a:cubicBezTo>
                  <a:pt x="2600" y="966"/>
                  <a:pt x="2611" y="966"/>
                  <a:pt x="2618" y="974"/>
                </a:cubicBezTo>
                <a:close/>
                <a:moveTo>
                  <a:pt x="2842" y="1103"/>
                </a:moveTo>
                <a:cubicBezTo>
                  <a:pt x="2854" y="1100"/>
                  <a:pt x="2845" y="1115"/>
                  <a:pt x="2846" y="1120"/>
                </a:cubicBezTo>
                <a:cubicBezTo>
                  <a:pt x="2837" y="1119"/>
                  <a:pt x="2844" y="1108"/>
                  <a:pt x="2842" y="1103"/>
                </a:cubicBezTo>
                <a:close/>
                <a:moveTo>
                  <a:pt x="2845" y="1206"/>
                </a:moveTo>
                <a:cubicBezTo>
                  <a:pt x="2849" y="1209"/>
                  <a:pt x="2852" y="1213"/>
                  <a:pt x="2856" y="1216"/>
                </a:cubicBezTo>
                <a:cubicBezTo>
                  <a:pt x="2858" y="1223"/>
                  <a:pt x="2859" y="1231"/>
                  <a:pt x="2861" y="1238"/>
                </a:cubicBezTo>
                <a:cubicBezTo>
                  <a:pt x="2861" y="1243"/>
                  <a:pt x="2864" y="1243"/>
                  <a:pt x="2865" y="1246"/>
                </a:cubicBezTo>
                <a:cubicBezTo>
                  <a:pt x="2866" y="1249"/>
                  <a:pt x="2866" y="1252"/>
                  <a:pt x="2867" y="1255"/>
                </a:cubicBezTo>
                <a:cubicBezTo>
                  <a:pt x="2868" y="1258"/>
                  <a:pt x="2868" y="1260"/>
                  <a:pt x="2869" y="1263"/>
                </a:cubicBezTo>
                <a:cubicBezTo>
                  <a:pt x="2865" y="1263"/>
                  <a:pt x="2865" y="1257"/>
                  <a:pt x="2864" y="1252"/>
                </a:cubicBezTo>
                <a:cubicBezTo>
                  <a:pt x="2861" y="1245"/>
                  <a:pt x="2857" y="1240"/>
                  <a:pt x="2852" y="1237"/>
                </a:cubicBezTo>
                <a:cubicBezTo>
                  <a:pt x="2852" y="1228"/>
                  <a:pt x="2847" y="1227"/>
                  <a:pt x="2845" y="1221"/>
                </a:cubicBezTo>
                <a:cubicBezTo>
                  <a:pt x="2843" y="1216"/>
                  <a:pt x="2842" y="1209"/>
                  <a:pt x="2837" y="1208"/>
                </a:cubicBezTo>
                <a:cubicBezTo>
                  <a:pt x="2838" y="1202"/>
                  <a:pt x="2842" y="1206"/>
                  <a:pt x="2845" y="1206"/>
                </a:cubicBezTo>
                <a:close/>
                <a:moveTo>
                  <a:pt x="2868" y="743"/>
                </a:moveTo>
                <a:cubicBezTo>
                  <a:pt x="2872" y="739"/>
                  <a:pt x="2875" y="735"/>
                  <a:pt x="2877" y="729"/>
                </a:cubicBezTo>
                <a:cubicBezTo>
                  <a:pt x="2889" y="705"/>
                  <a:pt x="2900" y="699"/>
                  <a:pt x="2901" y="686"/>
                </a:cubicBezTo>
                <a:cubicBezTo>
                  <a:pt x="2948" y="586"/>
                  <a:pt x="2956" y="579"/>
                  <a:pt x="2963" y="570"/>
                </a:cubicBezTo>
                <a:cubicBezTo>
                  <a:pt x="2990" y="496"/>
                  <a:pt x="2997" y="488"/>
                  <a:pt x="3001" y="477"/>
                </a:cubicBezTo>
                <a:cubicBezTo>
                  <a:pt x="3018" y="436"/>
                  <a:pt x="3022" y="425"/>
                  <a:pt x="3023" y="413"/>
                </a:cubicBezTo>
                <a:cubicBezTo>
                  <a:pt x="3050" y="346"/>
                  <a:pt x="3049" y="338"/>
                  <a:pt x="3052" y="333"/>
                </a:cubicBezTo>
                <a:cubicBezTo>
                  <a:pt x="3058" y="320"/>
                  <a:pt x="3059" y="324"/>
                  <a:pt x="3059" y="326"/>
                </a:cubicBezTo>
                <a:cubicBezTo>
                  <a:pt x="3048" y="383"/>
                  <a:pt x="3037" y="395"/>
                  <a:pt x="3035" y="414"/>
                </a:cubicBezTo>
                <a:cubicBezTo>
                  <a:pt x="3023" y="447"/>
                  <a:pt x="3018" y="454"/>
                  <a:pt x="3019" y="464"/>
                </a:cubicBezTo>
                <a:cubicBezTo>
                  <a:pt x="2990" y="521"/>
                  <a:pt x="2986" y="536"/>
                  <a:pt x="2983" y="551"/>
                </a:cubicBezTo>
                <a:cubicBezTo>
                  <a:pt x="2943" y="627"/>
                  <a:pt x="2942" y="631"/>
                  <a:pt x="2937" y="632"/>
                </a:cubicBezTo>
                <a:cubicBezTo>
                  <a:pt x="2927" y="653"/>
                  <a:pt x="2925" y="656"/>
                  <a:pt x="2922" y="658"/>
                </a:cubicBezTo>
                <a:cubicBezTo>
                  <a:pt x="2888" y="720"/>
                  <a:pt x="2884" y="726"/>
                  <a:pt x="2880" y="732"/>
                </a:cubicBezTo>
                <a:cubicBezTo>
                  <a:pt x="2845" y="790"/>
                  <a:pt x="2848" y="801"/>
                  <a:pt x="2838" y="802"/>
                </a:cubicBezTo>
                <a:close/>
                <a:moveTo>
                  <a:pt x="2704" y="412"/>
                </a:moveTo>
                <a:cubicBezTo>
                  <a:pt x="2700" y="405"/>
                  <a:pt x="2708" y="405"/>
                  <a:pt x="2707" y="400"/>
                </a:cubicBezTo>
                <a:cubicBezTo>
                  <a:pt x="2709" y="390"/>
                  <a:pt x="2714" y="383"/>
                  <a:pt x="2717" y="374"/>
                </a:cubicBezTo>
                <a:cubicBezTo>
                  <a:pt x="2721" y="374"/>
                  <a:pt x="2718" y="379"/>
                  <a:pt x="2715" y="380"/>
                </a:cubicBezTo>
                <a:cubicBezTo>
                  <a:pt x="2715" y="398"/>
                  <a:pt x="2705" y="408"/>
                  <a:pt x="2703" y="424"/>
                </a:cubicBezTo>
                <a:cubicBezTo>
                  <a:pt x="2696" y="425"/>
                  <a:pt x="2701" y="414"/>
                  <a:pt x="2704" y="412"/>
                </a:cubicBezTo>
                <a:close/>
                <a:moveTo>
                  <a:pt x="2584" y="226"/>
                </a:moveTo>
                <a:cubicBezTo>
                  <a:pt x="2584" y="232"/>
                  <a:pt x="2589" y="240"/>
                  <a:pt x="2580" y="239"/>
                </a:cubicBezTo>
                <a:cubicBezTo>
                  <a:pt x="2584" y="233"/>
                  <a:pt x="2576" y="232"/>
                  <a:pt x="2577" y="222"/>
                </a:cubicBezTo>
                <a:cubicBezTo>
                  <a:pt x="2573" y="214"/>
                  <a:pt x="2580" y="213"/>
                  <a:pt x="2576" y="204"/>
                </a:cubicBezTo>
                <a:cubicBezTo>
                  <a:pt x="2574" y="194"/>
                  <a:pt x="2572" y="183"/>
                  <a:pt x="2570" y="173"/>
                </a:cubicBezTo>
                <a:cubicBezTo>
                  <a:pt x="2570" y="138"/>
                  <a:pt x="2575" y="106"/>
                  <a:pt x="2576" y="71"/>
                </a:cubicBezTo>
                <a:cubicBezTo>
                  <a:pt x="2579" y="71"/>
                  <a:pt x="2579" y="74"/>
                  <a:pt x="2580" y="76"/>
                </a:cubicBezTo>
                <a:cubicBezTo>
                  <a:pt x="2582" y="101"/>
                  <a:pt x="2579" y="123"/>
                  <a:pt x="2586" y="152"/>
                </a:cubicBezTo>
                <a:cubicBezTo>
                  <a:pt x="2587" y="162"/>
                  <a:pt x="2583" y="170"/>
                  <a:pt x="2586" y="182"/>
                </a:cubicBezTo>
                <a:cubicBezTo>
                  <a:pt x="2592" y="188"/>
                  <a:pt x="2574" y="191"/>
                  <a:pt x="2586" y="193"/>
                </a:cubicBezTo>
                <a:cubicBezTo>
                  <a:pt x="2584" y="198"/>
                  <a:pt x="2585" y="204"/>
                  <a:pt x="2583" y="209"/>
                </a:cubicBezTo>
                <a:cubicBezTo>
                  <a:pt x="2582" y="214"/>
                  <a:pt x="2590" y="225"/>
                  <a:pt x="2584" y="226"/>
                </a:cubicBezTo>
                <a:close/>
                <a:moveTo>
                  <a:pt x="2589" y="282"/>
                </a:moveTo>
                <a:cubicBezTo>
                  <a:pt x="2588" y="278"/>
                  <a:pt x="2587" y="274"/>
                  <a:pt x="2586" y="270"/>
                </a:cubicBezTo>
                <a:cubicBezTo>
                  <a:pt x="2587" y="266"/>
                  <a:pt x="2589" y="269"/>
                  <a:pt x="2590" y="272"/>
                </a:cubicBezTo>
                <a:cubicBezTo>
                  <a:pt x="2591" y="276"/>
                  <a:pt x="2591" y="280"/>
                  <a:pt x="2592" y="284"/>
                </a:cubicBezTo>
                <a:cubicBezTo>
                  <a:pt x="2591" y="289"/>
                  <a:pt x="2589" y="285"/>
                  <a:pt x="2589" y="282"/>
                </a:cubicBezTo>
                <a:close/>
                <a:moveTo>
                  <a:pt x="2594" y="100"/>
                </a:moveTo>
                <a:cubicBezTo>
                  <a:pt x="2588" y="99"/>
                  <a:pt x="2592" y="95"/>
                  <a:pt x="2592" y="92"/>
                </a:cubicBezTo>
                <a:cubicBezTo>
                  <a:pt x="2596" y="83"/>
                  <a:pt x="2593" y="96"/>
                  <a:pt x="2594" y="100"/>
                </a:cubicBezTo>
                <a:close/>
                <a:moveTo>
                  <a:pt x="2589" y="385"/>
                </a:moveTo>
                <a:cubicBezTo>
                  <a:pt x="2595" y="373"/>
                  <a:pt x="2601" y="394"/>
                  <a:pt x="2601" y="403"/>
                </a:cubicBezTo>
                <a:cubicBezTo>
                  <a:pt x="2594" y="402"/>
                  <a:pt x="2595" y="387"/>
                  <a:pt x="2589" y="385"/>
                </a:cubicBezTo>
                <a:close/>
                <a:moveTo>
                  <a:pt x="2602" y="421"/>
                </a:moveTo>
                <a:cubicBezTo>
                  <a:pt x="2601" y="417"/>
                  <a:pt x="2600" y="413"/>
                  <a:pt x="2600" y="409"/>
                </a:cubicBezTo>
                <a:cubicBezTo>
                  <a:pt x="2600" y="405"/>
                  <a:pt x="2603" y="409"/>
                  <a:pt x="2603" y="412"/>
                </a:cubicBezTo>
                <a:cubicBezTo>
                  <a:pt x="2604" y="416"/>
                  <a:pt x="2605" y="419"/>
                  <a:pt x="2605" y="423"/>
                </a:cubicBezTo>
                <a:cubicBezTo>
                  <a:pt x="2605" y="428"/>
                  <a:pt x="2602" y="424"/>
                  <a:pt x="2602" y="421"/>
                </a:cubicBezTo>
                <a:close/>
                <a:moveTo>
                  <a:pt x="2218" y="365"/>
                </a:moveTo>
                <a:cubicBezTo>
                  <a:pt x="2224" y="368"/>
                  <a:pt x="2230" y="369"/>
                  <a:pt x="2232" y="377"/>
                </a:cubicBezTo>
                <a:cubicBezTo>
                  <a:pt x="2227" y="374"/>
                  <a:pt x="2220" y="373"/>
                  <a:pt x="2218" y="365"/>
                </a:cubicBezTo>
                <a:close/>
                <a:moveTo>
                  <a:pt x="2247" y="392"/>
                </a:moveTo>
                <a:cubicBezTo>
                  <a:pt x="2242" y="390"/>
                  <a:pt x="2240" y="382"/>
                  <a:pt x="2233" y="383"/>
                </a:cubicBezTo>
                <a:cubicBezTo>
                  <a:pt x="2234" y="374"/>
                  <a:pt x="2241" y="388"/>
                  <a:pt x="2246" y="386"/>
                </a:cubicBezTo>
                <a:cubicBezTo>
                  <a:pt x="2250" y="390"/>
                  <a:pt x="2254" y="393"/>
                  <a:pt x="2260" y="395"/>
                </a:cubicBezTo>
                <a:cubicBezTo>
                  <a:pt x="2259" y="403"/>
                  <a:pt x="2249" y="395"/>
                  <a:pt x="2247" y="392"/>
                </a:cubicBezTo>
                <a:close/>
                <a:moveTo>
                  <a:pt x="2670" y="596"/>
                </a:moveTo>
                <a:cubicBezTo>
                  <a:pt x="2678" y="593"/>
                  <a:pt x="2668" y="577"/>
                  <a:pt x="2677" y="574"/>
                </a:cubicBezTo>
                <a:cubicBezTo>
                  <a:pt x="2690" y="518"/>
                  <a:pt x="2697" y="515"/>
                  <a:pt x="2696" y="505"/>
                </a:cubicBezTo>
                <a:cubicBezTo>
                  <a:pt x="2745" y="414"/>
                  <a:pt x="2753" y="392"/>
                  <a:pt x="2767" y="373"/>
                </a:cubicBezTo>
                <a:cubicBezTo>
                  <a:pt x="2819" y="299"/>
                  <a:pt x="2833" y="280"/>
                  <a:pt x="2851" y="264"/>
                </a:cubicBezTo>
                <a:cubicBezTo>
                  <a:pt x="2878" y="234"/>
                  <a:pt x="2881" y="229"/>
                  <a:pt x="2885" y="225"/>
                </a:cubicBezTo>
                <a:cubicBezTo>
                  <a:pt x="2909" y="199"/>
                  <a:pt x="2907" y="194"/>
                  <a:pt x="2911" y="193"/>
                </a:cubicBezTo>
                <a:cubicBezTo>
                  <a:pt x="2959" y="140"/>
                  <a:pt x="2966" y="133"/>
                  <a:pt x="2971" y="125"/>
                </a:cubicBezTo>
                <a:cubicBezTo>
                  <a:pt x="2994" y="96"/>
                  <a:pt x="3006" y="93"/>
                  <a:pt x="3010" y="85"/>
                </a:cubicBezTo>
                <a:cubicBezTo>
                  <a:pt x="3044" y="52"/>
                  <a:pt x="3045" y="46"/>
                  <a:pt x="3046" y="42"/>
                </a:cubicBezTo>
                <a:cubicBezTo>
                  <a:pt x="3058" y="32"/>
                  <a:pt x="3055" y="36"/>
                  <a:pt x="3055" y="40"/>
                </a:cubicBezTo>
                <a:cubicBezTo>
                  <a:pt x="3000" y="106"/>
                  <a:pt x="2991" y="120"/>
                  <a:pt x="2981" y="132"/>
                </a:cubicBezTo>
                <a:cubicBezTo>
                  <a:pt x="2963" y="150"/>
                  <a:pt x="2957" y="164"/>
                  <a:pt x="2950" y="168"/>
                </a:cubicBezTo>
                <a:cubicBezTo>
                  <a:pt x="2881" y="245"/>
                  <a:pt x="2877" y="251"/>
                  <a:pt x="2871" y="257"/>
                </a:cubicBezTo>
                <a:cubicBezTo>
                  <a:pt x="2859" y="269"/>
                  <a:pt x="2857" y="271"/>
                  <a:pt x="2856" y="275"/>
                </a:cubicBezTo>
                <a:cubicBezTo>
                  <a:pt x="2820" y="325"/>
                  <a:pt x="2810" y="323"/>
                  <a:pt x="2811" y="329"/>
                </a:cubicBezTo>
                <a:cubicBezTo>
                  <a:pt x="2781" y="370"/>
                  <a:pt x="2779" y="373"/>
                  <a:pt x="2776" y="377"/>
                </a:cubicBezTo>
                <a:cubicBezTo>
                  <a:pt x="2753" y="408"/>
                  <a:pt x="2759" y="417"/>
                  <a:pt x="2752" y="417"/>
                </a:cubicBezTo>
                <a:cubicBezTo>
                  <a:pt x="2735" y="457"/>
                  <a:pt x="2729" y="462"/>
                  <a:pt x="2727" y="470"/>
                </a:cubicBezTo>
                <a:cubicBezTo>
                  <a:pt x="2710" y="525"/>
                  <a:pt x="2699" y="527"/>
                  <a:pt x="2703" y="540"/>
                </a:cubicBezTo>
                <a:cubicBezTo>
                  <a:pt x="2683" y="628"/>
                  <a:pt x="2677" y="642"/>
                  <a:pt x="2677" y="660"/>
                </a:cubicBezTo>
                <a:cubicBezTo>
                  <a:pt x="2658" y="608"/>
                  <a:pt x="2673" y="608"/>
                  <a:pt x="2670" y="596"/>
                </a:cubicBezTo>
                <a:close/>
                <a:moveTo>
                  <a:pt x="2671" y="694"/>
                </a:moveTo>
                <a:cubicBezTo>
                  <a:pt x="2670" y="699"/>
                  <a:pt x="2668" y="693"/>
                  <a:pt x="2668" y="689"/>
                </a:cubicBezTo>
                <a:cubicBezTo>
                  <a:pt x="2669" y="683"/>
                  <a:pt x="2671" y="690"/>
                  <a:pt x="2671" y="694"/>
                </a:cubicBezTo>
                <a:close/>
                <a:moveTo>
                  <a:pt x="2167" y="124"/>
                </a:moveTo>
                <a:cubicBezTo>
                  <a:pt x="2175" y="123"/>
                  <a:pt x="2174" y="135"/>
                  <a:pt x="2181" y="136"/>
                </a:cubicBezTo>
                <a:cubicBezTo>
                  <a:pt x="2179" y="142"/>
                  <a:pt x="2168" y="131"/>
                  <a:pt x="2167" y="124"/>
                </a:cubicBezTo>
                <a:close/>
                <a:moveTo>
                  <a:pt x="2496" y="513"/>
                </a:moveTo>
                <a:cubicBezTo>
                  <a:pt x="2494" y="511"/>
                  <a:pt x="2492" y="509"/>
                  <a:pt x="2492" y="505"/>
                </a:cubicBezTo>
                <a:cubicBezTo>
                  <a:pt x="2484" y="506"/>
                  <a:pt x="2485" y="495"/>
                  <a:pt x="2478" y="496"/>
                </a:cubicBezTo>
                <a:cubicBezTo>
                  <a:pt x="2472" y="486"/>
                  <a:pt x="2464" y="478"/>
                  <a:pt x="2455" y="471"/>
                </a:cubicBezTo>
                <a:cubicBezTo>
                  <a:pt x="2456" y="466"/>
                  <a:pt x="2461" y="468"/>
                  <a:pt x="2462" y="473"/>
                </a:cubicBezTo>
                <a:cubicBezTo>
                  <a:pt x="2465" y="473"/>
                  <a:pt x="2467" y="477"/>
                  <a:pt x="2471" y="477"/>
                </a:cubicBezTo>
                <a:cubicBezTo>
                  <a:pt x="2479" y="493"/>
                  <a:pt x="2493" y="500"/>
                  <a:pt x="2502" y="515"/>
                </a:cubicBezTo>
                <a:cubicBezTo>
                  <a:pt x="2501" y="521"/>
                  <a:pt x="2500" y="512"/>
                  <a:pt x="2496" y="513"/>
                </a:cubicBezTo>
                <a:close/>
                <a:moveTo>
                  <a:pt x="2529" y="557"/>
                </a:moveTo>
                <a:cubicBezTo>
                  <a:pt x="2528" y="543"/>
                  <a:pt x="2516" y="546"/>
                  <a:pt x="2515" y="533"/>
                </a:cubicBezTo>
                <a:cubicBezTo>
                  <a:pt x="2523" y="537"/>
                  <a:pt x="2526" y="549"/>
                  <a:pt x="2534" y="553"/>
                </a:cubicBezTo>
                <a:cubicBezTo>
                  <a:pt x="2538" y="561"/>
                  <a:pt x="2546" y="564"/>
                  <a:pt x="2550" y="573"/>
                </a:cubicBezTo>
                <a:cubicBezTo>
                  <a:pt x="2540" y="572"/>
                  <a:pt x="2539" y="557"/>
                  <a:pt x="2529" y="557"/>
                </a:cubicBezTo>
                <a:close/>
                <a:moveTo>
                  <a:pt x="2518" y="518"/>
                </a:moveTo>
                <a:cubicBezTo>
                  <a:pt x="2508" y="500"/>
                  <a:pt x="2491" y="491"/>
                  <a:pt x="2482" y="472"/>
                </a:cubicBezTo>
                <a:cubicBezTo>
                  <a:pt x="2435" y="429"/>
                  <a:pt x="2435" y="413"/>
                  <a:pt x="2426" y="412"/>
                </a:cubicBezTo>
                <a:cubicBezTo>
                  <a:pt x="2383" y="364"/>
                  <a:pt x="2381" y="351"/>
                  <a:pt x="2374" y="345"/>
                </a:cubicBezTo>
                <a:cubicBezTo>
                  <a:pt x="2323" y="284"/>
                  <a:pt x="2313" y="279"/>
                  <a:pt x="2306" y="270"/>
                </a:cubicBezTo>
                <a:cubicBezTo>
                  <a:pt x="2257" y="215"/>
                  <a:pt x="2249" y="218"/>
                  <a:pt x="2246" y="211"/>
                </a:cubicBezTo>
                <a:cubicBezTo>
                  <a:pt x="2217" y="186"/>
                  <a:pt x="2215" y="179"/>
                  <a:pt x="2210" y="177"/>
                </a:cubicBezTo>
                <a:cubicBezTo>
                  <a:pt x="2186" y="148"/>
                  <a:pt x="2183" y="146"/>
                  <a:pt x="2182" y="141"/>
                </a:cubicBezTo>
                <a:cubicBezTo>
                  <a:pt x="2231" y="178"/>
                  <a:pt x="2230" y="192"/>
                  <a:pt x="2240" y="192"/>
                </a:cubicBezTo>
                <a:cubicBezTo>
                  <a:pt x="2298" y="245"/>
                  <a:pt x="2307" y="257"/>
                  <a:pt x="2319" y="265"/>
                </a:cubicBezTo>
                <a:cubicBezTo>
                  <a:pt x="2341" y="287"/>
                  <a:pt x="2346" y="292"/>
                  <a:pt x="2352" y="297"/>
                </a:cubicBezTo>
                <a:cubicBezTo>
                  <a:pt x="2448" y="398"/>
                  <a:pt x="2456" y="399"/>
                  <a:pt x="2462" y="402"/>
                </a:cubicBezTo>
                <a:cubicBezTo>
                  <a:pt x="2503" y="460"/>
                  <a:pt x="2512" y="459"/>
                  <a:pt x="2514" y="468"/>
                </a:cubicBezTo>
                <a:cubicBezTo>
                  <a:pt x="2557" y="528"/>
                  <a:pt x="2567" y="533"/>
                  <a:pt x="2573" y="542"/>
                </a:cubicBezTo>
                <a:cubicBezTo>
                  <a:pt x="2620" y="605"/>
                  <a:pt x="2622" y="613"/>
                  <a:pt x="2624" y="620"/>
                </a:cubicBezTo>
                <a:cubicBezTo>
                  <a:pt x="2651" y="697"/>
                  <a:pt x="2652" y="687"/>
                  <a:pt x="2646" y="687"/>
                </a:cubicBezTo>
                <a:cubicBezTo>
                  <a:pt x="2628" y="656"/>
                  <a:pt x="2626" y="652"/>
                  <a:pt x="2621" y="651"/>
                </a:cubicBezTo>
                <a:cubicBezTo>
                  <a:pt x="2601" y="617"/>
                  <a:pt x="2591" y="615"/>
                  <a:pt x="2588" y="604"/>
                </a:cubicBezTo>
                <a:close/>
                <a:moveTo>
                  <a:pt x="2558" y="584"/>
                </a:moveTo>
                <a:cubicBezTo>
                  <a:pt x="2570" y="588"/>
                  <a:pt x="2571" y="611"/>
                  <a:pt x="2584" y="614"/>
                </a:cubicBezTo>
                <a:cubicBezTo>
                  <a:pt x="2585" y="624"/>
                  <a:pt x="2593" y="623"/>
                  <a:pt x="2594" y="632"/>
                </a:cubicBezTo>
                <a:cubicBezTo>
                  <a:pt x="2583" y="627"/>
                  <a:pt x="2576" y="615"/>
                  <a:pt x="2566" y="608"/>
                </a:cubicBezTo>
                <a:cubicBezTo>
                  <a:pt x="2567" y="596"/>
                  <a:pt x="2563" y="595"/>
                  <a:pt x="2558" y="584"/>
                </a:cubicBezTo>
                <a:close/>
                <a:moveTo>
                  <a:pt x="2679" y="775"/>
                </a:moveTo>
                <a:cubicBezTo>
                  <a:pt x="2671" y="767"/>
                  <a:pt x="2664" y="755"/>
                  <a:pt x="2658" y="744"/>
                </a:cubicBezTo>
                <a:cubicBezTo>
                  <a:pt x="2603" y="689"/>
                  <a:pt x="2594" y="678"/>
                  <a:pt x="2584" y="670"/>
                </a:cubicBezTo>
                <a:cubicBezTo>
                  <a:pt x="2548" y="635"/>
                  <a:pt x="2538" y="628"/>
                  <a:pt x="2527" y="622"/>
                </a:cubicBezTo>
                <a:cubicBezTo>
                  <a:pt x="2495" y="589"/>
                  <a:pt x="2492" y="587"/>
                  <a:pt x="2487" y="586"/>
                </a:cubicBezTo>
                <a:cubicBezTo>
                  <a:pt x="2442" y="547"/>
                  <a:pt x="2434" y="544"/>
                  <a:pt x="2430" y="535"/>
                </a:cubicBezTo>
                <a:cubicBezTo>
                  <a:pt x="2377" y="492"/>
                  <a:pt x="2357" y="490"/>
                  <a:pt x="2349" y="472"/>
                </a:cubicBezTo>
                <a:cubicBezTo>
                  <a:pt x="2292" y="434"/>
                  <a:pt x="2291" y="422"/>
                  <a:pt x="2283" y="423"/>
                </a:cubicBezTo>
                <a:cubicBezTo>
                  <a:pt x="2300" y="431"/>
                  <a:pt x="2306" y="435"/>
                  <a:pt x="2313" y="438"/>
                </a:cubicBezTo>
                <a:cubicBezTo>
                  <a:pt x="2366" y="477"/>
                  <a:pt x="2371" y="481"/>
                  <a:pt x="2378" y="484"/>
                </a:cubicBezTo>
                <a:cubicBezTo>
                  <a:pt x="2447" y="528"/>
                  <a:pt x="2446" y="534"/>
                  <a:pt x="2447" y="535"/>
                </a:cubicBezTo>
                <a:cubicBezTo>
                  <a:pt x="2478" y="560"/>
                  <a:pt x="2486" y="560"/>
                  <a:pt x="2492" y="564"/>
                </a:cubicBezTo>
                <a:cubicBezTo>
                  <a:pt x="2547" y="608"/>
                  <a:pt x="2556" y="618"/>
                  <a:pt x="2569" y="623"/>
                </a:cubicBezTo>
                <a:cubicBezTo>
                  <a:pt x="2629" y="682"/>
                  <a:pt x="2635" y="694"/>
                  <a:pt x="2646" y="699"/>
                </a:cubicBezTo>
                <a:cubicBezTo>
                  <a:pt x="2678" y="752"/>
                  <a:pt x="2685" y="750"/>
                  <a:pt x="2685" y="759"/>
                </a:cubicBezTo>
                <a:cubicBezTo>
                  <a:pt x="2693" y="798"/>
                  <a:pt x="2686" y="786"/>
                  <a:pt x="2679" y="775"/>
                </a:cubicBezTo>
                <a:close/>
                <a:moveTo>
                  <a:pt x="2707" y="769"/>
                </a:moveTo>
                <a:cubicBezTo>
                  <a:pt x="2707" y="760"/>
                  <a:pt x="2703" y="756"/>
                  <a:pt x="2701" y="750"/>
                </a:cubicBezTo>
                <a:cubicBezTo>
                  <a:pt x="2708" y="683"/>
                  <a:pt x="2719" y="672"/>
                  <a:pt x="2716" y="652"/>
                </a:cubicBezTo>
                <a:cubicBezTo>
                  <a:pt x="2729" y="615"/>
                  <a:pt x="2729" y="610"/>
                  <a:pt x="2728" y="606"/>
                </a:cubicBezTo>
                <a:cubicBezTo>
                  <a:pt x="2739" y="567"/>
                  <a:pt x="2743" y="565"/>
                  <a:pt x="2742" y="561"/>
                </a:cubicBezTo>
                <a:cubicBezTo>
                  <a:pt x="2789" y="452"/>
                  <a:pt x="2797" y="452"/>
                  <a:pt x="2796" y="447"/>
                </a:cubicBezTo>
                <a:cubicBezTo>
                  <a:pt x="2831" y="388"/>
                  <a:pt x="2842" y="377"/>
                  <a:pt x="2851" y="365"/>
                </a:cubicBezTo>
                <a:cubicBezTo>
                  <a:pt x="2877" y="319"/>
                  <a:pt x="2887" y="317"/>
                  <a:pt x="2887" y="307"/>
                </a:cubicBezTo>
                <a:cubicBezTo>
                  <a:pt x="2921" y="268"/>
                  <a:pt x="2925" y="262"/>
                  <a:pt x="2930" y="257"/>
                </a:cubicBezTo>
                <a:cubicBezTo>
                  <a:pt x="3006" y="164"/>
                  <a:pt x="3022" y="140"/>
                  <a:pt x="3044" y="119"/>
                </a:cubicBezTo>
                <a:cubicBezTo>
                  <a:pt x="3048" y="131"/>
                  <a:pt x="3038" y="131"/>
                  <a:pt x="3039" y="138"/>
                </a:cubicBezTo>
                <a:cubicBezTo>
                  <a:pt x="3028" y="157"/>
                  <a:pt x="3025" y="162"/>
                  <a:pt x="3021" y="165"/>
                </a:cubicBezTo>
                <a:cubicBezTo>
                  <a:pt x="2972" y="241"/>
                  <a:pt x="2970" y="247"/>
                  <a:pt x="2964" y="251"/>
                </a:cubicBezTo>
                <a:cubicBezTo>
                  <a:pt x="2938" y="288"/>
                  <a:pt x="2935" y="294"/>
                  <a:pt x="2929" y="299"/>
                </a:cubicBezTo>
                <a:cubicBezTo>
                  <a:pt x="2901" y="357"/>
                  <a:pt x="2894" y="361"/>
                  <a:pt x="2890" y="366"/>
                </a:cubicBezTo>
                <a:cubicBezTo>
                  <a:pt x="2857" y="418"/>
                  <a:pt x="2855" y="420"/>
                  <a:pt x="2850" y="421"/>
                </a:cubicBezTo>
                <a:cubicBezTo>
                  <a:pt x="2834" y="447"/>
                  <a:pt x="2837" y="452"/>
                  <a:pt x="2836" y="454"/>
                </a:cubicBezTo>
                <a:cubicBezTo>
                  <a:pt x="2828" y="473"/>
                  <a:pt x="2814" y="471"/>
                  <a:pt x="2818" y="481"/>
                </a:cubicBezTo>
                <a:cubicBezTo>
                  <a:pt x="2790" y="525"/>
                  <a:pt x="2784" y="536"/>
                  <a:pt x="2782" y="550"/>
                </a:cubicBezTo>
                <a:cubicBezTo>
                  <a:pt x="2736" y="645"/>
                  <a:pt x="2730" y="672"/>
                  <a:pt x="2726" y="700"/>
                </a:cubicBezTo>
                <a:cubicBezTo>
                  <a:pt x="2718" y="757"/>
                  <a:pt x="2717" y="771"/>
                  <a:pt x="2716" y="785"/>
                </a:cubicBezTo>
                <a:close/>
                <a:moveTo>
                  <a:pt x="2714" y="863"/>
                </a:moveTo>
                <a:cubicBezTo>
                  <a:pt x="2717" y="862"/>
                  <a:pt x="2720" y="861"/>
                  <a:pt x="2723" y="861"/>
                </a:cubicBezTo>
                <a:cubicBezTo>
                  <a:pt x="2727" y="864"/>
                  <a:pt x="2728" y="870"/>
                  <a:pt x="2729" y="877"/>
                </a:cubicBezTo>
                <a:cubicBezTo>
                  <a:pt x="2723" y="875"/>
                  <a:pt x="2718" y="870"/>
                  <a:pt x="2714" y="863"/>
                </a:cubicBezTo>
                <a:close/>
                <a:moveTo>
                  <a:pt x="2736" y="855"/>
                </a:moveTo>
                <a:cubicBezTo>
                  <a:pt x="2726" y="849"/>
                  <a:pt x="2732" y="839"/>
                  <a:pt x="2726" y="831"/>
                </a:cubicBezTo>
                <a:cubicBezTo>
                  <a:pt x="2729" y="830"/>
                  <a:pt x="2731" y="829"/>
                  <a:pt x="2731" y="827"/>
                </a:cubicBezTo>
                <a:cubicBezTo>
                  <a:pt x="2739" y="830"/>
                  <a:pt x="2737" y="849"/>
                  <a:pt x="2736" y="855"/>
                </a:cubicBezTo>
                <a:close/>
                <a:moveTo>
                  <a:pt x="2735" y="820"/>
                </a:moveTo>
                <a:cubicBezTo>
                  <a:pt x="2725" y="820"/>
                  <a:pt x="2734" y="813"/>
                  <a:pt x="2729" y="803"/>
                </a:cubicBezTo>
                <a:cubicBezTo>
                  <a:pt x="2732" y="737"/>
                  <a:pt x="2730" y="728"/>
                  <a:pt x="2733" y="723"/>
                </a:cubicBezTo>
                <a:cubicBezTo>
                  <a:pt x="2741" y="692"/>
                  <a:pt x="2742" y="689"/>
                  <a:pt x="2739" y="689"/>
                </a:cubicBezTo>
                <a:cubicBezTo>
                  <a:pt x="2750" y="646"/>
                  <a:pt x="2751" y="643"/>
                  <a:pt x="2752" y="639"/>
                </a:cubicBezTo>
                <a:cubicBezTo>
                  <a:pt x="2766" y="607"/>
                  <a:pt x="2767" y="604"/>
                  <a:pt x="2768" y="600"/>
                </a:cubicBezTo>
                <a:cubicBezTo>
                  <a:pt x="2799" y="541"/>
                  <a:pt x="2800" y="525"/>
                  <a:pt x="2810" y="515"/>
                </a:cubicBezTo>
                <a:cubicBezTo>
                  <a:pt x="2867" y="421"/>
                  <a:pt x="2872" y="420"/>
                  <a:pt x="2870" y="414"/>
                </a:cubicBezTo>
                <a:cubicBezTo>
                  <a:pt x="2911" y="347"/>
                  <a:pt x="2929" y="325"/>
                  <a:pt x="2941" y="299"/>
                </a:cubicBezTo>
                <a:cubicBezTo>
                  <a:pt x="3021" y="183"/>
                  <a:pt x="3028" y="172"/>
                  <a:pt x="3034" y="160"/>
                </a:cubicBezTo>
                <a:cubicBezTo>
                  <a:pt x="3044" y="136"/>
                  <a:pt x="3050" y="137"/>
                  <a:pt x="3050" y="136"/>
                </a:cubicBezTo>
                <a:cubicBezTo>
                  <a:pt x="3066" y="96"/>
                  <a:pt x="3066" y="88"/>
                  <a:pt x="3069" y="82"/>
                </a:cubicBezTo>
                <a:cubicBezTo>
                  <a:pt x="3104" y="54"/>
                  <a:pt x="3097" y="55"/>
                  <a:pt x="3097" y="61"/>
                </a:cubicBezTo>
                <a:cubicBezTo>
                  <a:pt x="3072" y="112"/>
                  <a:pt x="3069" y="131"/>
                  <a:pt x="3055" y="144"/>
                </a:cubicBezTo>
                <a:cubicBezTo>
                  <a:pt x="3029" y="181"/>
                  <a:pt x="3039" y="192"/>
                  <a:pt x="3029" y="190"/>
                </a:cubicBezTo>
                <a:cubicBezTo>
                  <a:pt x="3015" y="235"/>
                  <a:pt x="3001" y="231"/>
                  <a:pt x="3006" y="239"/>
                </a:cubicBezTo>
                <a:cubicBezTo>
                  <a:pt x="2970" y="301"/>
                  <a:pt x="2958" y="314"/>
                  <a:pt x="2950" y="330"/>
                </a:cubicBezTo>
                <a:cubicBezTo>
                  <a:pt x="2925" y="367"/>
                  <a:pt x="2916" y="382"/>
                  <a:pt x="2904" y="396"/>
                </a:cubicBezTo>
                <a:cubicBezTo>
                  <a:pt x="2876" y="444"/>
                  <a:pt x="2871" y="447"/>
                  <a:pt x="2871" y="452"/>
                </a:cubicBezTo>
                <a:cubicBezTo>
                  <a:pt x="2848" y="489"/>
                  <a:pt x="2843" y="492"/>
                  <a:pt x="2845" y="499"/>
                </a:cubicBezTo>
                <a:cubicBezTo>
                  <a:pt x="2813" y="562"/>
                  <a:pt x="2806" y="563"/>
                  <a:pt x="2806" y="569"/>
                </a:cubicBezTo>
                <a:cubicBezTo>
                  <a:pt x="2786" y="621"/>
                  <a:pt x="2775" y="635"/>
                  <a:pt x="2773" y="656"/>
                </a:cubicBezTo>
                <a:cubicBezTo>
                  <a:pt x="2748" y="740"/>
                  <a:pt x="2743" y="743"/>
                  <a:pt x="2745" y="750"/>
                </a:cubicBezTo>
                <a:close/>
                <a:moveTo>
                  <a:pt x="2691" y="953"/>
                </a:moveTo>
                <a:cubicBezTo>
                  <a:pt x="2685" y="951"/>
                  <a:pt x="2678" y="950"/>
                  <a:pt x="2675" y="944"/>
                </a:cubicBezTo>
                <a:cubicBezTo>
                  <a:pt x="2667" y="944"/>
                  <a:pt x="2661" y="943"/>
                  <a:pt x="2658" y="936"/>
                </a:cubicBezTo>
                <a:cubicBezTo>
                  <a:pt x="2648" y="939"/>
                  <a:pt x="2645" y="934"/>
                  <a:pt x="2639" y="931"/>
                </a:cubicBezTo>
                <a:cubicBezTo>
                  <a:pt x="2631" y="934"/>
                  <a:pt x="2630" y="925"/>
                  <a:pt x="2623" y="925"/>
                </a:cubicBezTo>
                <a:cubicBezTo>
                  <a:pt x="2623" y="922"/>
                  <a:pt x="2619" y="924"/>
                  <a:pt x="2617" y="923"/>
                </a:cubicBezTo>
                <a:cubicBezTo>
                  <a:pt x="2615" y="923"/>
                  <a:pt x="2615" y="922"/>
                  <a:pt x="2614" y="921"/>
                </a:cubicBezTo>
                <a:cubicBezTo>
                  <a:pt x="2611" y="920"/>
                  <a:pt x="2606" y="917"/>
                  <a:pt x="2601" y="918"/>
                </a:cubicBezTo>
                <a:cubicBezTo>
                  <a:pt x="2598" y="918"/>
                  <a:pt x="2591" y="916"/>
                  <a:pt x="2588" y="912"/>
                </a:cubicBezTo>
                <a:cubicBezTo>
                  <a:pt x="2575" y="910"/>
                  <a:pt x="2565" y="904"/>
                  <a:pt x="2556" y="897"/>
                </a:cubicBezTo>
                <a:cubicBezTo>
                  <a:pt x="2550" y="900"/>
                  <a:pt x="2551" y="893"/>
                  <a:pt x="2546" y="893"/>
                </a:cubicBezTo>
                <a:cubicBezTo>
                  <a:pt x="2543" y="893"/>
                  <a:pt x="2540" y="892"/>
                  <a:pt x="2539" y="889"/>
                </a:cubicBezTo>
                <a:cubicBezTo>
                  <a:pt x="2534" y="885"/>
                  <a:pt x="2526" y="886"/>
                  <a:pt x="2523" y="880"/>
                </a:cubicBezTo>
                <a:cubicBezTo>
                  <a:pt x="2516" y="880"/>
                  <a:pt x="2513" y="872"/>
                  <a:pt x="2506" y="872"/>
                </a:cubicBezTo>
                <a:cubicBezTo>
                  <a:pt x="2505" y="869"/>
                  <a:pt x="2500" y="871"/>
                  <a:pt x="2499" y="867"/>
                </a:cubicBezTo>
                <a:cubicBezTo>
                  <a:pt x="2498" y="865"/>
                  <a:pt x="2496" y="863"/>
                  <a:pt x="2493" y="863"/>
                </a:cubicBezTo>
                <a:cubicBezTo>
                  <a:pt x="2494" y="855"/>
                  <a:pt x="2504" y="864"/>
                  <a:pt x="2508" y="866"/>
                </a:cubicBezTo>
                <a:cubicBezTo>
                  <a:pt x="2513" y="867"/>
                  <a:pt x="2523" y="862"/>
                  <a:pt x="2524" y="871"/>
                </a:cubicBezTo>
                <a:cubicBezTo>
                  <a:pt x="2533" y="867"/>
                  <a:pt x="2536" y="872"/>
                  <a:pt x="2542" y="873"/>
                </a:cubicBezTo>
                <a:cubicBezTo>
                  <a:pt x="2550" y="871"/>
                  <a:pt x="2552" y="878"/>
                  <a:pt x="2560" y="876"/>
                </a:cubicBezTo>
                <a:cubicBezTo>
                  <a:pt x="2568" y="884"/>
                  <a:pt x="2582" y="883"/>
                  <a:pt x="2592" y="887"/>
                </a:cubicBezTo>
                <a:cubicBezTo>
                  <a:pt x="2604" y="888"/>
                  <a:pt x="2612" y="896"/>
                  <a:pt x="2626" y="895"/>
                </a:cubicBezTo>
                <a:cubicBezTo>
                  <a:pt x="2637" y="905"/>
                  <a:pt x="2652" y="910"/>
                  <a:pt x="2666" y="917"/>
                </a:cubicBezTo>
                <a:cubicBezTo>
                  <a:pt x="2670" y="921"/>
                  <a:pt x="2674" y="924"/>
                  <a:pt x="2680" y="926"/>
                </a:cubicBezTo>
                <a:cubicBezTo>
                  <a:pt x="2679" y="937"/>
                  <a:pt x="2691" y="928"/>
                  <a:pt x="2691" y="938"/>
                </a:cubicBezTo>
                <a:cubicBezTo>
                  <a:pt x="2702" y="941"/>
                  <a:pt x="2710" y="949"/>
                  <a:pt x="2721" y="953"/>
                </a:cubicBezTo>
                <a:cubicBezTo>
                  <a:pt x="2729" y="970"/>
                  <a:pt x="2744" y="977"/>
                  <a:pt x="2752" y="994"/>
                </a:cubicBezTo>
                <a:cubicBezTo>
                  <a:pt x="2732" y="980"/>
                  <a:pt x="2711" y="967"/>
                  <a:pt x="2691" y="953"/>
                </a:cubicBezTo>
                <a:close/>
                <a:moveTo>
                  <a:pt x="2756" y="996"/>
                </a:moveTo>
                <a:cubicBezTo>
                  <a:pt x="2759" y="998"/>
                  <a:pt x="2761" y="1000"/>
                  <a:pt x="2763" y="1003"/>
                </a:cubicBezTo>
                <a:cubicBezTo>
                  <a:pt x="2764" y="1011"/>
                  <a:pt x="2756" y="1000"/>
                  <a:pt x="2756" y="996"/>
                </a:cubicBezTo>
                <a:close/>
                <a:moveTo>
                  <a:pt x="2815" y="895"/>
                </a:moveTo>
                <a:cubicBezTo>
                  <a:pt x="2818" y="885"/>
                  <a:pt x="2822" y="900"/>
                  <a:pt x="2819" y="901"/>
                </a:cubicBezTo>
                <a:cubicBezTo>
                  <a:pt x="2818" y="901"/>
                  <a:pt x="2815" y="897"/>
                  <a:pt x="2815" y="895"/>
                </a:cubicBezTo>
                <a:close/>
                <a:moveTo>
                  <a:pt x="2784" y="988"/>
                </a:moveTo>
                <a:cubicBezTo>
                  <a:pt x="2780" y="988"/>
                  <a:pt x="2780" y="983"/>
                  <a:pt x="2779" y="980"/>
                </a:cubicBezTo>
                <a:cubicBezTo>
                  <a:pt x="2784" y="978"/>
                  <a:pt x="2785" y="981"/>
                  <a:pt x="2786" y="984"/>
                </a:cubicBezTo>
                <a:cubicBezTo>
                  <a:pt x="2783" y="984"/>
                  <a:pt x="2784" y="986"/>
                  <a:pt x="2784" y="988"/>
                </a:cubicBezTo>
                <a:close/>
                <a:moveTo>
                  <a:pt x="2796" y="1018"/>
                </a:moveTo>
                <a:cubicBezTo>
                  <a:pt x="2794" y="1018"/>
                  <a:pt x="2791" y="1014"/>
                  <a:pt x="2792" y="1013"/>
                </a:cubicBezTo>
                <a:cubicBezTo>
                  <a:pt x="2794" y="1002"/>
                  <a:pt x="2798" y="1017"/>
                  <a:pt x="2796" y="1018"/>
                </a:cubicBezTo>
                <a:close/>
                <a:moveTo>
                  <a:pt x="2798" y="928"/>
                </a:moveTo>
                <a:cubicBezTo>
                  <a:pt x="2800" y="935"/>
                  <a:pt x="2796" y="938"/>
                  <a:pt x="2796" y="944"/>
                </a:cubicBezTo>
                <a:cubicBezTo>
                  <a:pt x="2797" y="947"/>
                  <a:pt x="2792" y="948"/>
                  <a:pt x="2791" y="951"/>
                </a:cubicBezTo>
                <a:cubicBezTo>
                  <a:pt x="2791" y="952"/>
                  <a:pt x="2793" y="955"/>
                  <a:pt x="2792" y="956"/>
                </a:cubicBezTo>
                <a:cubicBezTo>
                  <a:pt x="2792" y="957"/>
                  <a:pt x="2790" y="956"/>
                  <a:pt x="2789" y="957"/>
                </a:cubicBezTo>
                <a:cubicBezTo>
                  <a:pt x="2788" y="961"/>
                  <a:pt x="2792" y="971"/>
                  <a:pt x="2783" y="970"/>
                </a:cubicBezTo>
                <a:cubicBezTo>
                  <a:pt x="2779" y="961"/>
                  <a:pt x="2786" y="960"/>
                  <a:pt x="2786" y="955"/>
                </a:cubicBezTo>
                <a:cubicBezTo>
                  <a:pt x="2788" y="950"/>
                  <a:pt x="2789" y="945"/>
                  <a:pt x="2792" y="942"/>
                </a:cubicBezTo>
                <a:cubicBezTo>
                  <a:pt x="2792" y="931"/>
                  <a:pt x="2800" y="925"/>
                  <a:pt x="2798" y="914"/>
                </a:cubicBezTo>
                <a:cubicBezTo>
                  <a:pt x="2806" y="914"/>
                  <a:pt x="2802" y="927"/>
                  <a:pt x="2798" y="928"/>
                </a:cubicBezTo>
                <a:close/>
                <a:moveTo>
                  <a:pt x="2804" y="1046"/>
                </a:moveTo>
                <a:cubicBezTo>
                  <a:pt x="2801" y="1038"/>
                  <a:pt x="2809" y="1039"/>
                  <a:pt x="2808" y="1033"/>
                </a:cubicBezTo>
                <a:cubicBezTo>
                  <a:pt x="2811" y="972"/>
                  <a:pt x="2808" y="961"/>
                  <a:pt x="2809" y="953"/>
                </a:cubicBezTo>
                <a:cubicBezTo>
                  <a:pt x="2827" y="913"/>
                  <a:pt x="2831" y="903"/>
                  <a:pt x="2833" y="892"/>
                </a:cubicBezTo>
                <a:cubicBezTo>
                  <a:pt x="2866" y="831"/>
                  <a:pt x="2864" y="821"/>
                  <a:pt x="2871" y="816"/>
                </a:cubicBezTo>
                <a:cubicBezTo>
                  <a:pt x="2892" y="787"/>
                  <a:pt x="2888" y="781"/>
                  <a:pt x="2893" y="779"/>
                </a:cubicBezTo>
                <a:cubicBezTo>
                  <a:pt x="2920" y="738"/>
                  <a:pt x="2924" y="732"/>
                  <a:pt x="2926" y="725"/>
                </a:cubicBezTo>
                <a:cubicBezTo>
                  <a:pt x="3006" y="618"/>
                  <a:pt x="3015" y="620"/>
                  <a:pt x="3013" y="613"/>
                </a:cubicBezTo>
                <a:cubicBezTo>
                  <a:pt x="3042" y="578"/>
                  <a:pt x="3056" y="570"/>
                  <a:pt x="3061" y="556"/>
                </a:cubicBezTo>
                <a:cubicBezTo>
                  <a:pt x="3048" y="583"/>
                  <a:pt x="3050" y="590"/>
                  <a:pt x="3048" y="594"/>
                </a:cubicBezTo>
                <a:cubicBezTo>
                  <a:pt x="3026" y="632"/>
                  <a:pt x="3025" y="638"/>
                  <a:pt x="3022" y="641"/>
                </a:cubicBezTo>
                <a:cubicBezTo>
                  <a:pt x="3005" y="668"/>
                  <a:pt x="2999" y="669"/>
                  <a:pt x="2999" y="675"/>
                </a:cubicBezTo>
                <a:cubicBezTo>
                  <a:pt x="2979" y="700"/>
                  <a:pt x="2978" y="705"/>
                  <a:pt x="2976" y="709"/>
                </a:cubicBezTo>
                <a:cubicBezTo>
                  <a:pt x="2944" y="744"/>
                  <a:pt x="2950" y="757"/>
                  <a:pt x="2939" y="758"/>
                </a:cubicBezTo>
                <a:cubicBezTo>
                  <a:pt x="2913" y="800"/>
                  <a:pt x="2911" y="802"/>
                  <a:pt x="2906" y="803"/>
                </a:cubicBezTo>
                <a:cubicBezTo>
                  <a:pt x="2888" y="838"/>
                  <a:pt x="2888" y="847"/>
                  <a:pt x="2880" y="850"/>
                </a:cubicBezTo>
                <a:cubicBezTo>
                  <a:pt x="2863" y="873"/>
                  <a:pt x="2870" y="887"/>
                  <a:pt x="2858" y="887"/>
                </a:cubicBezTo>
                <a:cubicBezTo>
                  <a:pt x="2848" y="932"/>
                  <a:pt x="2838" y="937"/>
                  <a:pt x="2838" y="950"/>
                </a:cubicBezTo>
                <a:cubicBezTo>
                  <a:pt x="2811" y="1075"/>
                  <a:pt x="2812" y="1054"/>
                  <a:pt x="2804" y="1046"/>
                </a:cubicBezTo>
                <a:close/>
                <a:moveTo>
                  <a:pt x="5" y="592"/>
                </a:moveTo>
                <a:cubicBezTo>
                  <a:pt x="9" y="591"/>
                  <a:pt x="8" y="584"/>
                  <a:pt x="2" y="586"/>
                </a:cubicBezTo>
                <a:cubicBezTo>
                  <a:pt x="1" y="586"/>
                  <a:pt x="1" y="587"/>
                  <a:pt x="0" y="588"/>
                </a:cubicBezTo>
                <a:cubicBezTo>
                  <a:pt x="0" y="597"/>
                  <a:pt x="0" y="597"/>
                  <a:pt x="0" y="597"/>
                </a:cubicBezTo>
                <a:cubicBezTo>
                  <a:pt x="3" y="596"/>
                  <a:pt x="4" y="594"/>
                  <a:pt x="5" y="592"/>
                </a:cubicBezTo>
                <a:close/>
                <a:moveTo>
                  <a:pt x="3831" y="2118"/>
                </a:moveTo>
                <a:cubicBezTo>
                  <a:pt x="3824" y="2121"/>
                  <a:pt x="3821" y="2125"/>
                  <a:pt x="3822" y="2130"/>
                </a:cubicBezTo>
                <a:cubicBezTo>
                  <a:pt x="3815" y="2138"/>
                  <a:pt x="3807" y="2145"/>
                  <a:pt x="3801" y="2153"/>
                </a:cubicBezTo>
                <a:cubicBezTo>
                  <a:pt x="3803" y="2156"/>
                  <a:pt x="3799" y="2158"/>
                  <a:pt x="3796" y="2161"/>
                </a:cubicBezTo>
                <a:cubicBezTo>
                  <a:pt x="3805" y="2161"/>
                  <a:pt x="3805" y="2161"/>
                  <a:pt x="3805" y="2161"/>
                </a:cubicBezTo>
                <a:cubicBezTo>
                  <a:pt x="3806" y="2159"/>
                  <a:pt x="3808" y="2158"/>
                  <a:pt x="3807" y="2156"/>
                </a:cubicBezTo>
                <a:cubicBezTo>
                  <a:pt x="3821" y="2145"/>
                  <a:pt x="3824" y="2132"/>
                  <a:pt x="3836" y="2121"/>
                </a:cubicBezTo>
                <a:cubicBezTo>
                  <a:pt x="3834" y="2118"/>
                  <a:pt x="3839" y="2116"/>
                  <a:pt x="3840" y="2114"/>
                </a:cubicBezTo>
                <a:cubicBezTo>
                  <a:pt x="3840" y="2099"/>
                  <a:pt x="3840" y="2099"/>
                  <a:pt x="3840" y="2099"/>
                </a:cubicBezTo>
                <a:cubicBezTo>
                  <a:pt x="3839" y="2101"/>
                  <a:pt x="3838" y="2104"/>
                  <a:pt x="3838" y="2107"/>
                </a:cubicBezTo>
                <a:cubicBezTo>
                  <a:pt x="3834" y="2110"/>
                  <a:pt x="3824" y="2112"/>
                  <a:pt x="3831" y="2118"/>
                </a:cubicBezTo>
                <a:close/>
                <a:moveTo>
                  <a:pt x="3838" y="2069"/>
                </a:moveTo>
                <a:cubicBezTo>
                  <a:pt x="3825" y="2083"/>
                  <a:pt x="3823" y="2099"/>
                  <a:pt x="3819" y="2115"/>
                </a:cubicBezTo>
                <a:cubicBezTo>
                  <a:pt x="3831" y="2110"/>
                  <a:pt x="3824" y="2101"/>
                  <a:pt x="3830" y="2094"/>
                </a:cubicBezTo>
                <a:cubicBezTo>
                  <a:pt x="3837" y="2088"/>
                  <a:pt x="3833" y="2080"/>
                  <a:pt x="3840" y="2074"/>
                </a:cubicBezTo>
                <a:cubicBezTo>
                  <a:pt x="3840" y="2056"/>
                  <a:pt x="3840" y="2056"/>
                  <a:pt x="3840" y="2056"/>
                </a:cubicBezTo>
                <a:cubicBezTo>
                  <a:pt x="3838" y="2060"/>
                  <a:pt x="3837" y="2064"/>
                  <a:pt x="3838" y="2069"/>
                </a:cubicBezTo>
                <a:close/>
                <a:moveTo>
                  <a:pt x="79" y="331"/>
                </a:moveTo>
                <a:cubicBezTo>
                  <a:pt x="90" y="333"/>
                  <a:pt x="97" y="344"/>
                  <a:pt x="106" y="349"/>
                </a:cubicBezTo>
                <a:cubicBezTo>
                  <a:pt x="180" y="397"/>
                  <a:pt x="187" y="395"/>
                  <a:pt x="192" y="398"/>
                </a:cubicBezTo>
                <a:cubicBezTo>
                  <a:pt x="227" y="412"/>
                  <a:pt x="232" y="415"/>
                  <a:pt x="238" y="416"/>
                </a:cubicBezTo>
                <a:cubicBezTo>
                  <a:pt x="257" y="426"/>
                  <a:pt x="262" y="430"/>
                  <a:pt x="269" y="428"/>
                </a:cubicBezTo>
                <a:cubicBezTo>
                  <a:pt x="306" y="444"/>
                  <a:pt x="312" y="447"/>
                  <a:pt x="318" y="448"/>
                </a:cubicBezTo>
                <a:cubicBezTo>
                  <a:pt x="366" y="463"/>
                  <a:pt x="369" y="464"/>
                  <a:pt x="372" y="464"/>
                </a:cubicBezTo>
                <a:cubicBezTo>
                  <a:pt x="414" y="472"/>
                  <a:pt x="415" y="483"/>
                  <a:pt x="425" y="477"/>
                </a:cubicBezTo>
                <a:cubicBezTo>
                  <a:pt x="453" y="500"/>
                  <a:pt x="463" y="489"/>
                  <a:pt x="463" y="499"/>
                </a:cubicBezTo>
                <a:cubicBezTo>
                  <a:pt x="521" y="515"/>
                  <a:pt x="525" y="516"/>
                  <a:pt x="529" y="517"/>
                </a:cubicBezTo>
                <a:cubicBezTo>
                  <a:pt x="549" y="528"/>
                  <a:pt x="561" y="521"/>
                  <a:pt x="565" y="532"/>
                </a:cubicBezTo>
                <a:cubicBezTo>
                  <a:pt x="575" y="542"/>
                  <a:pt x="561" y="538"/>
                  <a:pt x="546" y="539"/>
                </a:cubicBezTo>
                <a:cubicBezTo>
                  <a:pt x="512" y="546"/>
                  <a:pt x="509" y="549"/>
                  <a:pt x="503" y="549"/>
                </a:cubicBezTo>
                <a:cubicBezTo>
                  <a:pt x="570" y="549"/>
                  <a:pt x="575" y="557"/>
                  <a:pt x="587" y="553"/>
                </a:cubicBezTo>
                <a:cubicBezTo>
                  <a:pt x="583" y="580"/>
                  <a:pt x="598" y="570"/>
                  <a:pt x="606" y="574"/>
                </a:cubicBezTo>
                <a:cubicBezTo>
                  <a:pt x="626" y="583"/>
                  <a:pt x="622" y="575"/>
                  <a:pt x="611" y="581"/>
                </a:cubicBezTo>
                <a:cubicBezTo>
                  <a:pt x="592" y="595"/>
                  <a:pt x="584" y="591"/>
                  <a:pt x="583" y="597"/>
                </a:cubicBezTo>
                <a:cubicBezTo>
                  <a:pt x="649" y="599"/>
                  <a:pt x="655" y="604"/>
                  <a:pt x="663" y="601"/>
                </a:cubicBezTo>
                <a:cubicBezTo>
                  <a:pt x="701" y="612"/>
                  <a:pt x="698" y="629"/>
                  <a:pt x="707" y="623"/>
                </a:cubicBezTo>
                <a:cubicBezTo>
                  <a:pt x="745" y="638"/>
                  <a:pt x="742" y="633"/>
                  <a:pt x="749" y="631"/>
                </a:cubicBezTo>
                <a:cubicBezTo>
                  <a:pt x="726" y="564"/>
                  <a:pt x="728" y="560"/>
                  <a:pt x="728" y="556"/>
                </a:cubicBezTo>
                <a:cubicBezTo>
                  <a:pt x="762" y="514"/>
                  <a:pt x="754" y="499"/>
                  <a:pt x="770" y="496"/>
                </a:cubicBezTo>
                <a:cubicBezTo>
                  <a:pt x="747" y="506"/>
                  <a:pt x="742" y="511"/>
                  <a:pt x="736" y="516"/>
                </a:cubicBezTo>
                <a:cubicBezTo>
                  <a:pt x="708" y="553"/>
                  <a:pt x="705" y="559"/>
                  <a:pt x="700" y="565"/>
                </a:cubicBezTo>
                <a:cubicBezTo>
                  <a:pt x="672" y="523"/>
                  <a:pt x="679" y="523"/>
                  <a:pt x="676" y="518"/>
                </a:cubicBezTo>
                <a:cubicBezTo>
                  <a:pt x="670" y="468"/>
                  <a:pt x="680" y="468"/>
                  <a:pt x="676" y="460"/>
                </a:cubicBezTo>
                <a:cubicBezTo>
                  <a:pt x="679" y="424"/>
                  <a:pt x="679" y="419"/>
                  <a:pt x="682" y="415"/>
                </a:cubicBezTo>
                <a:cubicBezTo>
                  <a:pt x="703" y="321"/>
                  <a:pt x="705" y="311"/>
                  <a:pt x="710" y="303"/>
                </a:cubicBezTo>
                <a:cubicBezTo>
                  <a:pt x="729" y="235"/>
                  <a:pt x="738" y="233"/>
                  <a:pt x="737" y="227"/>
                </a:cubicBezTo>
                <a:cubicBezTo>
                  <a:pt x="754" y="170"/>
                  <a:pt x="752" y="162"/>
                  <a:pt x="754" y="157"/>
                </a:cubicBezTo>
                <a:cubicBezTo>
                  <a:pt x="772" y="108"/>
                  <a:pt x="770" y="97"/>
                  <a:pt x="775" y="89"/>
                </a:cubicBezTo>
                <a:cubicBezTo>
                  <a:pt x="775" y="23"/>
                  <a:pt x="773" y="11"/>
                  <a:pt x="771" y="1"/>
                </a:cubicBezTo>
                <a:cubicBezTo>
                  <a:pt x="764" y="45"/>
                  <a:pt x="770" y="53"/>
                  <a:pt x="767" y="55"/>
                </a:cubicBezTo>
                <a:cubicBezTo>
                  <a:pt x="760" y="88"/>
                  <a:pt x="763" y="94"/>
                  <a:pt x="763" y="99"/>
                </a:cubicBezTo>
                <a:cubicBezTo>
                  <a:pt x="706" y="271"/>
                  <a:pt x="708" y="278"/>
                  <a:pt x="703" y="281"/>
                </a:cubicBezTo>
                <a:cubicBezTo>
                  <a:pt x="698" y="308"/>
                  <a:pt x="685" y="313"/>
                  <a:pt x="690" y="327"/>
                </a:cubicBezTo>
                <a:cubicBezTo>
                  <a:pt x="672" y="409"/>
                  <a:pt x="665" y="412"/>
                  <a:pt x="668" y="420"/>
                </a:cubicBezTo>
                <a:cubicBezTo>
                  <a:pt x="658" y="515"/>
                  <a:pt x="666" y="529"/>
                  <a:pt x="660" y="535"/>
                </a:cubicBezTo>
                <a:cubicBezTo>
                  <a:pt x="665" y="561"/>
                  <a:pt x="670" y="561"/>
                  <a:pt x="666" y="564"/>
                </a:cubicBezTo>
                <a:cubicBezTo>
                  <a:pt x="652" y="539"/>
                  <a:pt x="651" y="534"/>
                  <a:pt x="649" y="529"/>
                </a:cubicBezTo>
                <a:cubicBezTo>
                  <a:pt x="650" y="434"/>
                  <a:pt x="654" y="430"/>
                  <a:pt x="652" y="425"/>
                </a:cubicBezTo>
                <a:cubicBezTo>
                  <a:pt x="665" y="346"/>
                  <a:pt x="670" y="343"/>
                  <a:pt x="673" y="339"/>
                </a:cubicBezTo>
                <a:cubicBezTo>
                  <a:pt x="684" y="302"/>
                  <a:pt x="682" y="295"/>
                  <a:pt x="684" y="290"/>
                </a:cubicBezTo>
                <a:cubicBezTo>
                  <a:pt x="696" y="242"/>
                  <a:pt x="701" y="242"/>
                  <a:pt x="701" y="238"/>
                </a:cubicBezTo>
                <a:cubicBezTo>
                  <a:pt x="709" y="214"/>
                  <a:pt x="709" y="211"/>
                  <a:pt x="710" y="208"/>
                </a:cubicBezTo>
                <a:cubicBezTo>
                  <a:pt x="716" y="181"/>
                  <a:pt x="716" y="178"/>
                  <a:pt x="721" y="177"/>
                </a:cubicBezTo>
                <a:cubicBezTo>
                  <a:pt x="729" y="98"/>
                  <a:pt x="740" y="98"/>
                  <a:pt x="735" y="90"/>
                </a:cubicBezTo>
                <a:cubicBezTo>
                  <a:pt x="738" y="25"/>
                  <a:pt x="740" y="14"/>
                  <a:pt x="740" y="3"/>
                </a:cubicBezTo>
                <a:cubicBezTo>
                  <a:pt x="734" y="1"/>
                  <a:pt x="734" y="2"/>
                  <a:pt x="734" y="2"/>
                </a:cubicBezTo>
                <a:cubicBezTo>
                  <a:pt x="727" y="68"/>
                  <a:pt x="728" y="76"/>
                  <a:pt x="727" y="84"/>
                </a:cubicBezTo>
                <a:cubicBezTo>
                  <a:pt x="712" y="148"/>
                  <a:pt x="713" y="156"/>
                  <a:pt x="710" y="162"/>
                </a:cubicBezTo>
                <a:cubicBezTo>
                  <a:pt x="691" y="223"/>
                  <a:pt x="692" y="231"/>
                  <a:pt x="688" y="236"/>
                </a:cubicBezTo>
                <a:cubicBezTo>
                  <a:pt x="681" y="269"/>
                  <a:pt x="679" y="272"/>
                  <a:pt x="676" y="274"/>
                </a:cubicBezTo>
                <a:cubicBezTo>
                  <a:pt x="663" y="318"/>
                  <a:pt x="664" y="325"/>
                  <a:pt x="661" y="331"/>
                </a:cubicBezTo>
                <a:cubicBezTo>
                  <a:pt x="637" y="411"/>
                  <a:pt x="639" y="420"/>
                  <a:pt x="641" y="429"/>
                </a:cubicBezTo>
                <a:cubicBezTo>
                  <a:pt x="636" y="477"/>
                  <a:pt x="632" y="482"/>
                  <a:pt x="637" y="491"/>
                </a:cubicBezTo>
                <a:cubicBezTo>
                  <a:pt x="623" y="532"/>
                  <a:pt x="626" y="513"/>
                  <a:pt x="621" y="499"/>
                </a:cubicBezTo>
                <a:cubicBezTo>
                  <a:pt x="626" y="456"/>
                  <a:pt x="619" y="442"/>
                  <a:pt x="624" y="434"/>
                </a:cubicBezTo>
                <a:cubicBezTo>
                  <a:pt x="641" y="343"/>
                  <a:pt x="639" y="332"/>
                  <a:pt x="647" y="326"/>
                </a:cubicBezTo>
                <a:cubicBezTo>
                  <a:pt x="654" y="290"/>
                  <a:pt x="662" y="284"/>
                  <a:pt x="660" y="273"/>
                </a:cubicBezTo>
                <a:cubicBezTo>
                  <a:pt x="671" y="239"/>
                  <a:pt x="675" y="231"/>
                  <a:pt x="677" y="222"/>
                </a:cubicBezTo>
                <a:cubicBezTo>
                  <a:pt x="689" y="207"/>
                  <a:pt x="676" y="196"/>
                  <a:pt x="688" y="197"/>
                </a:cubicBezTo>
                <a:cubicBezTo>
                  <a:pt x="697" y="151"/>
                  <a:pt x="705" y="151"/>
                  <a:pt x="701" y="144"/>
                </a:cubicBezTo>
                <a:cubicBezTo>
                  <a:pt x="713" y="80"/>
                  <a:pt x="716" y="72"/>
                  <a:pt x="721" y="64"/>
                </a:cubicBezTo>
                <a:cubicBezTo>
                  <a:pt x="712" y="1"/>
                  <a:pt x="712" y="1"/>
                  <a:pt x="712" y="1"/>
                </a:cubicBezTo>
                <a:cubicBezTo>
                  <a:pt x="709" y="61"/>
                  <a:pt x="702" y="71"/>
                  <a:pt x="703" y="85"/>
                </a:cubicBezTo>
                <a:cubicBezTo>
                  <a:pt x="690" y="147"/>
                  <a:pt x="687" y="149"/>
                  <a:pt x="689" y="154"/>
                </a:cubicBezTo>
                <a:cubicBezTo>
                  <a:pt x="675" y="188"/>
                  <a:pt x="675" y="195"/>
                  <a:pt x="674" y="201"/>
                </a:cubicBezTo>
                <a:cubicBezTo>
                  <a:pt x="659" y="224"/>
                  <a:pt x="665" y="234"/>
                  <a:pt x="662" y="239"/>
                </a:cubicBezTo>
                <a:cubicBezTo>
                  <a:pt x="652" y="264"/>
                  <a:pt x="647" y="268"/>
                  <a:pt x="649" y="276"/>
                </a:cubicBezTo>
                <a:cubicBezTo>
                  <a:pt x="618" y="362"/>
                  <a:pt x="625" y="381"/>
                  <a:pt x="616" y="391"/>
                </a:cubicBezTo>
                <a:cubicBezTo>
                  <a:pt x="612" y="443"/>
                  <a:pt x="611" y="453"/>
                  <a:pt x="609" y="463"/>
                </a:cubicBezTo>
                <a:cubicBezTo>
                  <a:pt x="604" y="488"/>
                  <a:pt x="596" y="479"/>
                  <a:pt x="602" y="478"/>
                </a:cubicBezTo>
                <a:cubicBezTo>
                  <a:pt x="599" y="439"/>
                  <a:pt x="599" y="431"/>
                  <a:pt x="600" y="424"/>
                </a:cubicBezTo>
                <a:cubicBezTo>
                  <a:pt x="601" y="393"/>
                  <a:pt x="601" y="384"/>
                  <a:pt x="606" y="379"/>
                </a:cubicBezTo>
                <a:cubicBezTo>
                  <a:pt x="612" y="304"/>
                  <a:pt x="623" y="301"/>
                  <a:pt x="617" y="290"/>
                </a:cubicBezTo>
                <a:cubicBezTo>
                  <a:pt x="639" y="225"/>
                  <a:pt x="642" y="218"/>
                  <a:pt x="644" y="211"/>
                </a:cubicBezTo>
                <a:cubicBezTo>
                  <a:pt x="658" y="181"/>
                  <a:pt x="656" y="164"/>
                  <a:pt x="664" y="153"/>
                </a:cubicBezTo>
                <a:cubicBezTo>
                  <a:pt x="685" y="100"/>
                  <a:pt x="679" y="93"/>
                  <a:pt x="684" y="92"/>
                </a:cubicBezTo>
                <a:cubicBezTo>
                  <a:pt x="690" y="64"/>
                  <a:pt x="694" y="58"/>
                  <a:pt x="692" y="49"/>
                </a:cubicBezTo>
                <a:cubicBezTo>
                  <a:pt x="701" y="5"/>
                  <a:pt x="701" y="3"/>
                  <a:pt x="702" y="1"/>
                </a:cubicBezTo>
                <a:cubicBezTo>
                  <a:pt x="683" y="28"/>
                  <a:pt x="686" y="47"/>
                  <a:pt x="680" y="62"/>
                </a:cubicBezTo>
                <a:cubicBezTo>
                  <a:pt x="669" y="102"/>
                  <a:pt x="668" y="105"/>
                  <a:pt x="664" y="107"/>
                </a:cubicBezTo>
                <a:cubicBezTo>
                  <a:pt x="645" y="182"/>
                  <a:pt x="637" y="183"/>
                  <a:pt x="639" y="188"/>
                </a:cubicBezTo>
                <a:cubicBezTo>
                  <a:pt x="622" y="227"/>
                  <a:pt x="625" y="237"/>
                  <a:pt x="620" y="243"/>
                </a:cubicBezTo>
                <a:cubicBezTo>
                  <a:pt x="607" y="306"/>
                  <a:pt x="596" y="318"/>
                  <a:pt x="602" y="338"/>
                </a:cubicBezTo>
                <a:cubicBezTo>
                  <a:pt x="587" y="411"/>
                  <a:pt x="584" y="413"/>
                  <a:pt x="585" y="416"/>
                </a:cubicBezTo>
                <a:cubicBezTo>
                  <a:pt x="592" y="456"/>
                  <a:pt x="589" y="476"/>
                  <a:pt x="586" y="486"/>
                </a:cubicBezTo>
                <a:cubicBezTo>
                  <a:pt x="576" y="486"/>
                  <a:pt x="582" y="466"/>
                  <a:pt x="574" y="456"/>
                </a:cubicBezTo>
                <a:cubicBezTo>
                  <a:pt x="572" y="408"/>
                  <a:pt x="575" y="405"/>
                  <a:pt x="574" y="401"/>
                </a:cubicBezTo>
                <a:cubicBezTo>
                  <a:pt x="570" y="359"/>
                  <a:pt x="578" y="356"/>
                  <a:pt x="578" y="348"/>
                </a:cubicBezTo>
                <a:cubicBezTo>
                  <a:pt x="591" y="269"/>
                  <a:pt x="606" y="253"/>
                  <a:pt x="607" y="229"/>
                </a:cubicBezTo>
                <a:cubicBezTo>
                  <a:pt x="628" y="172"/>
                  <a:pt x="635" y="153"/>
                  <a:pt x="636" y="131"/>
                </a:cubicBezTo>
                <a:cubicBezTo>
                  <a:pt x="651" y="107"/>
                  <a:pt x="647" y="100"/>
                  <a:pt x="649" y="97"/>
                </a:cubicBezTo>
                <a:cubicBezTo>
                  <a:pt x="666" y="58"/>
                  <a:pt x="663" y="48"/>
                  <a:pt x="671" y="44"/>
                </a:cubicBezTo>
                <a:cubicBezTo>
                  <a:pt x="683" y="4"/>
                  <a:pt x="683" y="2"/>
                  <a:pt x="683" y="1"/>
                </a:cubicBezTo>
                <a:cubicBezTo>
                  <a:pt x="666" y="15"/>
                  <a:pt x="663" y="20"/>
                  <a:pt x="662" y="25"/>
                </a:cubicBezTo>
                <a:cubicBezTo>
                  <a:pt x="656" y="53"/>
                  <a:pt x="651" y="53"/>
                  <a:pt x="651" y="56"/>
                </a:cubicBezTo>
                <a:cubicBezTo>
                  <a:pt x="614" y="161"/>
                  <a:pt x="615" y="172"/>
                  <a:pt x="609" y="180"/>
                </a:cubicBezTo>
                <a:cubicBezTo>
                  <a:pt x="604" y="215"/>
                  <a:pt x="593" y="215"/>
                  <a:pt x="598" y="223"/>
                </a:cubicBezTo>
                <a:cubicBezTo>
                  <a:pt x="586" y="276"/>
                  <a:pt x="579" y="282"/>
                  <a:pt x="579" y="293"/>
                </a:cubicBezTo>
                <a:cubicBezTo>
                  <a:pt x="560" y="338"/>
                  <a:pt x="569" y="347"/>
                  <a:pt x="564" y="350"/>
                </a:cubicBezTo>
                <a:cubicBezTo>
                  <a:pt x="556" y="408"/>
                  <a:pt x="565" y="420"/>
                  <a:pt x="560" y="424"/>
                </a:cubicBezTo>
                <a:cubicBezTo>
                  <a:pt x="561" y="455"/>
                  <a:pt x="552" y="459"/>
                  <a:pt x="548" y="453"/>
                </a:cubicBezTo>
                <a:cubicBezTo>
                  <a:pt x="532" y="389"/>
                  <a:pt x="527" y="378"/>
                  <a:pt x="530" y="370"/>
                </a:cubicBezTo>
                <a:cubicBezTo>
                  <a:pt x="539" y="313"/>
                  <a:pt x="532" y="301"/>
                  <a:pt x="540" y="297"/>
                </a:cubicBezTo>
                <a:cubicBezTo>
                  <a:pt x="549" y="257"/>
                  <a:pt x="550" y="254"/>
                  <a:pt x="552" y="250"/>
                </a:cubicBezTo>
                <a:cubicBezTo>
                  <a:pt x="596" y="123"/>
                  <a:pt x="598" y="112"/>
                  <a:pt x="602" y="103"/>
                </a:cubicBezTo>
                <a:cubicBezTo>
                  <a:pt x="625" y="40"/>
                  <a:pt x="632" y="38"/>
                  <a:pt x="631" y="32"/>
                </a:cubicBezTo>
                <a:cubicBezTo>
                  <a:pt x="639" y="15"/>
                  <a:pt x="637" y="12"/>
                  <a:pt x="640" y="11"/>
                </a:cubicBezTo>
                <a:cubicBezTo>
                  <a:pt x="630" y="1"/>
                  <a:pt x="630" y="1"/>
                  <a:pt x="630" y="1"/>
                </a:cubicBezTo>
                <a:cubicBezTo>
                  <a:pt x="607" y="52"/>
                  <a:pt x="609" y="69"/>
                  <a:pt x="598" y="80"/>
                </a:cubicBezTo>
                <a:cubicBezTo>
                  <a:pt x="569" y="164"/>
                  <a:pt x="566" y="166"/>
                  <a:pt x="566" y="169"/>
                </a:cubicBezTo>
                <a:cubicBezTo>
                  <a:pt x="552" y="205"/>
                  <a:pt x="550" y="211"/>
                  <a:pt x="552" y="220"/>
                </a:cubicBezTo>
                <a:cubicBezTo>
                  <a:pt x="537" y="253"/>
                  <a:pt x="536" y="256"/>
                  <a:pt x="538" y="261"/>
                </a:cubicBezTo>
                <a:cubicBezTo>
                  <a:pt x="521" y="307"/>
                  <a:pt x="526" y="318"/>
                  <a:pt x="522" y="324"/>
                </a:cubicBezTo>
                <a:cubicBezTo>
                  <a:pt x="510" y="398"/>
                  <a:pt x="520" y="411"/>
                  <a:pt x="515" y="418"/>
                </a:cubicBezTo>
                <a:cubicBezTo>
                  <a:pt x="503" y="393"/>
                  <a:pt x="505" y="389"/>
                  <a:pt x="505" y="384"/>
                </a:cubicBezTo>
                <a:cubicBezTo>
                  <a:pt x="498" y="348"/>
                  <a:pt x="502" y="342"/>
                  <a:pt x="500" y="334"/>
                </a:cubicBezTo>
                <a:cubicBezTo>
                  <a:pt x="515" y="273"/>
                  <a:pt x="518" y="271"/>
                  <a:pt x="515" y="265"/>
                </a:cubicBezTo>
                <a:cubicBezTo>
                  <a:pt x="538" y="213"/>
                  <a:pt x="532" y="203"/>
                  <a:pt x="539" y="200"/>
                </a:cubicBezTo>
                <a:cubicBezTo>
                  <a:pt x="551" y="167"/>
                  <a:pt x="552" y="164"/>
                  <a:pt x="550" y="159"/>
                </a:cubicBezTo>
                <a:cubicBezTo>
                  <a:pt x="581" y="93"/>
                  <a:pt x="581" y="77"/>
                  <a:pt x="594" y="69"/>
                </a:cubicBezTo>
                <a:cubicBezTo>
                  <a:pt x="600" y="44"/>
                  <a:pt x="602" y="37"/>
                  <a:pt x="603" y="29"/>
                </a:cubicBezTo>
                <a:cubicBezTo>
                  <a:pt x="603" y="1"/>
                  <a:pt x="603" y="1"/>
                  <a:pt x="603" y="1"/>
                </a:cubicBezTo>
                <a:cubicBezTo>
                  <a:pt x="584" y="53"/>
                  <a:pt x="582" y="60"/>
                  <a:pt x="581" y="67"/>
                </a:cubicBezTo>
                <a:cubicBezTo>
                  <a:pt x="568" y="85"/>
                  <a:pt x="569" y="93"/>
                  <a:pt x="564" y="97"/>
                </a:cubicBezTo>
                <a:cubicBezTo>
                  <a:pt x="549" y="137"/>
                  <a:pt x="552" y="145"/>
                  <a:pt x="543" y="146"/>
                </a:cubicBezTo>
                <a:cubicBezTo>
                  <a:pt x="525" y="205"/>
                  <a:pt x="525" y="211"/>
                  <a:pt x="520" y="215"/>
                </a:cubicBezTo>
                <a:cubicBezTo>
                  <a:pt x="503" y="255"/>
                  <a:pt x="509" y="265"/>
                  <a:pt x="504" y="269"/>
                </a:cubicBezTo>
                <a:cubicBezTo>
                  <a:pt x="495" y="313"/>
                  <a:pt x="495" y="319"/>
                  <a:pt x="491" y="325"/>
                </a:cubicBezTo>
                <a:cubicBezTo>
                  <a:pt x="487" y="349"/>
                  <a:pt x="488" y="356"/>
                  <a:pt x="485" y="360"/>
                </a:cubicBezTo>
                <a:cubicBezTo>
                  <a:pt x="469" y="364"/>
                  <a:pt x="476" y="349"/>
                  <a:pt x="467" y="336"/>
                </a:cubicBezTo>
                <a:cubicBezTo>
                  <a:pt x="481" y="253"/>
                  <a:pt x="485" y="249"/>
                  <a:pt x="486" y="244"/>
                </a:cubicBezTo>
                <a:cubicBezTo>
                  <a:pt x="495" y="202"/>
                  <a:pt x="498" y="192"/>
                  <a:pt x="503" y="184"/>
                </a:cubicBezTo>
                <a:cubicBezTo>
                  <a:pt x="523" y="137"/>
                  <a:pt x="520" y="129"/>
                  <a:pt x="524" y="125"/>
                </a:cubicBezTo>
                <a:cubicBezTo>
                  <a:pt x="535" y="89"/>
                  <a:pt x="543" y="85"/>
                  <a:pt x="542" y="77"/>
                </a:cubicBezTo>
                <a:cubicBezTo>
                  <a:pt x="563" y="25"/>
                  <a:pt x="574" y="20"/>
                  <a:pt x="572" y="9"/>
                </a:cubicBezTo>
                <a:cubicBezTo>
                  <a:pt x="562" y="5"/>
                  <a:pt x="561" y="8"/>
                  <a:pt x="561" y="13"/>
                </a:cubicBezTo>
                <a:cubicBezTo>
                  <a:pt x="539" y="57"/>
                  <a:pt x="539" y="67"/>
                  <a:pt x="532" y="74"/>
                </a:cubicBezTo>
                <a:cubicBezTo>
                  <a:pt x="517" y="115"/>
                  <a:pt x="506" y="115"/>
                  <a:pt x="511" y="123"/>
                </a:cubicBezTo>
                <a:cubicBezTo>
                  <a:pt x="494" y="184"/>
                  <a:pt x="485" y="190"/>
                  <a:pt x="484" y="199"/>
                </a:cubicBezTo>
                <a:cubicBezTo>
                  <a:pt x="471" y="262"/>
                  <a:pt x="463" y="268"/>
                  <a:pt x="464" y="279"/>
                </a:cubicBezTo>
                <a:cubicBezTo>
                  <a:pt x="447" y="319"/>
                  <a:pt x="453" y="311"/>
                  <a:pt x="446" y="297"/>
                </a:cubicBezTo>
                <a:cubicBezTo>
                  <a:pt x="451" y="252"/>
                  <a:pt x="460" y="248"/>
                  <a:pt x="454" y="236"/>
                </a:cubicBezTo>
                <a:cubicBezTo>
                  <a:pt x="474" y="171"/>
                  <a:pt x="475" y="167"/>
                  <a:pt x="479" y="164"/>
                </a:cubicBezTo>
                <a:cubicBezTo>
                  <a:pt x="510" y="88"/>
                  <a:pt x="518" y="88"/>
                  <a:pt x="513" y="80"/>
                </a:cubicBezTo>
                <a:cubicBezTo>
                  <a:pt x="525" y="51"/>
                  <a:pt x="532" y="49"/>
                  <a:pt x="535" y="45"/>
                </a:cubicBezTo>
                <a:cubicBezTo>
                  <a:pt x="549" y="1"/>
                  <a:pt x="550" y="1"/>
                  <a:pt x="551" y="1"/>
                </a:cubicBezTo>
                <a:cubicBezTo>
                  <a:pt x="527" y="19"/>
                  <a:pt x="529" y="30"/>
                  <a:pt x="519" y="35"/>
                </a:cubicBezTo>
                <a:cubicBezTo>
                  <a:pt x="513" y="72"/>
                  <a:pt x="498" y="74"/>
                  <a:pt x="499" y="85"/>
                </a:cubicBezTo>
                <a:cubicBezTo>
                  <a:pt x="486" y="116"/>
                  <a:pt x="478" y="122"/>
                  <a:pt x="477" y="131"/>
                </a:cubicBezTo>
                <a:cubicBezTo>
                  <a:pt x="449" y="196"/>
                  <a:pt x="458" y="206"/>
                  <a:pt x="450" y="207"/>
                </a:cubicBezTo>
                <a:cubicBezTo>
                  <a:pt x="436" y="264"/>
                  <a:pt x="442" y="272"/>
                  <a:pt x="439" y="275"/>
                </a:cubicBezTo>
                <a:cubicBezTo>
                  <a:pt x="425" y="265"/>
                  <a:pt x="431" y="254"/>
                  <a:pt x="430" y="238"/>
                </a:cubicBezTo>
                <a:cubicBezTo>
                  <a:pt x="448" y="140"/>
                  <a:pt x="454" y="128"/>
                  <a:pt x="456" y="114"/>
                </a:cubicBezTo>
                <a:cubicBezTo>
                  <a:pt x="464" y="89"/>
                  <a:pt x="467" y="83"/>
                  <a:pt x="469" y="76"/>
                </a:cubicBezTo>
                <a:cubicBezTo>
                  <a:pt x="483" y="52"/>
                  <a:pt x="480" y="49"/>
                  <a:pt x="481" y="48"/>
                </a:cubicBezTo>
                <a:cubicBezTo>
                  <a:pt x="506" y="2"/>
                  <a:pt x="506" y="1"/>
                  <a:pt x="507" y="1"/>
                </a:cubicBezTo>
                <a:cubicBezTo>
                  <a:pt x="486" y="11"/>
                  <a:pt x="488" y="23"/>
                  <a:pt x="477" y="28"/>
                </a:cubicBezTo>
                <a:cubicBezTo>
                  <a:pt x="464" y="64"/>
                  <a:pt x="460" y="72"/>
                  <a:pt x="458" y="82"/>
                </a:cubicBezTo>
                <a:cubicBezTo>
                  <a:pt x="445" y="116"/>
                  <a:pt x="441" y="120"/>
                  <a:pt x="439" y="125"/>
                </a:cubicBezTo>
                <a:cubicBezTo>
                  <a:pt x="428" y="163"/>
                  <a:pt x="432" y="171"/>
                  <a:pt x="424" y="173"/>
                </a:cubicBezTo>
                <a:cubicBezTo>
                  <a:pt x="418" y="232"/>
                  <a:pt x="416" y="240"/>
                  <a:pt x="415" y="249"/>
                </a:cubicBezTo>
                <a:cubicBezTo>
                  <a:pt x="407" y="213"/>
                  <a:pt x="405" y="196"/>
                  <a:pt x="408" y="181"/>
                </a:cubicBezTo>
                <a:cubicBezTo>
                  <a:pt x="424" y="109"/>
                  <a:pt x="422" y="100"/>
                  <a:pt x="422" y="91"/>
                </a:cubicBezTo>
                <a:cubicBezTo>
                  <a:pt x="441" y="48"/>
                  <a:pt x="439" y="41"/>
                  <a:pt x="444" y="38"/>
                </a:cubicBezTo>
                <a:cubicBezTo>
                  <a:pt x="455" y="8"/>
                  <a:pt x="456" y="4"/>
                  <a:pt x="457" y="1"/>
                </a:cubicBezTo>
                <a:cubicBezTo>
                  <a:pt x="421" y="65"/>
                  <a:pt x="416" y="75"/>
                  <a:pt x="414" y="88"/>
                </a:cubicBezTo>
                <a:cubicBezTo>
                  <a:pt x="401" y="145"/>
                  <a:pt x="400" y="152"/>
                  <a:pt x="397" y="157"/>
                </a:cubicBezTo>
                <a:cubicBezTo>
                  <a:pt x="398" y="212"/>
                  <a:pt x="390" y="221"/>
                  <a:pt x="396" y="237"/>
                </a:cubicBezTo>
                <a:cubicBezTo>
                  <a:pt x="386" y="261"/>
                  <a:pt x="383" y="257"/>
                  <a:pt x="386" y="255"/>
                </a:cubicBezTo>
                <a:cubicBezTo>
                  <a:pt x="376" y="202"/>
                  <a:pt x="382" y="193"/>
                  <a:pt x="381" y="181"/>
                </a:cubicBezTo>
                <a:cubicBezTo>
                  <a:pt x="388" y="120"/>
                  <a:pt x="382" y="112"/>
                  <a:pt x="385" y="109"/>
                </a:cubicBezTo>
                <a:cubicBezTo>
                  <a:pt x="399" y="34"/>
                  <a:pt x="404" y="27"/>
                  <a:pt x="400" y="16"/>
                </a:cubicBezTo>
                <a:cubicBezTo>
                  <a:pt x="394" y="1"/>
                  <a:pt x="394" y="2"/>
                  <a:pt x="393" y="3"/>
                </a:cubicBezTo>
                <a:cubicBezTo>
                  <a:pt x="380" y="78"/>
                  <a:pt x="376" y="85"/>
                  <a:pt x="373" y="92"/>
                </a:cubicBezTo>
                <a:cubicBezTo>
                  <a:pt x="372" y="133"/>
                  <a:pt x="366" y="134"/>
                  <a:pt x="371" y="141"/>
                </a:cubicBezTo>
                <a:cubicBezTo>
                  <a:pt x="364" y="197"/>
                  <a:pt x="370" y="209"/>
                  <a:pt x="368" y="216"/>
                </a:cubicBezTo>
                <a:cubicBezTo>
                  <a:pt x="357" y="219"/>
                  <a:pt x="356" y="217"/>
                  <a:pt x="358" y="216"/>
                </a:cubicBezTo>
                <a:cubicBezTo>
                  <a:pt x="355" y="162"/>
                  <a:pt x="352" y="147"/>
                  <a:pt x="350" y="133"/>
                </a:cubicBezTo>
                <a:cubicBezTo>
                  <a:pt x="362" y="59"/>
                  <a:pt x="364" y="48"/>
                  <a:pt x="368" y="39"/>
                </a:cubicBezTo>
                <a:cubicBezTo>
                  <a:pt x="365" y="1"/>
                  <a:pt x="365" y="1"/>
                  <a:pt x="365" y="1"/>
                </a:cubicBezTo>
                <a:cubicBezTo>
                  <a:pt x="349" y="51"/>
                  <a:pt x="346" y="61"/>
                  <a:pt x="348" y="72"/>
                </a:cubicBezTo>
                <a:cubicBezTo>
                  <a:pt x="352" y="86"/>
                  <a:pt x="338" y="94"/>
                  <a:pt x="345" y="101"/>
                </a:cubicBezTo>
                <a:cubicBezTo>
                  <a:pt x="336" y="147"/>
                  <a:pt x="338" y="154"/>
                  <a:pt x="340" y="160"/>
                </a:cubicBezTo>
                <a:cubicBezTo>
                  <a:pt x="330" y="154"/>
                  <a:pt x="325" y="142"/>
                  <a:pt x="321" y="130"/>
                </a:cubicBezTo>
                <a:cubicBezTo>
                  <a:pt x="326" y="18"/>
                  <a:pt x="325" y="12"/>
                  <a:pt x="323" y="4"/>
                </a:cubicBezTo>
                <a:cubicBezTo>
                  <a:pt x="312" y="22"/>
                  <a:pt x="309" y="43"/>
                  <a:pt x="310" y="67"/>
                </a:cubicBezTo>
                <a:cubicBezTo>
                  <a:pt x="310" y="113"/>
                  <a:pt x="308" y="119"/>
                  <a:pt x="311" y="127"/>
                </a:cubicBezTo>
                <a:cubicBezTo>
                  <a:pt x="299" y="84"/>
                  <a:pt x="299" y="81"/>
                  <a:pt x="299" y="70"/>
                </a:cubicBezTo>
                <a:cubicBezTo>
                  <a:pt x="302" y="16"/>
                  <a:pt x="304" y="9"/>
                  <a:pt x="303" y="1"/>
                </a:cubicBezTo>
                <a:cubicBezTo>
                  <a:pt x="289" y="13"/>
                  <a:pt x="290" y="21"/>
                  <a:pt x="288" y="28"/>
                </a:cubicBezTo>
                <a:cubicBezTo>
                  <a:pt x="287" y="102"/>
                  <a:pt x="295" y="113"/>
                  <a:pt x="287" y="117"/>
                </a:cubicBezTo>
                <a:cubicBezTo>
                  <a:pt x="280" y="84"/>
                  <a:pt x="274" y="76"/>
                  <a:pt x="279" y="74"/>
                </a:cubicBezTo>
                <a:cubicBezTo>
                  <a:pt x="262" y="7"/>
                  <a:pt x="262" y="13"/>
                  <a:pt x="264" y="20"/>
                </a:cubicBezTo>
                <a:cubicBezTo>
                  <a:pt x="261" y="51"/>
                  <a:pt x="259" y="54"/>
                  <a:pt x="259" y="59"/>
                </a:cubicBezTo>
                <a:cubicBezTo>
                  <a:pt x="248" y="7"/>
                  <a:pt x="247" y="4"/>
                  <a:pt x="247" y="1"/>
                </a:cubicBezTo>
                <a:cubicBezTo>
                  <a:pt x="229" y="6"/>
                  <a:pt x="229" y="3"/>
                  <a:pt x="229" y="1"/>
                </a:cubicBezTo>
                <a:cubicBezTo>
                  <a:pt x="177" y="11"/>
                  <a:pt x="185" y="9"/>
                  <a:pt x="189" y="14"/>
                </a:cubicBezTo>
                <a:cubicBezTo>
                  <a:pt x="216" y="33"/>
                  <a:pt x="219" y="35"/>
                  <a:pt x="219" y="41"/>
                </a:cubicBezTo>
                <a:cubicBezTo>
                  <a:pt x="189" y="23"/>
                  <a:pt x="185" y="25"/>
                  <a:pt x="183" y="23"/>
                </a:cubicBezTo>
                <a:cubicBezTo>
                  <a:pt x="73" y="1"/>
                  <a:pt x="73" y="1"/>
                  <a:pt x="73" y="1"/>
                </a:cubicBezTo>
                <a:cubicBezTo>
                  <a:pt x="119" y="16"/>
                  <a:pt x="134" y="17"/>
                  <a:pt x="146" y="22"/>
                </a:cubicBezTo>
                <a:cubicBezTo>
                  <a:pt x="175" y="40"/>
                  <a:pt x="180" y="39"/>
                  <a:pt x="183" y="41"/>
                </a:cubicBezTo>
                <a:cubicBezTo>
                  <a:pt x="212" y="56"/>
                  <a:pt x="217" y="59"/>
                  <a:pt x="214" y="61"/>
                </a:cubicBezTo>
                <a:cubicBezTo>
                  <a:pt x="179" y="49"/>
                  <a:pt x="169" y="49"/>
                  <a:pt x="162" y="42"/>
                </a:cubicBezTo>
                <a:cubicBezTo>
                  <a:pt x="119" y="25"/>
                  <a:pt x="110" y="31"/>
                  <a:pt x="108" y="26"/>
                </a:cubicBezTo>
                <a:cubicBezTo>
                  <a:pt x="42" y="13"/>
                  <a:pt x="33" y="12"/>
                  <a:pt x="25" y="7"/>
                </a:cubicBezTo>
                <a:cubicBezTo>
                  <a:pt x="13" y="18"/>
                  <a:pt x="19" y="25"/>
                  <a:pt x="31" y="23"/>
                </a:cubicBezTo>
                <a:cubicBezTo>
                  <a:pt x="134" y="48"/>
                  <a:pt x="141" y="45"/>
                  <a:pt x="143" y="51"/>
                </a:cubicBezTo>
                <a:cubicBezTo>
                  <a:pt x="177" y="59"/>
                  <a:pt x="179" y="61"/>
                  <a:pt x="181" y="63"/>
                </a:cubicBezTo>
                <a:cubicBezTo>
                  <a:pt x="226" y="82"/>
                  <a:pt x="237" y="84"/>
                  <a:pt x="243" y="95"/>
                </a:cubicBezTo>
                <a:cubicBezTo>
                  <a:pt x="205" y="81"/>
                  <a:pt x="200" y="78"/>
                  <a:pt x="194" y="77"/>
                </a:cubicBezTo>
                <a:cubicBezTo>
                  <a:pt x="174" y="64"/>
                  <a:pt x="166" y="67"/>
                  <a:pt x="162" y="63"/>
                </a:cubicBezTo>
                <a:cubicBezTo>
                  <a:pt x="101" y="49"/>
                  <a:pt x="97" y="45"/>
                  <a:pt x="90" y="47"/>
                </a:cubicBezTo>
                <a:cubicBezTo>
                  <a:pt x="30" y="30"/>
                  <a:pt x="23" y="32"/>
                  <a:pt x="18" y="30"/>
                </a:cubicBezTo>
                <a:cubicBezTo>
                  <a:pt x="14" y="43"/>
                  <a:pt x="28" y="45"/>
                  <a:pt x="42" y="47"/>
                </a:cubicBezTo>
                <a:cubicBezTo>
                  <a:pt x="148" y="75"/>
                  <a:pt x="165" y="75"/>
                  <a:pt x="178" y="82"/>
                </a:cubicBezTo>
                <a:cubicBezTo>
                  <a:pt x="205" y="96"/>
                  <a:pt x="213" y="96"/>
                  <a:pt x="220" y="99"/>
                </a:cubicBezTo>
                <a:cubicBezTo>
                  <a:pt x="266" y="125"/>
                  <a:pt x="274" y="125"/>
                  <a:pt x="281" y="128"/>
                </a:cubicBezTo>
                <a:cubicBezTo>
                  <a:pt x="283" y="148"/>
                  <a:pt x="277" y="143"/>
                  <a:pt x="272" y="137"/>
                </a:cubicBezTo>
                <a:cubicBezTo>
                  <a:pt x="247" y="129"/>
                  <a:pt x="244" y="127"/>
                  <a:pt x="243" y="122"/>
                </a:cubicBezTo>
                <a:cubicBezTo>
                  <a:pt x="206" y="110"/>
                  <a:pt x="203" y="108"/>
                  <a:pt x="201" y="105"/>
                </a:cubicBezTo>
                <a:cubicBezTo>
                  <a:pt x="163" y="90"/>
                  <a:pt x="151" y="98"/>
                  <a:pt x="147" y="89"/>
                </a:cubicBezTo>
                <a:cubicBezTo>
                  <a:pt x="93" y="76"/>
                  <a:pt x="85" y="75"/>
                  <a:pt x="77" y="72"/>
                </a:cubicBezTo>
                <a:cubicBezTo>
                  <a:pt x="3" y="63"/>
                  <a:pt x="2" y="63"/>
                  <a:pt x="0" y="63"/>
                </a:cubicBezTo>
                <a:cubicBezTo>
                  <a:pt x="49" y="82"/>
                  <a:pt x="61" y="86"/>
                  <a:pt x="75" y="85"/>
                </a:cubicBezTo>
                <a:cubicBezTo>
                  <a:pt x="108" y="95"/>
                  <a:pt x="111" y="94"/>
                  <a:pt x="115" y="94"/>
                </a:cubicBezTo>
                <a:cubicBezTo>
                  <a:pt x="171" y="111"/>
                  <a:pt x="174" y="115"/>
                  <a:pt x="179" y="112"/>
                </a:cubicBezTo>
                <a:cubicBezTo>
                  <a:pt x="211" y="121"/>
                  <a:pt x="214" y="128"/>
                  <a:pt x="222" y="126"/>
                </a:cubicBezTo>
                <a:cubicBezTo>
                  <a:pt x="234" y="144"/>
                  <a:pt x="232" y="142"/>
                  <a:pt x="228" y="142"/>
                </a:cubicBezTo>
                <a:cubicBezTo>
                  <a:pt x="183" y="124"/>
                  <a:pt x="175" y="125"/>
                  <a:pt x="169" y="121"/>
                </a:cubicBezTo>
                <a:cubicBezTo>
                  <a:pt x="55" y="106"/>
                  <a:pt x="27" y="103"/>
                  <a:pt x="2" y="94"/>
                </a:cubicBezTo>
                <a:cubicBezTo>
                  <a:pt x="1" y="106"/>
                  <a:pt x="2" y="106"/>
                  <a:pt x="3" y="106"/>
                </a:cubicBezTo>
                <a:cubicBezTo>
                  <a:pt x="98" y="123"/>
                  <a:pt x="108" y="118"/>
                  <a:pt x="112" y="125"/>
                </a:cubicBezTo>
                <a:cubicBezTo>
                  <a:pt x="196" y="142"/>
                  <a:pt x="210" y="145"/>
                  <a:pt x="222" y="153"/>
                </a:cubicBezTo>
                <a:cubicBezTo>
                  <a:pt x="248" y="160"/>
                  <a:pt x="253" y="158"/>
                  <a:pt x="253" y="164"/>
                </a:cubicBezTo>
                <a:cubicBezTo>
                  <a:pt x="286" y="179"/>
                  <a:pt x="290" y="179"/>
                  <a:pt x="293" y="182"/>
                </a:cubicBezTo>
                <a:cubicBezTo>
                  <a:pt x="318" y="191"/>
                  <a:pt x="317" y="201"/>
                  <a:pt x="323" y="200"/>
                </a:cubicBezTo>
                <a:cubicBezTo>
                  <a:pt x="270" y="188"/>
                  <a:pt x="256" y="175"/>
                  <a:pt x="239" y="166"/>
                </a:cubicBezTo>
                <a:cubicBezTo>
                  <a:pt x="191" y="149"/>
                  <a:pt x="183" y="150"/>
                  <a:pt x="177" y="146"/>
                </a:cubicBezTo>
                <a:cubicBezTo>
                  <a:pt x="94" y="133"/>
                  <a:pt x="76" y="135"/>
                  <a:pt x="64" y="125"/>
                </a:cubicBezTo>
                <a:cubicBezTo>
                  <a:pt x="0" y="137"/>
                  <a:pt x="0" y="137"/>
                  <a:pt x="0" y="137"/>
                </a:cubicBezTo>
                <a:cubicBezTo>
                  <a:pt x="60" y="143"/>
                  <a:pt x="71" y="141"/>
                  <a:pt x="79" y="145"/>
                </a:cubicBezTo>
                <a:cubicBezTo>
                  <a:pt x="136" y="155"/>
                  <a:pt x="151" y="153"/>
                  <a:pt x="163" y="157"/>
                </a:cubicBezTo>
                <a:cubicBezTo>
                  <a:pt x="211" y="169"/>
                  <a:pt x="211" y="177"/>
                  <a:pt x="217" y="173"/>
                </a:cubicBezTo>
                <a:cubicBezTo>
                  <a:pt x="252" y="192"/>
                  <a:pt x="257" y="191"/>
                  <a:pt x="260" y="193"/>
                </a:cubicBezTo>
                <a:cubicBezTo>
                  <a:pt x="198" y="184"/>
                  <a:pt x="190" y="179"/>
                  <a:pt x="179" y="179"/>
                </a:cubicBezTo>
                <a:cubicBezTo>
                  <a:pt x="135" y="174"/>
                  <a:pt x="123" y="169"/>
                  <a:pt x="107" y="172"/>
                </a:cubicBezTo>
                <a:cubicBezTo>
                  <a:pt x="88" y="173"/>
                  <a:pt x="75" y="167"/>
                  <a:pt x="71" y="166"/>
                </a:cubicBezTo>
                <a:cubicBezTo>
                  <a:pt x="36" y="163"/>
                  <a:pt x="30" y="168"/>
                  <a:pt x="28" y="164"/>
                </a:cubicBezTo>
                <a:cubicBezTo>
                  <a:pt x="0" y="176"/>
                  <a:pt x="0" y="176"/>
                  <a:pt x="0" y="176"/>
                </a:cubicBezTo>
                <a:cubicBezTo>
                  <a:pt x="86" y="183"/>
                  <a:pt x="97" y="181"/>
                  <a:pt x="106" y="181"/>
                </a:cubicBezTo>
                <a:cubicBezTo>
                  <a:pt x="182" y="188"/>
                  <a:pt x="198" y="195"/>
                  <a:pt x="215" y="198"/>
                </a:cubicBezTo>
                <a:cubicBezTo>
                  <a:pt x="250" y="208"/>
                  <a:pt x="258" y="212"/>
                  <a:pt x="269" y="211"/>
                </a:cubicBezTo>
                <a:cubicBezTo>
                  <a:pt x="350" y="250"/>
                  <a:pt x="354" y="255"/>
                  <a:pt x="358" y="261"/>
                </a:cubicBezTo>
                <a:cubicBezTo>
                  <a:pt x="381" y="276"/>
                  <a:pt x="386" y="279"/>
                  <a:pt x="383" y="281"/>
                </a:cubicBezTo>
                <a:cubicBezTo>
                  <a:pt x="348" y="269"/>
                  <a:pt x="346" y="260"/>
                  <a:pt x="340" y="261"/>
                </a:cubicBezTo>
                <a:cubicBezTo>
                  <a:pt x="282" y="242"/>
                  <a:pt x="276" y="230"/>
                  <a:pt x="263" y="231"/>
                </a:cubicBezTo>
                <a:cubicBezTo>
                  <a:pt x="187" y="212"/>
                  <a:pt x="177" y="207"/>
                  <a:pt x="164" y="209"/>
                </a:cubicBezTo>
                <a:cubicBezTo>
                  <a:pt x="75" y="195"/>
                  <a:pt x="69" y="190"/>
                  <a:pt x="61" y="190"/>
                </a:cubicBezTo>
                <a:cubicBezTo>
                  <a:pt x="26" y="185"/>
                  <a:pt x="19" y="191"/>
                  <a:pt x="17" y="186"/>
                </a:cubicBezTo>
                <a:cubicBezTo>
                  <a:pt x="4" y="200"/>
                  <a:pt x="8" y="200"/>
                  <a:pt x="12" y="200"/>
                </a:cubicBezTo>
                <a:cubicBezTo>
                  <a:pt x="84" y="208"/>
                  <a:pt x="94" y="205"/>
                  <a:pt x="98" y="212"/>
                </a:cubicBezTo>
                <a:cubicBezTo>
                  <a:pt x="158" y="221"/>
                  <a:pt x="174" y="220"/>
                  <a:pt x="188" y="225"/>
                </a:cubicBezTo>
                <a:cubicBezTo>
                  <a:pt x="287" y="256"/>
                  <a:pt x="298" y="253"/>
                  <a:pt x="303" y="261"/>
                </a:cubicBezTo>
                <a:cubicBezTo>
                  <a:pt x="343" y="277"/>
                  <a:pt x="347" y="278"/>
                  <a:pt x="351" y="279"/>
                </a:cubicBezTo>
                <a:cubicBezTo>
                  <a:pt x="398" y="315"/>
                  <a:pt x="404" y="310"/>
                  <a:pt x="406" y="316"/>
                </a:cubicBezTo>
                <a:cubicBezTo>
                  <a:pt x="404" y="328"/>
                  <a:pt x="403" y="314"/>
                  <a:pt x="392" y="320"/>
                </a:cubicBezTo>
                <a:cubicBezTo>
                  <a:pt x="333" y="287"/>
                  <a:pt x="323" y="290"/>
                  <a:pt x="317" y="284"/>
                </a:cubicBezTo>
                <a:cubicBezTo>
                  <a:pt x="253" y="264"/>
                  <a:pt x="235" y="264"/>
                  <a:pt x="221" y="254"/>
                </a:cubicBezTo>
                <a:cubicBezTo>
                  <a:pt x="139" y="237"/>
                  <a:pt x="136" y="240"/>
                  <a:pt x="134" y="239"/>
                </a:cubicBezTo>
                <a:cubicBezTo>
                  <a:pt x="119" y="241"/>
                  <a:pt x="118" y="238"/>
                  <a:pt x="113" y="240"/>
                </a:cubicBezTo>
                <a:cubicBezTo>
                  <a:pt x="34" y="230"/>
                  <a:pt x="18" y="226"/>
                  <a:pt x="0" y="224"/>
                </a:cubicBezTo>
                <a:cubicBezTo>
                  <a:pt x="36" y="244"/>
                  <a:pt x="73" y="237"/>
                  <a:pt x="99" y="251"/>
                </a:cubicBezTo>
                <a:cubicBezTo>
                  <a:pt x="160" y="259"/>
                  <a:pt x="168" y="253"/>
                  <a:pt x="171" y="258"/>
                </a:cubicBezTo>
                <a:cubicBezTo>
                  <a:pt x="221" y="269"/>
                  <a:pt x="227" y="269"/>
                  <a:pt x="230" y="272"/>
                </a:cubicBezTo>
                <a:cubicBezTo>
                  <a:pt x="269" y="284"/>
                  <a:pt x="273" y="282"/>
                  <a:pt x="274" y="285"/>
                </a:cubicBezTo>
                <a:cubicBezTo>
                  <a:pt x="324" y="295"/>
                  <a:pt x="325" y="305"/>
                  <a:pt x="332" y="303"/>
                </a:cubicBezTo>
                <a:cubicBezTo>
                  <a:pt x="361" y="321"/>
                  <a:pt x="356" y="321"/>
                  <a:pt x="352" y="318"/>
                </a:cubicBezTo>
                <a:cubicBezTo>
                  <a:pt x="316" y="309"/>
                  <a:pt x="312" y="304"/>
                  <a:pt x="304" y="310"/>
                </a:cubicBezTo>
                <a:cubicBezTo>
                  <a:pt x="260" y="293"/>
                  <a:pt x="249" y="291"/>
                  <a:pt x="240" y="284"/>
                </a:cubicBezTo>
                <a:cubicBezTo>
                  <a:pt x="179" y="278"/>
                  <a:pt x="175" y="277"/>
                  <a:pt x="171" y="276"/>
                </a:cubicBezTo>
                <a:cubicBezTo>
                  <a:pt x="131" y="266"/>
                  <a:pt x="118" y="274"/>
                  <a:pt x="113" y="268"/>
                </a:cubicBezTo>
                <a:cubicBezTo>
                  <a:pt x="79" y="264"/>
                  <a:pt x="73" y="259"/>
                  <a:pt x="65" y="259"/>
                </a:cubicBezTo>
                <a:cubicBezTo>
                  <a:pt x="0" y="260"/>
                  <a:pt x="0" y="260"/>
                  <a:pt x="0" y="260"/>
                </a:cubicBezTo>
                <a:cubicBezTo>
                  <a:pt x="44" y="273"/>
                  <a:pt x="54" y="282"/>
                  <a:pt x="67" y="286"/>
                </a:cubicBezTo>
                <a:cubicBezTo>
                  <a:pt x="111" y="307"/>
                  <a:pt x="127" y="305"/>
                  <a:pt x="137" y="312"/>
                </a:cubicBezTo>
                <a:cubicBezTo>
                  <a:pt x="179" y="324"/>
                  <a:pt x="190" y="319"/>
                  <a:pt x="195" y="323"/>
                </a:cubicBezTo>
                <a:cubicBezTo>
                  <a:pt x="222" y="325"/>
                  <a:pt x="223" y="337"/>
                  <a:pt x="232" y="333"/>
                </a:cubicBezTo>
                <a:cubicBezTo>
                  <a:pt x="292" y="351"/>
                  <a:pt x="302" y="345"/>
                  <a:pt x="305" y="352"/>
                </a:cubicBezTo>
                <a:cubicBezTo>
                  <a:pt x="329" y="363"/>
                  <a:pt x="340" y="358"/>
                  <a:pt x="343" y="367"/>
                </a:cubicBezTo>
                <a:cubicBezTo>
                  <a:pt x="373" y="376"/>
                  <a:pt x="382" y="374"/>
                  <a:pt x="389" y="376"/>
                </a:cubicBezTo>
                <a:cubicBezTo>
                  <a:pt x="406" y="389"/>
                  <a:pt x="413" y="387"/>
                  <a:pt x="416" y="392"/>
                </a:cubicBezTo>
                <a:cubicBezTo>
                  <a:pt x="467" y="419"/>
                  <a:pt x="477" y="429"/>
                  <a:pt x="490" y="432"/>
                </a:cubicBezTo>
                <a:cubicBezTo>
                  <a:pt x="509" y="449"/>
                  <a:pt x="516" y="448"/>
                  <a:pt x="519" y="456"/>
                </a:cubicBezTo>
                <a:cubicBezTo>
                  <a:pt x="469" y="428"/>
                  <a:pt x="454" y="428"/>
                  <a:pt x="443" y="420"/>
                </a:cubicBezTo>
                <a:cubicBezTo>
                  <a:pt x="419" y="407"/>
                  <a:pt x="408" y="412"/>
                  <a:pt x="405" y="405"/>
                </a:cubicBezTo>
                <a:cubicBezTo>
                  <a:pt x="306" y="379"/>
                  <a:pt x="297" y="374"/>
                  <a:pt x="287" y="370"/>
                </a:cubicBezTo>
                <a:cubicBezTo>
                  <a:pt x="211" y="350"/>
                  <a:pt x="203" y="340"/>
                  <a:pt x="190" y="344"/>
                </a:cubicBezTo>
                <a:cubicBezTo>
                  <a:pt x="149" y="329"/>
                  <a:pt x="146" y="328"/>
                  <a:pt x="144" y="325"/>
                </a:cubicBezTo>
                <a:cubicBezTo>
                  <a:pt x="107" y="320"/>
                  <a:pt x="106" y="307"/>
                  <a:pt x="94" y="313"/>
                </a:cubicBezTo>
                <a:cubicBezTo>
                  <a:pt x="53" y="301"/>
                  <a:pt x="49" y="294"/>
                  <a:pt x="42" y="294"/>
                </a:cubicBezTo>
                <a:cubicBezTo>
                  <a:pt x="16" y="282"/>
                  <a:pt x="8" y="278"/>
                  <a:pt x="0" y="273"/>
                </a:cubicBezTo>
                <a:cubicBezTo>
                  <a:pt x="60" y="320"/>
                  <a:pt x="73" y="318"/>
                  <a:pt x="79" y="331"/>
                </a:cubicBezTo>
                <a:close/>
                <a:moveTo>
                  <a:pt x="604" y="502"/>
                </a:moveTo>
                <a:cubicBezTo>
                  <a:pt x="608" y="501"/>
                  <a:pt x="608" y="508"/>
                  <a:pt x="610" y="512"/>
                </a:cubicBezTo>
                <a:cubicBezTo>
                  <a:pt x="603" y="513"/>
                  <a:pt x="601" y="506"/>
                  <a:pt x="604" y="502"/>
                </a:cubicBezTo>
                <a:close/>
                <a:moveTo>
                  <a:pt x="404" y="338"/>
                </a:moveTo>
                <a:cubicBezTo>
                  <a:pt x="406" y="345"/>
                  <a:pt x="395" y="341"/>
                  <a:pt x="395" y="338"/>
                </a:cubicBezTo>
                <a:cubicBezTo>
                  <a:pt x="392" y="333"/>
                  <a:pt x="384" y="339"/>
                  <a:pt x="383" y="329"/>
                </a:cubicBezTo>
                <a:cubicBezTo>
                  <a:pt x="393" y="327"/>
                  <a:pt x="395" y="339"/>
                  <a:pt x="404" y="338"/>
                </a:cubicBezTo>
                <a:close/>
                <a:moveTo>
                  <a:pt x="477" y="412"/>
                </a:moveTo>
                <a:cubicBezTo>
                  <a:pt x="474" y="408"/>
                  <a:pt x="470" y="406"/>
                  <a:pt x="466" y="406"/>
                </a:cubicBezTo>
                <a:cubicBezTo>
                  <a:pt x="452" y="392"/>
                  <a:pt x="445" y="397"/>
                  <a:pt x="445" y="389"/>
                </a:cubicBezTo>
                <a:cubicBezTo>
                  <a:pt x="413" y="374"/>
                  <a:pt x="403" y="373"/>
                  <a:pt x="398" y="364"/>
                </a:cubicBezTo>
                <a:cubicBezTo>
                  <a:pt x="332" y="349"/>
                  <a:pt x="327" y="344"/>
                  <a:pt x="321" y="344"/>
                </a:cubicBezTo>
                <a:cubicBezTo>
                  <a:pt x="277" y="328"/>
                  <a:pt x="268" y="331"/>
                  <a:pt x="263" y="326"/>
                </a:cubicBezTo>
                <a:cubicBezTo>
                  <a:pt x="192" y="308"/>
                  <a:pt x="184" y="312"/>
                  <a:pt x="178" y="308"/>
                </a:cubicBezTo>
                <a:cubicBezTo>
                  <a:pt x="158" y="302"/>
                  <a:pt x="153" y="305"/>
                  <a:pt x="151" y="301"/>
                </a:cubicBezTo>
                <a:cubicBezTo>
                  <a:pt x="61" y="275"/>
                  <a:pt x="60" y="273"/>
                  <a:pt x="57" y="274"/>
                </a:cubicBezTo>
                <a:cubicBezTo>
                  <a:pt x="96" y="277"/>
                  <a:pt x="101" y="280"/>
                  <a:pt x="106" y="282"/>
                </a:cubicBezTo>
                <a:cubicBezTo>
                  <a:pt x="170" y="289"/>
                  <a:pt x="182" y="289"/>
                  <a:pt x="192" y="294"/>
                </a:cubicBezTo>
                <a:cubicBezTo>
                  <a:pt x="250" y="297"/>
                  <a:pt x="250" y="305"/>
                  <a:pt x="256" y="304"/>
                </a:cubicBezTo>
                <a:cubicBezTo>
                  <a:pt x="293" y="316"/>
                  <a:pt x="296" y="316"/>
                  <a:pt x="300" y="317"/>
                </a:cubicBezTo>
                <a:cubicBezTo>
                  <a:pt x="317" y="321"/>
                  <a:pt x="319" y="322"/>
                  <a:pt x="320" y="323"/>
                </a:cubicBezTo>
                <a:cubicBezTo>
                  <a:pt x="363" y="337"/>
                  <a:pt x="369" y="340"/>
                  <a:pt x="375" y="341"/>
                </a:cubicBezTo>
                <a:cubicBezTo>
                  <a:pt x="408" y="364"/>
                  <a:pt x="416" y="361"/>
                  <a:pt x="421" y="363"/>
                </a:cubicBezTo>
                <a:cubicBezTo>
                  <a:pt x="473" y="405"/>
                  <a:pt x="479" y="400"/>
                  <a:pt x="481" y="404"/>
                </a:cubicBezTo>
                <a:close/>
                <a:moveTo>
                  <a:pt x="574" y="496"/>
                </a:moveTo>
                <a:cubicBezTo>
                  <a:pt x="568" y="500"/>
                  <a:pt x="567" y="492"/>
                  <a:pt x="563" y="490"/>
                </a:cubicBezTo>
                <a:cubicBezTo>
                  <a:pt x="562" y="485"/>
                  <a:pt x="555" y="489"/>
                  <a:pt x="554" y="481"/>
                </a:cubicBezTo>
                <a:cubicBezTo>
                  <a:pt x="561" y="486"/>
                  <a:pt x="571" y="485"/>
                  <a:pt x="574" y="496"/>
                </a:cubicBezTo>
                <a:close/>
                <a:moveTo>
                  <a:pt x="103" y="329"/>
                </a:moveTo>
                <a:cubicBezTo>
                  <a:pt x="109" y="325"/>
                  <a:pt x="110" y="333"/>
                  <a:pt x="115" y="331"/>
                </a:cubicBezTo>
                <a:cubicBezTo>
                  <a:pt x="171" y="348"/>
                  <a:pt x="180" y="348"/>
                  <a:pt x="187" y="354"/>
                </a:cubicBezTo>
                <a:cubicBezTo>
                  <a:pt x="252" y="368"/>
                  <a:pt x="264" y="379"/>
                  <a:pt x="281" y="381"/>
                </a:cubicBezTo>
                <a:cubicBezTo>
                  <a:pt x="354" y="410"/>
                  <a:pt x="361" y="404"/>
                  <a:pt x="363" y="409"/>
                </a:cubicBezTo>
                <a:cubicBezTo>
                  <a:pt x="405" y="413"/>
                  <a:pt x="402" y="428"/>
                  <a:pt x="410" y="421"/>
                </a:cubicBezTo>
                <a:cubicBezTo>
                  <a:pt x="445" y="442"/>
                  <a:pt x="452" y="438"/>
                  <a:pt x="456" y="440"/>
                </a:cubicBezTo>
                <a:cubicBezTo>
                  <a:pt x="488" y="458"/>
                  <a:pt x="495" y="458"/>
                  <a:pt x="498" y="466"/>
                </a:cubicBezTo>
                <a:cubicBezTo>
                  <a:pt x="561" y="506"/>
                  <a:pt x="568" y="512"/>
                  <a:pt x="575" y="517"/>
                </a:cubicBezTo>
                <a:cubicBezTo>
                  <a:pt x="558" y="513"/>
                  <a:pt x="551" y="516"/>
                  <a:pt x="549" y="510"/>
                </a:cubicBezTo>
                <a:cubicBezTo>
                  <a:pt x="513" y="494"/>
                  <a:pt x="503" y="492"/>
                  <a:pt x="493" y="489"/>
                </a:cubicBezTo>
                <a:cubicBezTo>
                  <a:pt x="404" y="458"/>
                  <a:pt x="396" y="460"/>
                  <a:pt x="391" y="458"/>
                </a:cubicBezTo>
                <a:cubicBezTo>
                  <a:pt x="326" y="439"/>
                  <a:pt x="303" y="432"/>
                  <a:pt x="282" y="420"/>
                </a:cubicBezTo>
                <a:cubicBezTo>
                  <a:pt x="227" y="398"/>
                  <a:pt x="222" y="396"/>
                  <a:pt x="216" y="396"/>
                </a:cubicBezTo>
                <a:cubicBezTo>
                  <a:pt x="173" y="374"/>
                  <a:pt x="170" y="375"/>
                  <a:pt x="166" y="375"/>
                </a:cubicBezTo>
                <a:cubicBezTo>
                  <a:pt x="119" y="342"/>
                  <a:pt x="112" y="342"/>
                  <a:pt x="106" y="340"/>
                </a:cubicBezTo>
                <a:close/>
                <a:moveTo>
                  <a:pt x="3826" y="1984"/>
                </a:moveTo>
                <a:cubicBezTo>
                  <a:pt x="3826" y="1988"/>
                  <a:pt x="3827" y="1993"/>
                  <a:pt x="3819" y="1999"/>
                </a:cubicBezTo>
                <a:cubicBezTo>
                  <a:pt x="3821" y="2007"/>
                  <a:pt x="3806" y="2010"/>
                  <a:pt x="3810" y="2018"/>
                </a:cubicBezTo>
                <a:cubicBezTo>
                  <a:pt x="3803" y="2023"/>
                  <a:pt x="3802" y="2030"/>
                  <a:pt x="3797" y="2036"/>
                </a:cubicBezTo>
                <a:cubicBezTo>
                  <a:pt x="3779" y="2061"/>
                  <a:pt x="3766" y="2086"/>
                  <a:pt x="3744" y="2110"/>
                </a:cubicBezTo>
                <a:cubicBezTo>
                  <a:pt x="3742" y="2117"/>
                  <a:pt x="3735" y="2123"/>
                  <a:pt x="3729" y="2130"/>
                </a:cubicBezTo>
                <a:cubicBezTo>
                  <a:pt x="3727" y="2136"/>
                  <a:pt x="3717" y="2141"/>
                  <a:pt x="3716" y="2148"/>
                </a:cubicBezTo>
                <a:cubicBezTo>
                  <a:pt x="3711" y="2152"/>
                  <a:pt x="3707" y="2156"/>
                  <a:pt x="3703" y="2161"/>
                </a:cubicBezTo>
                <a:cubicBezTo>
                  <a:pt x="3713" y="2161"/>
                  <a:pt x="3713" y="2161"/>
                  <a:pt x="3713" y="2161"/>
                </a:cubicBezTo>
                <a:cubicBezTo>
                  <a:pt x="3720" y="2153"/>
                  <a:pt x="3727" y="2145"/>
                  <a:pt x="3734" y="2137"/>
                </a:cubicBezTo>
                <a:cubicBezTo>
                  <a:pt x="3735" y="2132"/>
                  <a:pt x="3741" y="2129"/>
                  <a:pt x="3743" y="2124"/>
                </a:cubicBezTo>
                <a:cubicBezTo>
                  <a:pt x="3746" y="2120"/>
                  <a:pt x="3752" y="2117"/>
                  <a:pt x="3752" y="2112"/>
                </a:cubicBezTo>
                <a:cubicBezTo>
                  <a:pt x="3762" y="2104"/>
                  <a:pt x="3768" y="2096"/>
                  <a:pt x="3771" y="2087"/>
                </a:cubicBezTo>
                <a:cubicBezTo>
                  <a:pt x="3797" y="2054"/>
                  <a:pt x="3817" y="2020"/>
                  <a:pt x="3838" y="1987"/>
                </a:cubicBezTo>
                <a:cubicBezTo>
                  <a:pt x="3839" y="1985"/>
                  <a:pt x="3840" y="1983"/>
                  <a:pt x="3840" y="1982"/>
                </a:cubicBezTo>
                <a:cubicBezTo>
                  <a:pt x="3840" y="1963"/>
                  <a:pt x="3840" y="1963"/>
                  <a:pt x="3840" y="1963"/>
                </a:cubicBezTo>
                <a:cubicBezTo>
                  <a:pt x="3837" y="1969"/>
                  <a:pt x="3834" y="1975"/>
                  <a:pt x="3831" y="1981"/>
                </a:cubicBezTo>
                <a:cubicBezTo>
                  <a:pt x="3831" y="1982"/>
                  <a:pt x="3826" y="1983"/>
                  <a:pt x="3826" y="1984"/>
                </a:cubicBezTo>
                <a:close/>
                <a:moveTo>
                  <a:pt x="3810" y="1936"/>
                </a:moveTo>
                <a:cubicBezTo>
                  <a:pt x="3798" y="1951"/>
                  <a:pt x="3791" y="1968"/>
                  <a:pt x="3782" y="1984"/>
                </a:cubicBezTo>
                <a:cubicBezTo>
                  <a:pt x="3772" y="2000"/>
                  <a:pt x="3766" y="2017"/>
                  <a:pt x="3758" y="2033"/>
                </a:cubicBezTo>
                <a:cubicBezTo>
                  <a:pt x="3749" y="2044"/>
                  <a:pt x="3744" y="2055"/>
                  <a:pt x="3738" y="2066"/>
                </a:cubicBezTo>
                <a:cubicBezTo>
                  <a:pt x="3734" y="2078"/>
                  <a:pt x="3725" y="2089"/>
                  <a:pt x="3721" y="2100"/>
                </a:cubicBezTo>
                <a:cubicBezTo>
                  <a:pt x="3715" y="2112"/>
                  <a:pt x="3706" y="2122"/>
                  <a:pt x="3705" y="2134"/>
                </a:cubicBezTo>
                <a:cubicBezTo>
                  <a:pt x="3697" y="2139"/>
                  <a:pt x="3694" y="2144"/>
                  <a:pt x="3695" y="2151"/>
                </a:cubicBezTo>
                <a:cubicBezTo>
                  <a:pt x="3688" y="2153"/>
                  <a:pt x="3686" y="2157"/>
                  <a:pt x="3684" y="2161"/>
                </a:cubicBezTo>
                <a:cubicBezTo>
                  <a:pt x="3697" y="2161"/>
                  <a:pt x="3697" y="2161"/>
                  <a:pt x="3697" y="2161"/>
                </a:cubicBezTo>
                <a:cubicBezTo>
                  <a:pt x="3704" y="2154"/>
                  <a:pt x="3710" y="2146"/>
                  <a:pt x="3710" y="2138"/>
                </a:cubicBezTo>
                <a:cubicBezTo>
                  <a:pt x="3722" y="2132"/>
                  <a:pt x="3719" y="2123"/>
                  <a:pt x="3724" y="2116"/>
                </a:cubicBezTo>
                <a:cubicBezTo>
                  <a:pt x="3729" y="2109"/>
                  <a:pt x="3730" y="2102"/>
                  <a:pt x="3735" y="2095"/>
                </a:cubicBezTo>
                <a:cubicBezTo>
                  <a:pt x="3737" y="2087"/>
                  <a:pt x="3745" y="2081"/>
                  <a:pt x="3749" y="2073"/>
                </a:cubicBezTo>
                <a:cubicBezTo>
                  <a:pt x="3747" y="2064"/>
                  <a:pt x="3759" y="2059"/>
                  <a:pt x="3758" y="2050"/>
                </a:cubicBezTo>
                <a:cubicBezTo>
                  <a:pt x="3767" y="2044"/>
                  <a:pt x="3765" y="2035"/>
                  <a:pt x="3772" y="2028"/>
                </a:cubicBezTo>
                <a:cubicBezTo>
                  <a:pt x="3774" y="2021"/>
                  <a:pt x="3781" y="2015"/>
                  <a:pt x="3783" y="2007"/>
                </a:cubicBezTo>
                <a:cubicBezTo>
                  <a:pt x="3788" y="1992"/>
                  <a:pt x="3797" y="1977"/>
                  <a:pt x="3806" y="1962"/>
                </a:cubicBezTo>
                <a:cubicBezTo>
                  <a:pt x="3800" y="1957"/>
                  <a:pt x="3819" y="1957"/>
                  <a:pt x="3813" y="1951"/>
                </a:cubicBezTo>
                <a:cubicBezTo>
                  <a:pt x="3816" y="1948"/>
                  <a:pt x="3817" y="1944"/>
                  <a:pt x="3820" y="1940"/>
                </a:cubicBezTo>
                <a:cubicBezTo>
                  <a:pt x="3821" y="1933"/>
                  <a:pt x="3828" y="1927"/>
                  <a:pt x="3831" y="1920"/>
                </a:cubicBezTo>
                <a:cubicBezTo>
                  <a:pt x="3832" y="1914"/>
                  <a:pt x="3837" y="1910"/>
                  <a:pt x="3840" y="1905"/>
                </a:cubicBezTo>
                <a:cubicBezTo>
                  <a:pt x="3840" y="1885"/>
                  <a:pt x="3840" y="1885"/>
                  <a:pt x="3840" y="1885"/>
                </a:cubicBezTo>
                <a:cubicBezTo>
                  <a:pt x="3840" y="1886"/>
                  <a:pt x="3839" y="1887"/>
                  <a:pt x="3838" y="1888"/>
                </a:cubicBezTo>
                <a:cubicBezTo>
                  <a:pt x="3828" y="1904"/>
                  <a:pt x="3816" y="1919"/>
                  <a:pt x="3810" y="1936"/>
                </a:cubicBezTo>
                <a:close/>
                <a:moveTo>
                  <a:pt x="3827" y="853"/>
                </a:moveTo>
                <a:cubicBezTo>
                  <a:pt x="3813" y="863"/>
                  <a:pt x="3798" y="861"/>
                  <a:pt x="3784" y="868"/>
                </a:cubicBezTo>
                <a:cubicBezTo>
                  <a:pt x="3747" y="873"/>
                  <a:pt x="3744" y="883"/>
                  <a:pt x="3740" y="882"/>
                </a:cubicBezTo>
                <a:cubicBezTo>
                  <a:pt x="3688" y="888"/>
                  <a:pt x="3681" y="898"/>
                  <a:pt x="3674" y="897"/>
                </a:cubicBezTo>
                <a:cubicBezTo>
                  <a:pt x="3645" y="906"/>
                  <a:pt x="3638" y="910"/>
                  <a:pt x="3630" y="912"/>
                </a:cubicBezTo>
                <a:cubicBezTo>
                  <a:pt x="3580" y="930"/>
                  <a:pt x="3573" y="940"/>
                  <a:pt x="3566" y="939"/>
                </a:cubicBezTo>
                <a:cubicBezTo>
                  <a:pt x="3521" y="966"/>
                  <a:pt x="3517" y="968"/>
                  <a:pt x="3514" y="969"/>
                </a:cubicBezTo>
                <a:cubicBezTo>
                  <a:pt x="3487" y="983"/>
                  <a:pt x="3484" y="993"/>
                  <a:pt x="3480" y="990"/>
                </a:cubicBezTo>
                <a:cubicBezTo>
                  <a:pt x="3470" y="1008"/>
                  <a:pt x="3482" y="995"/>
                  <a:pt x="3495" y="994"/>
                </a:cubicBezTo>
                <a:cubicBezTo>
                  <a:pt x="3557" y="953"/>
                  <a:pt x="3583" y="947"/>
                  <a:pt x="3608" y="931"/>
                </a:cubicBezTo>
                <a:cubicBezTo>
                  <a:pt x="3710" y="900"/>
                  <a:pt x="3716" y="894"/>
                  <a:pt x="3723" y="895"/>
                </a:cubicBezTo>
                <a:cubicBezTo>
                  <a:pt x="3788" y="882"/>
                  <a:pt x="3794" y="872"/>
                  <a:pt x="3801" y="873"/>
                </a:cubicBezTo>
                <a:cubicBezTo>
                  <a:pt x="3827" y="863"/>
                  <a:pt x="3834" y="869"/>
                  <a:pt x="3840" y="864"/>
                </a:cubicBezTo>
                <a:close/>
                <a:moveTo>
                  <a:pt x="2555" y="2043"/>
                </a:moveTo>
                <a:cubicBezTo>
                  <a:pt x="2556" y="2071"/>
                  <a:pt x="2547" y="2096"/>
                  <a:pt x="2551" y="2126"/>
                </a:cubicBezTo>
                <a:cubicBezTo>
                  <a:pt x="2546" y="2133"/>
                  <a:pt x="2544" y="2141"/>
                  <a:pt x="2543" y="2149"/>
                </a:cubicBezTo>
                <a:cubicBezTo>
                  <a:pt x="2536" y="2151"/>
                  <a:pt x="2544" y="2158"/>
                  <a:pt x="2539" y="2161"/>
                </a:cubicBezTo>
                <a:cubicBezTo>
                  <a:pt x="2554" y="2161"/>
                  <a:pt x="2554" y="2161"/>
                  <a:pt x="2554" y="2161"/>
                </a:cubicBezTo>
                <a:cubicBezTo>
                  <a:pt x="2553" y="2158"/>
                  <a:pt x="2552" y="2155"/>
                  <a:pt x="2551" y="2152"/>
                </a:cubicBezTo>
                <a:cubicBezTo>
                  <a:pt x="2560" y="2136"/>
                  <a:pt x="2553" y="2115"/>
                  <a:pt x="2560" y="2099"/>
                </a:cubicBezTo>
                <a:cubicBezTo>
                  <a:pt x="2555" y="2087"/>
                  <a:pt x="2564" y="2081"/>
                  <a:pt x="2559" y="2070"/>
                </a:cubicBezTo>
                <a:cubicBezTo>
                  <a:pt x="2561" y="2066"/>
                  <a:pt x="2561" y="2061"/>
                  <a:pt x="2562" y="2056"/>
                </a:cubicBezTo>
                <a:cubicBezTo>
                  <a:pt x="2558" y="2052"/>
                  <a:pt x="2564" y="2041"/>
                  <a:pt x="2555" y="2043"/>
                </a:cubicBezTo>
                <a:close/>
                <a:moveTo>
                  <a:pt x="3812" y="907"/>
                </a:moveTo>
                <a:cubicBezTo>
                  <a:pt x="3803" y="905"/>
                  <a:pt x="3794" y="910"/>
                  <a:pt x="3786" y="913"/>
                </a:cubicBezTo>
                <a:cubicBezTo>
                  <a:pt x="3729" y="928"/>
                  <a:pt x="3724" y="926"/>
                  <a:pt x="3720" y="932"/>
                </a:cubicBezTo>
                <a:cubicBezTo>
                  <a:pt x="3672" y="946"/>
                  <a:pt x="3662" y="944"/>
                  <a:pt x="3654" y="952"/>
                </a:cubicBezTo>
                <a:cubicBezTo>
                  <a:pt x="3593" y="974"/>
                  <a:pt x="3584" y="976"/>
                  <a:pt x="3576" y="983"/>
                </a:cubicBezTo>
                <a:cubicBezTo>
                  <a:pt x="3533" y="993"/>
                  <a:pt x="3529" y="999"/>
                  <a:pt x="3525" y="1003"/>
                </a:cubicBezTo>
                <a:cubicBezTo>
                  <a:pt x="3481" y="1019"/>
                  <a:pt x="3477" y="1025"/>
                  <a:pt x="3472" y="1024"/>
                </a:cubicBezTo>
                <a:cubicBezTo>
                  <a:pt x="3392" y="1085"/>
                  <a:pt x="3391" y="1089"/>
                  <a:pt x="3391" y="1094"/>
                </a:cubicBezTo>
                <a:cubicBezTo>
                  <a:pt x="3389" y="1100"/>
                  <a:pt x="3391" y="1098"/>
                  <a:pt x="3393" y="1095"/>
                </a:cubicBezTo>
                <a:cubicBezTo>
                  <a:pt x="3476" y="1037"/>
                  <a:pt x="3483" y="1026"/>
                  <a:pt x="3491" y="1028"/>
                </a:cubicBezTo>
                <a:cubicBezTo>
                  <a:pt x="3531" y="1015"/>
                  <a:pt x="3534" y="1006"/>
                  <a:pt x="3538" y="1009"/>
                </a:cubicBezTo>
                <a:cubicBezTo>
                  <a:pt x="3595" y="988"/>
                  <a:pt x="3603" y="981"/>
                  <a:pt x="3611" y="980"/>
                </a:cubicBezTo>
                <a:cubicBezTo>
                  <a:pt x="3651" y="964"/>
                  <a:pt x="3655" y="958"/>
                  <a:pt x="3659" y="955"/>
                </a:cubicBezTo>
                <a:cubicBezTo>
                  <a:pt x="3690" y="953"/>
                  <a:pt x="3697" y="945"/>
                  <a:pt x="3706" y="947"/>
                </a:cubicBezTo>
                <a:cubicBezTo>
                  <a:pt x="3744" y="927"/>
                  <a:pt x="3750" y="943"/>
                  <a:pt x="3753" y="932"/>
                </a:cubicBezTo>
                <a:cubicBezTo>
                  <a:pt x="3783" y="923"/>
                  <a:pt x="3792" y="925"/>
                  <a:pt x="3799" y="919"/>
                </a:cubicBezTo>
                <a:cubicBezTo>
                  <a:pt x="3840" y="899"/>
                  <a:pt x="3840" y="899"/>
                  <a:pt x="3840" y="899"/>
                </a:cubicBezTo>
                <a:close/>
                <a:moveTo>
                  <a:pt x="18" y="991"/>
                </a:moveTo>
                <a:cubicBezTo>
                  <a:pt x="19" y="988"/>
                  <a:pt x="21" y="987"/>
                  <a:pt x="24" y="985"/>
                </a:cubicBezTo>
                <a:cubicBezTo>
                  <a:pt x="41" y="954"/>
                  <a:pt x="52" y="950"/>
                  <a:pt x="55" y="938"/>
                </a:cubicBezTo>
                <a:cubicBezTo>
                  <a:pt x="77" y="912"/>
                  <a:pt x="76" y="910"/>
                  <a:pt x="77" y="909"/>
                </a:cubicBezTo>
                <a:cubicBezTo>
                  <a:pt x="85" y="893"/>
                  <a:pt x="91" y="890"/>
                  <a:pt x="94" y="885"/>
                </a:cubicBezTo>
                <a:cubicBezTo>
                  <a:pt x="117" y="847"/>
                  <a:pt x="125" y="839"/>
                  <a:pt x="127" y="826"/>
                </a:cubicBezTo>
                <a:cubicBezTo>
                  <a:pt x="144" y="805"/>
                  <a:pt x="143" y="800"/>
                  <a:pt x="147" y="800"/>
                </a:cubicBezTo>
                <a:cubicBezTo>
                  <a:pt x="208" y="707"/>
                  <a:pt x="208" y="692"/>
                  <a:pt x="219" y="688"/>
                </a:cubicBezTo>
                <a:cubicBezTo>
                  <a:pt x="270" y="630"/>
                  <a:pt x="278" y="623"/>
                  <a:pt x="284" y="613"/>
                </a:cubicBezTo>
                <a:cubicBezTo>
                  <a:pt x="313" y="588"/>
                  <a:pt x="318" y="585"/>
                  <a:pt x="321" y="581"/>
                </a:cubicBezTo>
                <a:cubicBezTo>
                  <a:pt x="347" y="553"/>
                  <a:pt x="359" y="556"/>
                  <a:pt x="361" y="551"/>
                </a:cubicBezTo>
                <a:cubicBezTo>
                  <a:pt x="311" y="579"/>
                  <a:pt x="302" y="591"/>
                  <a:pt x="289" y="599"/>
                </a:cubicBezTo>
                <a:cubicBezTo>
                  <a:pt x="258" y="633"/>
                  <a:pt x="251" y="631"/>
                  <a:pt x="253" y="637"/>
                </a:cubicBezTo>
                <a:cubicBezTo>
                  <a:pt x="226" y="662"/>
                  <a:pt x="224" y="664"/>
                  <a:pt x="219" y="664"/>
                </a:cubicBezTo>
                <a:cubicBezTo>
                  <a:pt x="196" y="698"/>
                  <a:pt x="191" y="703"/>
                  <a:pt x="188" y="709"/>
                </a:cubicBezTo>
                <a:cubicBezTo>
                  <a:pt x="146" y="779"/>
                  <a:pt x="135" y="788"/>
                  <a:pt x="132" y="806"/>
                </a:cubicBezTo>
                <a:cubicBezTo>
                  <a:pt x="97" y="854"/>
                  <a:pt x="91" y="860"/>
                  <a:pt x="88" y="868"/>
                </a:cubicBezTo>
                <a:cubicBezTo>
                  <a:pt x="70" y="899"/>
                  <a:pt x="64" y="905"/>
                  <a:pt x="60" y="912"/>
                </a:cubicBezTo>
                <a:cubicBezTo>
                  <a:pt x="43" y="944"/>
                  <a:pt x="31" y="945"/>
                  <a:pt x="29" y="953"/>
                </a:cubicBezTo>
                <a:cubicBezTo>
                  <a:pt x="9" y="980"/>
                  <a:pt x="5" y="985"/>
                  <a:pt x="0" y="989"/>
                </a:cubicBezTo>
                <a:cubicBezTo>
                  <a:pt x="14" y="1002"/>
                  <a:pt x="13" y="994"/>
                  <a:pt x="18" y="991"/>
                </a:cubicBezTo>
                <a:close/>
                <a:moveTo>
                  <a:pt x="3610" y="40"/>
                </a:moveTo>
                <a:cubicBezTo>
                  <a:pt x="3615" y="31"/>
                  <a:pt x="3617" y="22"/>
                  <a:pt x="3618" y="15"/>
                </a:cubicBezTo>
                <a:cubicBezTo>
                  <a:pt x="3619" y="9"/>
                  <a:pt x="3616" y="6"/>
                  <a:pt x="3616" y="1"/>
                </a:cubicBezTo>
                <a:cubicBezTo>
                  <a:pt x="3612" y="1"/>
                  <a:pt x="3612" y="1"/>
                  <a:pt x="3612" y="1"/>
                </a:cubicBezTo>
                <a:cubicBezTo>
                  <a:pt x="3612" y="10"/>
                  <a:pt x="3612" y="19"/>
                  <a:pt x="3612" y="28"/>
                </a:cubicBezTo>
                <a:cubicBezTo>
                  <a:pt x="3611" y="32"/>
                  <a:pt x="3607" y="38"/>
                  <a:pt x="3610" y="40"/>
                </a:cubicBezTo>
                <a:close/>
                <a:moveTo>
                  <a:pt x="19" y="916"/>
                </a:moveTo>
                <a:cubicBezTo>
                  <a:pt x="19" y="903"/>
                  <a:pt x="26" y="898"/>
                  <a:pt x="30" y="890"/>
                </a:cubicBezTo>
                <a:cubicBezTo>
                  <a:pt x="76" y="798"/>
                  <a:pt x="87" y="794"/>
                  <a:pt x="88" y="781"/>
                </a:cubicBezTo>
                <a:cubicBezTo>
                  <a:pt x="108" y="743"/>
                  <a:pt x="114" y="734"/>
                  <a:pt x="122" y="728"/>
                </a:cubicBezTo>
                <a:cubicBezTo>
                  <a:pt x="159" y="672"/>
                  <a:pt x="164" y="670"/>
                  <a:pt x="166" y="666"/>
                </a:cubicBezTo>
                <a:cubicBezTo>
                  <a:pt x="223" y="605"/>
                  <a:pt x="228" y="603"/>
                  <a:pt x="232" y="600"/>
                </a:cubicBezTo>
                <a:cubicBezTo>
                  <a:pt x="247" y="569"/>
                  <a:pt x="246" y="586"/>
                  <a:pt x="228" y="589"/>
                </a:cubicBezTo>
                <a:cubicBezTo>
                  <a:pt x="207" y="610"/>
                  <a:pt x="209" y="617"/>
                  <a:pt x="203" y="615"/>
                </a:cubicBezTo>
                <a:cubicBezTo>
                  <a:pt x="173" y="649"/>
                  <a:pt x="165" y="650"/>
                  <a:pt x="163" y="657"/>
                </a:cubicBezTo>
                <a:cubicBezTo>
                  <a:pt x="144" y="680"/>
                  <a:pt x="141" y="682"/>
                  <a:pt x="138" y="684"/>
                </a:cubicBezTo>
                <a:cubicBezTo>
                  <a:pt x="99" y="747"/>
                  <a:pt x="91" y="751"/>
                  <a:pt x="91" y="760"/>
                </a:cubicBezTo>
                <a:cubicBezTo>
                  <a:pt x="66" y="804"/>
                  <a:pt x="62" y="805"/>
                  <a:pt x="63" y="810"/>
                </a:cubicBezTo>
                <a:cubicBezTo>
                  <a:pt x="19" y="878"/>
                  <a:pt x="9" y="898"/>
                  <a:pt x="0" y="918"/>
                </a:cubicBezTo>
                <a:cubicBezTo>
                  <a:pt x="9" y="931"/>
                  <a:pt x="10" y="920"/>
                  <a:pt x="19" y="916"/>
                </a:cubicBezTo>
                <a:close/>
                <a:moveTo>
                  <a:pt x="101" y="952"/>
                </a:moveTo>
                <a:cubicBezTo>
                  <a:pt x="107" y="933"/>
                  <a:pt x="124" y="926"/>
                  <a:pt x="129" y="907"/>
                </a:cubicBezTo>
                <a:cubicBezTo>
                  <a:pt x="153" y="887"/>
                  <a:pt x="154" y="883"/>
                  <a:pt x="155" y="878"/>
                </a:cubicBezTo>
                <a:cubicBezTo>
                  <a:pt x="186" y="849"/>
                  <a:pt x="185" y="838"/>
                  <a:pt x="197" y="839"/>
                </a:cubicBezTo>
                <a:cubicBezTo>
                  <a:pt x="226" y="799"/>
                  <a:pt x="231" y="800"/>
                  <a:pt x="234" y="797"/>
                </a:cubicBezTo>
                <a:cubicBezTo>
                  <a:pt x="261" y="768"/>
                  <a:pt x="267" y="763"/>
                  <a:pt x="273" y="759"/>
                </a:cubicBezTo>
                <a:cubicBezTo>
                  <a:pt x="334" y="706"/>
                  <a:pt x="348" y="698"/>
                  <a:pt x="358" y="687"/>
                </a:cubicBezTo>
                <a:cubicBezTo>
                  <a:pt x="387" y="672"/>
                  <a:pt x="392" y="667"/>
                  <a:pt x="398" y="663"/>
                </a:cubicBezTo>
                <a:cubicBezTo>
                  <a:pt x="445" y="635"/>
                  <a:pt x="453" y="633"/>
                  <a:pt x="458" y="629"/>
                </a:cubicBezTo>
                <a:cubicBezTo>
                  <a:pt x="471" y="618"/>
                  <a:pt x="463" y="619"/>
                  <a:pt x="458" y="623"/>
                </a:cubicBezTo>
                <a:cubicBezTo>
                  <a:pt x="388" y="656"/>
                  <a:pt x="381" y="668"/>
                  <a:pt x="367" y="672"/>
                </a:cubicBezTo>
                <a:cubicBezTo>
                  <a:pt x="297" y="725"/>
                  <a:pt x="290" y="728"/>
                  <a:pt x="284" y="732"/>
                </a:cubicBezTo>
                <a:cubicBezTo>
                  <a:pt x="256" y="751"/>
                  <a:pt x="251" y="765"/>
                  <a:pt x="239" y="771"/>
                </a:cubicBezTo>
                <a:cubicBezTo>
                  <a:pt x="216" y="797"/>
                  <a:pt x="214" y="800"/>
                  <a:pt x="211" y="801"/>
                </a:cubicBezTo>
                <a:cubicBezTo>
                  <a:pt x="180" y="835"/>
                  <a:pt x="174" y="839"/>
                  <a:pt x="168" y="843"/>
                </a:cubicBezTo>
                <a:cubicBezTo>
                  <a:pt x="151" y="871"/>
                  <a:pt x="144" y="869"/>
                  <a:pt x="146" y="875"/>
                </a:cubicBezTo>
                <a:cubicBezTo>
                  <a:pt x="128" y="897"/>
                  <a:pt x="124" y="895"/>
                  <a:pt x="123" y="896"/>
                </a:cubicBezTo>
                <a:cubicBezTo>
                  <a:pt x="104" y="928"/>
                  <a:pt x="98" y="932"/>
                  <a:pt x="92" y="934"/>
                </a:cubicBezTo>
                <a:cubicBezTo>
                  <a:pt x="62" y="972"/>
                  <a:pt x="61" y="980"/>
                  <a:pt x="53" y="982"/>
                </a:cubicBezTo>
                <a:cubicBezTo>
                  <a:pt x="19" y="1020"/>
                  <a:pt x="10" y="1027"/>
                  <a:pt x="0" y="1035"/>
                </a:cubicBezTo>
                <a:cubicBezTo>
                  <a:pt x="55" y="1004"/>
                  <a:pt x="76" y="975"/>
                  <a:pt x="101" y="952"/>
                </a:cubicBezTo>
                <a:close/>
                <a:moveTo>
                  <a:pt x="26" y="733"/>
                </a:moveTo>
                <a:cubicBezTo>
                  <a:pt x="36" y="726"/>
                  <a:pt x="41" y="714"/>
                  <a:pt x="46" y="701"/>
                </a:cubicBezTo>
                <a:cubicBezTo>
                  <a:pt x="50" y="697"/>
                  <a:pt x="53" y="691"/>
                  <a:pt x="54" y="683"/>
                </a:cubicBezTo>
                <a:cubicBezTo>
                  <a:pt x="60" y="679"/>
                  <a:pt x="63" y="673"/>
                  <a:pt x="65" y="665"/>
                </a:cubicBezTo>
                <a:cubicBezTo>
                  <a:pt x="74" y="657"/>
                  <a:pt x="79" y="645"/>
                  <a:pt x="87" y="636"/>
                </a:cubicBezTo>
                <a:cubicBezTo>
                  <a:pt x="87" y="632"/>
                  <a:pt x="92" y="633"/>
                  <a:pt x="93" y="630"/>
                </a:cubicBezTo>
                <a:cubicBezTo>
                  <a:pt x="93" y="625"/>
                  <a:pt x="95" y="622"/>
                  <a:pt x="99" y="621"/>
                </a:cubicBezTo>
                <a:cubicBezTo>
                  <a:pt x="99" y="617"/>
                  <a:pt x="103" y="616"/>
                  <a:pt x="104" y="612"/>
                </a:cubicBezTo>
                <a:cubicBezTo>
                  <a:pt x="104" y="608"/>
                  <a:pt x="112" y="610"/>
                  <a:pt x="110" y="603"/>
                </a:cubicBezTo>
                <a:cubicBezTo>
                  <a:pt x="118" y="594"/>
                  <a:pt x="125" y="584"/>
                  <a:pt x="135" y="577"/>
                </a:cubicBezTo>
                <a:cubicBezTo>
                  <a:pt x="137" y="570"/>
                  <a:pt x="145" y="569"/>
                  <a:pt x="146" y="562"/>
                </a:cubicBezTo>
                <a:cubicBezTo>
                  <a:pt x="155" y="560"/>
                  <a:pt x="153" y="549"/>
                  <a:pt x="161" y="547"/>
                </a:cubicBezTo>
                <a:cubicBezTo>
                  <a:pt x="169" y="543"/>
                  <a:pt x="171" y="533"/>
                  <a:pt x="183" y="532"/>
                </a:cubicBezTo>
                <a:cubicBezTo>
                  <a:pt x="185" y="528"/>
                  <a:pt x="188" y="525"/>
                  <a:pt x="192" y="523"/>
                </a:cubicBezTo>
                <a:cubicBezTo>
                  <a:pt x="191" y="519"/>
                  <a:pt x="203" y="514"/>
                  <a:pt x="194" y="511"/>
                </a:cubicBezTo>
                <a:cubicBezTo>
                  <a:pt x="194" y="517"/>
                  <a:pt x="185" y="513"/>
                  <a:pt x="183" y="517"/>
                </a:cubicBezTo>
                <a:cubicBezTo>
                  <a:pt x="180" y="521"/>
                  <a:pt x="175" y="523"/>
                  <a:pt x="175" y="529"/>
                </a:cubicBezTo>
                <a:cubicBezTo>
                  <a:pt x="164" y="532"/>
                  <a:pt x="160" y="541"/>
                  <a:pt x="149" y="544"/>
                </a:cubicBezTo>
                <a:cubicBezTo>
                  <a:pt x="150" y="555"/>
                  <a:pt x="139" y="554"/>
                  <a:pt x="138" y="562"/>
                </a:cubicBezTo>
                <a:cubicBezTo>
                  <a:pt x="131" y="565"/>
                  <a:pt x="129" y="572"/>
                  <a:pt x="124" y="577"/>
                </a:cubicBezTo>
                <a:cubicBezTo>
                  <a:pt x="117" y="590"/>
                  <a:pt x="102" y="594"/>
                  <a:pt x="98" y="609"/>
                </a:cubicBezTo>
                <a:cubicBezTo>
                  <a:pt x="78" y="628"/>
                  <a:pt x="64" y="652"/>
                  <a:pt x="48" y="675"/>
                </a:cubicBezTo>
                <a:cubicBezTo>
                  <a:pt x="45" y="681"/>
                  <a:pt x="38" y="684"/>
                  <a:pt x="40" y="695"/>
                </a:cubicBezTo>
                <a:cubicBezTo>
                  <a:pt x="33" y="698"/>
                  <a:pt x="29" y="704"/>
                  <a:pt x="28" y="713"/>
                </a:cubicBezTo>
                <a:cubicBezTo>
                  <a:pt x="19" y="723"/>
                  <a:pt x="15" y="737"/>
                  <a:pt x="6" y="748"/>
                </a:cubicBezTo>
                <a:cubicBezTo>
                  <a:pt x="4" y="751"/>
                  <a:pt x="2" y="753"/>
                  <a:pt x="0" y="756"/>
                </a:cubicBezTo>
                <a:cubicBezTo>
                  <a:pt x="0" y="781"/>
                  <a:pt x="0" y="781"/>
                  <a:pt x="0" y="781"/>
                </a:cubicBezTo>
                <a:cubicBezTo>
                  <a:pt x="3" y="777"/>
                  <a:pt x="7" y="775"/>
                  <a:pt x="7" y="768"/>
                </a:cubicBezTo>
                <a:cubicBezTo>
                  <a:pt x="12" y="756"/>
                  <a:pt x="23" y="748"/>
                  <a:pt x="26" y="733"/>
                </a:cubicBezTo>
                <a:close/>
                <a:moveTo>
                  <a:pt x="3187" y="40"/>
                </a:moveTo>
                <a:cubicBezTo>
                  <a:pt x="3188" y="27"/>
                  <a:pt x="3189" y="13"/>
                  <a:pt x="3189" y="1"/>
                </a:cubicBezTo>
                <a:cubicBezTo>
                  <a:pt x="3183" y="1"/>
                  <a:pt x="3183" y="1"/>
                  <a:pt x="3183" y="1"/>
                </a:cubicBezTo>
                <a:cubicBezTo>
                  <a:pt x="3183" y="5"/>
                  <a:pt x="3183" y="9"/>
                  <a:pt x="3183" y="13"/>
                </a:cubicBezTo>
                <a:cubicBezTo>
                  <a:pt x="3181" y="18"/>
                  <a:pt x="3181" y="23"/>
                  <a:pt x="3184" y="26"/>
                </a:cubicBezTo>
                <a:cubicBezTo>
                  <a:pt x="3183" y="31"/>
                  <a:pt x="3180" y="38"/>
                  <a:pt x="3187" y="40"/>
                </a:cubicBezTo>
                <a:close/>
                <a:moveTo>
                  <a:pt x="2732" y="114"/>
                </a:moveTo>
                <a:cubicBezTo>
                  <a:pt x="2734" y="119"/>
                  <a:pt x="2732" y="121"/>
                  <a:pt x="2728" y="123"/>
                </a:cubicBezTo>
                <a:cubicBezTo>
                  <a:pt x="2709" y="162"/>
                  <a:pt x="2703" y="166"/>
                  <a:pt x="2703" y="176"/>
                </a:cubicBezTo>
                <a:cubicBezTo>
                  <a:pt x="2684" y="207"/>
                  <a:pt x="2689" y="215"/>
                  <a:pt x="2685" y="218"/>
                </a:cubicBezTo>
                <a:cubicBezTo>
                  <a:pt x="2667" y="269"/>
                  <a:pt x="2658" y="272"/>
                  <a:pt x="2663" y="284"/>
                </a:cubicBezTo>
                <a:cubicBezTo>
                  <a:pt x="2644" y="335"/>
                  <a:pt x="2647" y="346"/>
                  <a:pt x="2641" y="351"/>
                </a:cubicBezTo>
                <a:cubicBezTo>
                  <a:pt x="2639" y="382"/>
                  <a:pt x="2639" y="386"/>
                  <a:pt x="2637" y="390"/>
                </a:cubicBezTo>
                <a:cubicBezTo>
                  <a:pt x="2637" y="425"/>
                  <a:pt x="2634" y="438"/>
                  <a:pt x="2641" y="437"/>
                </a:cubicBezTo>
                <a:cubicBezTo>
                  <a:pt x="2651" y="364"/>
                  <a:pt x="2648" y="354"/>
                  <a:pt x="2652" y="349"/>
                </a:cubicBezTo>
                <a:cubicBezTo>
                  <a:pt x="2709" y="187"/>
                  <a:pt x="2709" y="180"/>
                  <a:pt x="2715" y="176"/>
                </a:cubicBezTo>
                <a:cubicBezTo>
                  <a:pt x="2743" y="114"/>
                  <a:pt x="2749" y="110"/>
                  <a:pt x="2748" y="102"/>
                </a:cubicBezTo>
                <a:cubicBezTo>
                  <a:pt x="2765" y="72"/>
                  <a:pt x="2767" y="70"/>
                  <a:pt x="2770" y="68"/>
                </a:cubicBezTo>
                <a:cubicBezTo>
                  <a:pt x="2795" y="1"/>
                  <a:pt x="2795" y="1"/>
                  <a:pt x="2795" y="1"/>
                </a:cubicBezTo>
                <a:cubicBezTo>
                  <a:pt x="2777" y="34"/>
                  <a:pt x="2773" y="46"/>
                  <a:pt x="2761" y="52"/>
                </a:cubicBezTo>
                <a:close/>
                <a:moveTo>
                  <a:pt x="2792" y="99"/>
                </a:moveTo>
                <a:cubicBezTo>
                  <a:pt x="2784" y="104"/>
                  <a:pt x="2782" y="114"/>
                  <a:pt x="2778" y="122"/>
                </a:cubicBezTo>
                <a:cubicBezTo>
                  <a:pt x="2752" y="174"/>
                  <a:pt x="2748" y="177"/>
                  <a:pt x="2750" y="184"/>
                </a:cubicBezTo>
                <a:cubicBezTo>
                  <a:pt x="2728" y="230"/>
                  <a:pt x="2720" y="235"/>
                  <a:pt x="2721" y="246"/>
                </a:cubicBezTo>
                <a:cubicBezTo>
                  <a:pt x="2696" y="307"/>
                  <a:pt x="2692" y="315"/>
                  <a:pt x="2692" y="326"/>
                </a:cubicBezTo>
                <a:cubicBezTo>
                  <a:pt x="2671" y="365"/>
                  <a:pt x="2673" y="371"/>
                  <a:pt x="2673" y="377"/>
                </a:cubicBezTo>
                <a:cubicBezTo>
                  <a:pt x="2656" y="421"/>
                  <a:pt x="2658" y="428"/>
                  <a:pt x="2654" y="431"/>
                </a:cubicBezTo>
                <a:cubicBezTo>
                  <a:pt x="2647" y="531"/>
                  <a:pt x="2649" y="535"/>
                  <a:pt x="2652" y="538"/>
                </a:cubicBezTo>
                <a:cubicBezTo>
                  <a:pt x="2656" y="543"/>
                  <a:pt x="2655" y="540"/>
                  <a:pt x="2655" y="537"/>
                </a:cubicBezTo>
                <a:cubicBezTo>
                  <a:pt x="2666" y="437"/>
                  <a:pt x="2662" y="424"/>
                  <a:pt x="2670" y="419"/>
                </a:cubicBezTo>
                <a:cubicBezTo>
                  <a:pt x="2686" y="381"/>
                  <a:pt x="2681" y="373"/>
                  <a:pt x="2687" y="371"/>
                </a:cubicBezTo>
                <a:cubicBezTo>
                  <a:pt x="2709" y="315"/>
                  <a:pt x="2708" y="304"/>
                  <a:pt x="2713" y="298"/>
                </a:cubicBezTo>
                <a:cubicBezTo>
                  <a:pt x="2727" y="257"/>
                  <a:pt x="2726" y="250"/>
                  <a:pt x="2726" y="245"/>
                </a:cubicBezTo>
                <a:cubicBezTo>
                  <a:pt x="2745" y="221"/>
                  <a:pt x="2744" y="210"/>
                  <a:pt x="2751" y="205"/>
                </a:cubicBezTo>
                <a:cubicBezTo>
                  <a:pt x="2762" y="163"/>
                  <a:pt x="2778" y="168"/>
                  <a:pt x="2771" y="159"/>
                </a:cubicBezTo>
                <a:cubicBezTo>
                  <a:pt x="2784" y="131"/>
                  <a:pt x="2792" y="126"/>
                  <a:pt x="2792" y="117"/>
                </a:cubicBezTo>
                <a:cubicBezTo>
                  <a:pt x="2824" y="61"/>
                  <a:pt x="2826" y="58"/>
                  <a:pt x="2827" y="53"/>
                </a:cubicBezTo>
                <a:cubicBezTo>
                  <a:pt x="2852" y="7"/>
                  <a:pt x="2854" y="4"/>
                  <a:pt x="2855" y="1"/>
                </a:cubicBezTo>
                <a:cubicBezTo>
                  <a:pt x="2819" y="29"/>
                  <a:pt x="2828" y="46"/>
                  <a:pt x="2814" y="47"/>
                </a:cubicBezTo>
                <a:close/>
                <a:moveTo>
                  <a:pt x="3206" y="61"/>
                </a:moveTo>
                <a:cubicBezTo>
                  <a:pt x="3210" y="70"/>
                  <a:pt x="3206" y="82"/>
                  <a:pt x="3213" y="89"/>
                </a:cubicBezTo>
                <a:cubicBezTo>
                  <a:pt x="3220" y="70"/>
                  <a:pt x="3208" y="57"/>
                  <a:pt x="3213" y="38"/>
                </a:cubicBezTo>
                <a:cubicBezTo>
                  <a:pt x="3212" y="31"/>
                  <a:pt x="3212" y="23"/>
                  <a:pt x="3214" y="14"/>
                </a:cubicBezTo>
                <a:cubicBezTo>
                  <a:pt x="3218" y="8"/>
                  <a:pt x="3218" y="3"/>
                  <a:pt x="3213" y="1"/>
                </a:cubicBezTo>
                <a:cubicBezTo>
                  <a:pt x="3213" y="1"/>
                  <a:pt x="3214" y="1"/>
                  <a:pt x="3214" y="1"/>
                </a:cubicBezTo>
                <a:cubicBezTo>
                  <a:pt x="3208" y="1"/>
                  <a:pt x="3208" y="1"/>
                  <a:pt x="3208" y="1"/>
                </a:cubicBezTo>
                <a:cubicBezTo>
                  <a:pt x="3210" y="10"/>
                  <a:pt x="3205" y="21"/>
                  <a:pt x="3207" y="30"/>
                </a:cubicBezTo>
                <a:cubicBezTo>
                  <a:pt x="3203" y="42"/>
                  <a:pt x="3208" y="50"/>
                  <a:pt x="3206" y="61"/>
                </a:cubicBezTo>
                <a:close/>
                <a:moveTo>
                  <a:pt x="3548" y="95"/>
                </a:moveTo>
                <a:cubicBezTo>
                  <a:pt x="3562" y="84"/>
                  <a:pt x="3563" y="61"/>
                  <a:pt x="3570" y="45"/>
                </a:cubicBezTo>
                <a:cubicBezTo>
                  <a:pt x="3566" y="37"/>
                  <a:pt x="3574" y="24"/>
                  <a:pt x="3570" y="16"/>
                </a:cubicBezTo>
                <a:cubicBezTo>
                  <a:pt x="3571" y="11"/>
                  <a:pt x="3571" y="6"/>
                  <a:pt x="3571" y="1"/>
                </a:cubicBezTo>
                <a:cubicBezTo>
                  <a:pt x="3561" y="1"/>
                  <a:pt x="3561" y="1"/>
                  <a:pt x="3561" y="1"/>
                </a:cubicBezTo>
                <a:cubicBezTo>
                  <a:pt x="3561" y="3"/>
                  <a:pt x="3561" y="6"/>
                  <a:pt x="3561" y="9"/>
                </a:cubicBezTo>
                <a:cubicBezTo>
                  <a:pt x="3564" y="17"/>
                  <a:pt x="3561" y="28"/>
                  <a:pt x="3561" y="38"/>
                </a:cubicBezTo>
                <a:cubicBezTo>
                  <a:pt x="3562" y="42"/>
                  <a:pt x="3561" y="46"/>
                  <a:pt x="3558" y="52"/>
                </a:cubicBezTo>
                <a:cubicBezTo>
                  <a:pt x="3562" y="56"/>
                  <a:pt x="3552" y="65"/>
                  <a:pt x="3557" y="68"/>
                </a:cubicBezTo>
                <a:cubicBezTo>
                  <a:pt x="3557" y="72"/>
                  <a:pt x="3548" y="80"/>
                  <a:pt x="3554" y="82"/>
                </a:cubicBezTo>
                <a:cubicBezTo>
                  <a:pt x="3552" y="83"/>
                  <a:pt x="3543" y="92"/>
                  <a:pt x="3548" y="95"/>
                </a:cubicBezTo>
                <a:close/>
                <a:moveTo>
                  <a:pt x="76" y="1103"/>
                </a:moveTo>
                <a:cubicBezTo>
                  <a:pt x="81" y="1103"/>
                  <a:pt x="85" y="1103"/>
                  <a:pt x="88" y="1106"/>
                </a:cubicBezTo>
                <a:cubicBezTo>
                  <a:pt x="152" y="1133"/>
                  <a:pt x="158" y="1136"/>
                  <a:pt x="167" y="1136"/>
                </a:cubicBezTo>
                <a:cubicBezTo>
                  <a:pt x="227" y="1170"/>
                  <a:pt x="234" y="1172"/>
                  <a:pt x="240" y="1174"/>
                </a:cubicBezTo>
                <a:cubicBezTo>
                  <a:pt x="321" y="1207"/>
                  <a:pt x="340" y="1214"/>
                  <a:pt x="358" y="1223"/>
                </a:cubicBezTo>
                <a:cubicBezTo>
                  <a:pt x="404" y="1238"/>
                  <a:pt x="411" y="1238"/>
                  <a:pt x="413" y="1242"/>
                </a:cubicBezTo>
                <a:cubicBezTo>
                  <a:pt x="447" y="1249"/>
                  <a:pt x="457" y="1244"/>
                  <a:pt x="457" y="1250"/>
                </a:cubicBezTo>
                <a:cubicBezTo>
                  <a:pt x="517" y="1256"/>
                  <a:pt x="529" y="1259"/>
                  <a:pt x="535" y="1251"/>
                </a:cubicBezTo>
                <a:cubicBezTo>
                  <a:pt x="336" y="1206"/>
                  <a:pt x="322" y="1195"/>
                  <a:pt x="299" y="1193"/>
                </a:cubicBezTo>
                <a:cubicBezTo>
                  <a:pt x="271" y="1176"/>
                  <a:pt x="265" y="1177"/>
                  <a:pt x="266" y="1171"/>
                </a:cubicBezTo>
                <a:cubicBezTo>
                  <a:pt x="194" y="1139"/>
                  <a:pt x="185" y="1135"/>
                  <a:pt x="175" y="1130"/>
                </a:cubicBezTo>
                <a:cubicBezTo>
                  <a:pt x="105" y="1104"/>
                  <a:pt x="108" y="1094"/>
                  <a:pt x="99" y="1097"/>
                </a:cubicBezTo>
                <a:cubicBezTo>
                  <a:pt x="50" y="1083"/>
                  <a:pt x="46" y="1082"/>
                  <a:pt x="44" y="1078"/>
                </a:cubicBezTo>
                <a:cubicBezTo>
                  <a:pt x="93" y="1083"/>
                  <a:pt x="131" y="1095"/>
                  <a:pt x="166" y="1109"/>
                </a:cubicBezTo>
                <a:cubicBezTo>
                  <a:pt x="213" y="1124"/>
                  <a:pt x="213" y="1131"/>
                  <a:pt x="222" y="1128"/>
                </a:cubicBezTo>
                <a:cubicBezTo>
                  <a:pt x="338" y="1176"/>
                  <a:pt x="340" y="1187"/>
                  <a:pt x="354" y="1186"/>
                </a:cubicBezTo>
                <a:cubicBezTo>
                  <a:pt x="440" y="1224"/>
                  <a:pt x="457" y="1219"/>
                  <a:pt x="462" y="1227"/>
                </a:cubicBezTo>
                <a:cubicBezTo>
                  <a:pt x="557" y="1225"/>
                  <a:pt x="569" y="1230"/>
                  <a:pt x="569" y="1224"/>
                </a:cubicBezTo>
                <a:cubicBezTo>
                  <a:pt x="440" y="1206"/>
                  <a:pt x="429" y="1207"/>
                  <a:pt x="424" y="1201"/>
                </a:cubicBezTo>
                <a:cubicBezTo>
                  <a:pt x="366" y="1182"/>
                  <a:pt x="359" y="1178"/>
                  <a:pt x="351" y="1174"/>
                </a:cubicBezTo>
                <a:cubicBezTo>
                  <a:pt x="275" y="1141"/>
                  <a:pt x="269" y="1135"/>
                  <a:pt x="257" y="1136"/>
                </a:cubicBezTo>
                <a:cubicBezTo>
                  <a:pt x="219" y="1120"/>
                  <a:pt x="221" y="1112"/>
                  <a:pt x="213" y="1114"/>
                </a:cubicBezTo>
                <a:cubicBezTo>
                  <a:pt x="148" y="1090"/>
                  <a:pt x="134" y="1083"/>
                  <a:pt x="116" y="1079"/>
                </a:cubicBezTo>
                <a:cubicBezTo>
                  <a:pt x="82" y="1067"/>
                  <a:pt x="68" y="1070"/>
                  <a:pt x="64" y="1063"/>
                </a:cubicBezTo>
                <a:cubicBezTo>
                  <a:pt x="151" y="1077"/>
                  <a:pt x="159" y="1074"/>
                  <a:pt x="160" y="1078"/>
                </a:cubicBezTo>
                <a:cubicBezTo>
                  <a:pt x="189" y="1083"/>
                  <a:pt x="187" y="1091"/>
                  <a:pt x="195" y="1088"/>
                </a:cubicBezTo>
                <a:cubicBezTo>
                  <a:pt x="215" y="1101"/>
                  <a:pt x="223" y="1098"/>
                  <a:pt x="224" y="1102"/>
                </a:cubicBezTo>
                <a:cubicBezTo>
                  <a:pt x="288" y="1122"/>
                  <a:pt x="291" y="1129"/>
                  <a:pt x="297" y="1132"/>
                </a:cubicBezTo>
                <a:cubicBezTo>
                  <a:pt x="370" y="1168"/>
                  <a:pt x="383" y="1174"/>
                  <a:pt x="397" y="1179"/>
                </a:cubicBezTo>
                <a:cubicBezTo>
                  <a:pt x="433" y="1178"/>
                  <a:pt x="410" y="1183"/>
                  <a:pt x="403" y="1170"/>
                </a:cubicBezTo>
                <a:cubicBezTo>
                  <a:pt x="313" y="1125"/>
                  <a:pt x="296" y="1122"/>
                  <a:pt x="285" y="1112"/>
                </a:cubicBezTo>
                <a:cubicBezTo>
                  <a:pt x="252" y="1097"/>
                  <a:pt x="247" y="1098"/>
                  <a:pt x="244" y="1096"/>
                </a:cubicBezTo>
                <a:cubicBezTo>
                  <a:pt x="172" y="1070"/>
                  <a:pt x="166" y="1066"/>
                  <a:pt x="159" y="1063"/>
                </a:cubicBezTo>
                <a:cubicBezTo>
                  <a:pt x="136" y="1042"/>
                  <a:pt x="141" y="1046"/>
                  <a:pt x="165" y="1049"/>
                </a:cubicBezTo>
                <a:cubicBezTo>
                  <a:pt x="235" y="1074"/>
                  <a:pt x="239" y="1084"/>
                  <a:pt x="253" y="1084"/>
                </a:cubicBezTo>
                <a:cubicBezTo>
                  <a:pt x="281" y="1103"/>
                  <a:pt x="298" y="1092"/>
                  <a:pt x="297" y="1100"/>
                </a:cubicBezTo>
                <a:cubicBezTo>
                  <a:pt x="347" y="1120"/>
                  <a:pt x="357" y="1124"/>
                  <a:pt x="367" y="1127"/>
                </a:cubicBezTo>
                <a:cubicBezTo>
                  <a:pt x="445" y="1150"/>
                  <a:pt x="459" y="1156"/>
                  <a:pt x="472" y="1157"/>
                </a:cubicBezTo>
                <a:cubicBezTo>
                  <a:pt x="550" y="1146"/>
                  <a:pt x="566" y="1152"/>
                  <a:pt x="567" y="1146"/>
                </a:cubicBezTo>
                <a:cubicBezTo>
                  <a:pt x="601" y="1124"/>
                  <a:pt x="598" y="1131"/>
                  <a:pt x="593" y="1133"/>
                </a:cubicBezTo>
                <a:cubicBezTo>
                  <a:pt x="510" y="1147"/>
                  <a:pt x="491" y="1148"/>
                  <a:pt x="472" y="1148"/>
                </a:cubicBezTo>
                <a:cubicBezTo>
                  <a:pt x="441" y="1135"/>
                  <a:pt x="429" y="1141"/>
                  <a:pt x="428" y="1135"/>
                </a:cubicBezTo>
                <a:cubicBezTo>
                  <a:pt x="326" y="1104"/>
                  <a:pt x="324" y="1094"/>
                  <a:pt x="311" y="1094"/>
                </a:cubicBezTo>
                <a:cubicBezTo>
                  <a:pt x="246" y="1066"/>
                  <a:pt x="233" y="1065"/>
                  <a:pt x="223" y="1062"/>
                </a:cubicBezTo>
                <a:cubicBezTo>
                  <a:pt x="182" y="1047"/>
                  <a:pt x="179" y="1041"/>
                  <a:pt x="173" y="1040"/>
                </a:cubicBezTo>
                <a:cubicBezTo>
                  <a:pt x="231" y="1046"/>
                  <a:pt x="245" y="1047"/>
                  <a:pt x="255" y="1052"/>
                </a:cubicBezTo>
                <a:cubicBezTo>
                  <a:pt x="317" y="1068"/>
                  <a:pt x="319" y="1075"/>
                  <a:pt x="328" y="1073"/>
                </a:cubicBezTo>
                <a:cubicBezTo>
                  <a:pt x="367" y="1091"/>
                  <a:pt x="373" y="1092"/>
                  <a:pt x="380" y="1092"/>
                </a:cubicBezTo>
                <a:cubicBezTo>
                  <a:pt x="423" y="1104"/>
                  <a:pt x="431" y="1104"/>
                  <a:pt x="436" y="1108"/>
                </a:cubicBezTo>
                <a:cubicBezTo>
                  <a:pt x="614" y="1117"/>
                  <a:pt x="617" y="1115"/>
                  <a:pt x="619" y="1112"/>
                </a:cubicBezTo>
                <a:cubicBezTo>
                  <a:pt x="640" y="1096"/>
                  <a:pt x="638" y="1106"/>
                  <a:pt x="627" y="1106"/>
                </a:cubicBezTo>
                <a:cubicBezTo>
                  <a:pt x="519" y="1110"/>
                  <a:pt x="510" y="1108"/>
                  <a:pt x="500" y="1110"/>
                </a:cubicBezTo>
                <a:cubicBezTo>
                  <a:pt x="460" y="1102"/>
                  <a:pt x="454" y="1100"/>
                  <a:pt x="450" y="1096"/>
                </a:cubicBezTo>
                <a:cubicBezTo>
                  <a:pt x="384" y="1077"/>
                  <a:pt x="366" y="1080"/>
                  <a:pt x="357" y="1073"/>
                </a:cubicBezTo>
                <a:cubicBezTo>
                  <a:pt x="244" y="1029"/>
                  <a:pt x="222" y="1035"/>
                  <a:pt x="216" y="1024"/>
                </a:cubicBezTo>
                <a:cubicBezTo>
                  <a:pt x="238" y="1032"/>
                  <a:pt x="253" y="1026"/>
                  <a:pt x="257" y="1032"/>
                </a:cubicBezTo>
                <a:cubicBezTo>
                  <a:pt x="397" y="1064"/>
                  <a:pt x="404" y="1064"/>
                  <a:pt x="409" y="1066"/>
                </a:cubicBezTo>
                <a:cubicBezTo>
                  <a:pt x="549" y="1075"/>
                  <a:pt x="573" y="1082"/>
                  <a:pt x="621" y="1072"/>
                </a:cubicBezTo>
                <a:cubicBezTo>
                  <a:pt x="670" y="1061"/>
                  <a:pt x="671" y="1056"/>
                  <a:pt x="678" y="1056"/>
                </a:cubicBezTo>
                <a:cubicBezTo>
                  <a:pt x="721" y="1036"/>
                  <a:pt x="728" y="1036"/>
                  <a:pt x="727" y="1028"/>
                </a:cubicBezTo>
                <a:cubicBezTo>
                  <a:pt x="646" y="1060"/>
                  <a:pt x="641" y="1059"/>
                  <a:pt x="641" y="1060"/>
                </a:cubicBezTo>
                <a:cubicBezTo>
                  <a:pt x="623" y="1064"/>
                  <a:pt x="620" y="1064"/>
                  <a:pt x="618" y="1066"/>
                </a:cubicBezTo>
                <a:cubicBezTo>
                  <a:pt x="489" y="1066"/>
                  <a:pt x="464" y="1062"/>
                  <a:pt x="435" y="1062"/>
                </a:cubicBezTo>
                <a:cubicBezTo>
                  <a:pt x="410" y="1046"/>
                  <a:pt x="395" y="1056"/>
                  <a:pt x="397" y="1048"/>
                </a:cubicBezTo>
                <a:cubicBezTo>
                  <a:pt x="365" y="1040"/>
                  <a:pt x="354" y="1045"/>
                  <a:pt x="350" y="1044"/>
                </a:cubicBezTo>
                <a:cubicBezTo>
                  <a:pt x="390" y="1049"/>
                  <a:pt x="401" y="1044"/>
                  <a:pt x="405" y="1045"/>
                </a:cubicBezTo>
                <a:cubicBezTo>
                  <a:pt x="484" y="1055"/>
                  <a:pt x="513" y="1054"/>
                  <a:pt x="542" y="1053"/>
                </a:cubicBezTo>
                <a:cubicBezTo>
                  <a:pt x="672" y="1032"/>
                  <a:pt x="671" y="1025"/>
                  <a:pt x="680" y="1027"/>
                </a:cubicBezTo>
                <a:cubicBezTo>
                  <a:pt x="744" y="995"/>
                  <a:pt x="757" y="994"/>
                  <a:pt x="760" y="984"/>
                </a:cubicBezTo>
                <a:cubicBezTo>
                  <a:pt x="685" y="1014"/>
                  <a:pt x="681" y="1016"/>
                  <a:pt x="680" y="1021"/>
                </a:cubicBezTo>
                <a:cubicBezTo>
                  <a:pt x="616" y="1034"/>
                  <a:pt x="613" y="1029"/>
                  <a:pt x="611" y="1034"/>
                </a:cubicBezTo>
                <a:cubicBezTo>
                  <a:pt x="555" y="1041"/>
                  <a:pt x="545" y="1042"/>
                  <a:pt x="536" y="1042"/>
                </a:cubicBezTo>
                <a:cubicBezTo>
                  <a:pt x="438" y="1039"/>
                  <a:pt x="430" y="1043"/>
                  <a:pt x="417" y="1036"/>
                </a:cubicBezTo>
                <a:cubicBezTo>
                  <a:pt x="383" y="1031"/>
                  <a:pt x="377" y="1033"/>
                  <a:pt x="376" y="1029"/>
                </a:cubicBezTo>
                <a:cubicBezTo>
                  <a:pt x="301" y="1014"/>
                  <a:pt x="292" y="1013"/>
                  <a:pt x="288" y="1008"/>
                </a:cubicBezTo>
                <a:cubicBezTo>
                  <a:pt x="475" y="1026"/>
                  <a:pt x="514" y="1025"/>
                  <a:pt x="553" y="1024"/>
                </a:cubicBezTo>
                <a:cubicBezTo>
                  <a:pt x="587" y="1017"/>
                  <a:pt x="595" y="1016"/>
                  <a:pt x="596" y="1020"/>
                </a:cubicBezTo>
                <a:cubicBezTo>
                  <a:pt x="700" y="991"/>
                  <a:pt x="704" y="985"/>
                  <a:pt x="714" y="985"/>
                </a:cubicBezTo>
                <a:cubicBezTo>
                  <a:pt x="664" y="990"/>
                  <a:pt x="653" y="1000"/>
                  <a:pt x="633" y="1002"/>
                </a:cubicBezTo>
                <a:cubicBezTo>
                  <a:pt x="589" y="1013"/>
                  <a:pt x="578" y="1009"/>
                  <a:pt x="579" y="1015"/>
                </a:cubicBezTo>
                <a:cubicBezTo>
                  <a:pt x="444" y="1014"/>
                  <a:pt x="424" y="1017"/>
                  <a:pt x="413" y="1010"/>
                </a:cubicBezTo>
                <a:cubicBezTo>
                  <a:pt x="404" y="1004"/>
                  <a:pt x="431" y="1002"/>
                  <a:pt x="456" y="1003"/>
                </a:cubicBezTo>
                <a:cubicBezTo>
                  <a:pt x="488" y="1002"/>
                  <a:pt x="486" y="997"/>
                  <a:pt x="494" y="997"/>
                </a:cubicBezTo>
                <a:cubicBezTo>
                  <a:pt x="541" y="984"/>
                  <a:pt x="558" y="990"/>
                  <a:pt x="563" y="983"/>
                </a:cubicBezTo>
                <a:cubicBezTo>
                  <a:pt x="676" y="951"/>
                  <a:pt x="685" y="950"/>
                  <a:pt x="693" y="948"/>
                </a:cubicBezTo>
                <a:cubicBezTo>
                  <a:pt x="696" y="934"/>
                  <a:pt x="697" y="940"/>
                  <a:pt x="690" y="939"/>
                </a:cubicBezTo>
                <a:cubicBezTo>
                  <a:pt x="530" y="982"/>
                  <a:pt x="521" y="983"/>
                  <a:pt x="500" y="988"/>
                </a:cubicBezTo>
                <a:cubicBezTo>
                  <a:pt x="465" y="989"/>
                  <a:pt x="459" y="989"/>
                  <a:pt x="453" y="989"/>
                </a:cubicBezTo>
                <a:cubicBezTo>
                  <a:pt x="506" y="970"/>
                  <a:pt x="522" y="965"/>
                  <a:pt x="539" y="961"/>
                </a:cubicBezTo>
                <a:cubicBezTo>
                  <a:pt x="597" y="943"/>
                  <a:pt x="603" y="938"/>
                  <a:pt x="611" y="936"/>
                </a:cubicBezTo>
                <a:cubicBezTo>
                  <a:pt x="580" y="940"/>
                  <a:pt x="567" y="944"/>
                  <a:pt x="554" y="949"/>
                </a:cubicBezTo>
                <a:cubicBezTo>
                  <a:pt x="401" y="981"/>
                  <a:pt x="381" y="986"/>
                  <a:pt x="360" y="988"/>
                </a:cubicBezTo>
                <a:cubicBezTo>
                  <a:pt x="316" y="997"/>
                  <a:pt x="300" y="998"/>
                  <a:pt x="302" y="993"/>
                </a:cubicBezTo>
                <a:cubicBezTo>
                  <a:pt x="400" y="959"/>
                  <a:pt x="420" y="956"/>
                  <a:pt x="438" y="952"/>
                </a:cubicBezTo>
                <a:cubicBezTo>
                  <a:pt x="507" y="931"/>
                  <a:pt x="523" y="925"/>
                  <a:pt x="541" y="920"/>
                </a:cubicBezTo>
                <a:cubicBezTo>
                  <a:pt x="618" y="894"/>
                  <a:pt x="618" y="888"/>
                  <a:pt x="625" y="889"/>
                </a:cubicBezTo>
                <a:cubicBezTo>
                  <a:pt x="689" y="858"/>
                  <a:pt x="701" y="859"/>
                  <a:pt x="705" y="852"/>
                </a:cubicBezTo>
                <a:cubicBezTo>
                  <a:pt x="722" y="841"/>
                  <a:pt x="720" y="840"/>
                  <a:pt x="719" y="843"/>
                </a:cubicBezTo>
                <a:cubicBezTo>
                  <a:pt x="646" y="876"/>
                  <a:pt x="634" y="871"/>
                  <a:pt x="633" y="877"/>
                </a:cubicBezTo>
                <a:cubicBezTo>
                  <a:pt x="541" y="910"/>
                  <a:pt x="522" y="912"/>
                  <a:pt x="506" y="918"/>
                </a:cubicBezTo>
                <a:cubicBezTo>
                  <a:pt x="431" y="942"/>
                  <a:pt x="425" y="940"/>
                  <a:pt x="420" y="941"/>
                </a:cubicBezTo>
                <a:cubicBezTo>
                  <a:pt x="432" y="927"/>
                  <a:pt x="438" y="928"/>
                  <a:pt x="440" y="926"/>
                </a:cubicBezTo>
                <a:cubicBezTo>
                  <a:pt x="473" y="899"/>
                  <a:pt x="488" y="902"/>
                  <a:pt x="488" y="892"/>
                </a:cubicBezTo>
                <a:cubicBezTo>
                  <a:pt x="545" y="862"/>
                  <a:pt x="559" y="854"/>
                  <a:pt x="574" y="847"/>
                </a:cubicBezTo>
                <a:cubicBezTo>
                  <a:pt x="711" y="785"/>
                  <a:pt x="715" y="784"/>
                  <a:pt x="718" y="782"/>
                </a:cubicBezTo>
                <a:cubicBezTo>
                  <a:pt x="746" y="773"/>
                  <a:pt x="759" y="769"/>
                  <a:pt x="749" y="767"/>
                </a:cubicBezTo>
                <a:cubicBezTo>
                  <a:pt x="669" y="789"/>
                  <a:pt x="670" y="794"/>
                  <a:pt x="666" y="795"/>
                </a:cubicBezTo>
                <a:cubicBezTo>
                  <a:pt x="642" y="808"/>
                  <a:pt x="630" y="805"/>
                  <a:pt x="628" y="810"/>
                </a:cubicBezTo>
                <a:cubicBezTo>
                  <a:pt x="521" y="866"/>
                  <a:pt x="509" y="865"/>
                  <a:pt x="505" y="872"/>
                </a:cubicBezTo>
                <a:cubicBezTo>
                  <a:pt x="462" y="897"/>
                  <a:pt x="456" y="897"/>
                  <a:pt x="454" y="899"/>
                </a:cubicBezTo>
                <a:cubicBezTo>
                  <a:pt x="465" y="886"/>
                  <a:pt x="470" y="882"/>
                  <a:pt x="476" y="878"/>
                </a:cubicBezTo>
                <a:cubicBezTo>
                  <a:pt x="554" y="827"/>
                  <a:pt x="572" y="825"/>
                  <a:pt x="579" y="815"/>
                </a:cubicBezTo>
                <a:cubicBezTo>
                  <a:pt x="643" y="787"/>
                  <a:pt x="651" y="785"/>
                  <a:pt x="657" y="781"/>
                </a:cubicBezTo>
                <a:cubicBezTo>
                  <a:pt x="722" y="751"/>
                  <a:pt x="738" y="757"/>
                  <a:pt x="737" y="747"/>
                </a:cubicBezTo>
                <a:cubicBezTo>
                  <a:pt x="667" y="777"/>
                  <a:pt x="649" y="767"/>
                  <a:pt x="651" y="775"/>
                </a:cubicBezTo>
                <a:cubicBezTo>
                  <a:pt x="560" y="811"/>
                  <a:pt x="554" y="818"/>
                  <a:pt x="545" y="821"/>
                </a:cubicBezTo>
                <a:cubicBezTo>
                  <a:pt x="469" y="872"/>
                  <a:pt x="457" y="873"/>
                  <a:pt x="450" y="879"/>
                </a:cubicBezTo>
                <a:cubicBezTo>
                  <a:pt x="421" y="900"/>
                  <a:pt x="415" y="906"/>
                  <a:pt x="405" y="909"/>
                </a:cubicBezTo>
                <a:cubicBezTo>
                  <a:pt x="349" y="942"/>
                  <a:pt x="342" y="950"/>
                  <a:pt x="330" y="952"/>
                </a:cubicBezTo>
                <a:cubicBezTo>
                  <a:pt x="304" y="975"/>
                  <a:pt x="288" y="965"/>
                  <a:pt x="290" y="973"/>
                </a:cubicBezTo>
                <a:cubicBezTo>
                  <a:pt x="293" y="964"/>
                  <a:pt x="296" y="956"/>
                  <a:pt x="307" y="955"/>
                </a:cubicBezTo>
                <a:cubicBezTo>
                  <a:pt x="361" y="916"/>
                  <a:pt x="374" y="905"/>
                  <a:pt x="387" y="895"/>
                </a:cubicBezTo>
                <a:cubicBezTo>
                  <a:pt x="440" y="852"/>
                  <a:pt x="459" y="847"/>
                  <a:pt x="470" y="835"/>
                </a:cubicBezTo>
                <a:cubicBezTo>
                  <a:pt x="534" y="803"/>
                  <a:pt x="537" y="800"/>
                  <a:pt x="541" y="798"/>
                </a:cubicBezTo>
                <a:cubicBezTo>
                  <a:pt x="601" y="775"/>
                  <a:pt x="607" y="768"/>
                  <a:pt x="616" y="764"/>
                </a:cubicBezTo>
                <a:cubicBezTo>
                  <a:pt x="644" y="755"/>
                  <a:pt x="637" y="759"/>
                  <a:pt x="624" y="756"/>
                </a:cubicBezTo>
                <a:cubicBezTo>
                  <a:pt x="598" y="770"/>
                  <a:pt x="588" y="767"/>
                  <a:pt x="587" y="771"/>
                </a:cubicBezTo>
                <a:cubicBezTo>
                  <a:pt x="543" y="791"/>
                  <a:pt x="533" y="793"/>
                  <a:pt x="524" y="796"/>
                </a:cubicBezTo>
                <a:cubicBezTo>
                  <a:pt x="488" y="818"/>
                  <a:pt x="478" y="815"/>
                  <a:pt x="478" y="820"/>
                </a:cubicBezTo>
                <a:cubicBezTo>
                  <a:pt x="419" y="857"/>
                  <a:pt x="415" y="859"/>
                  <a:pt x="409" y="860"/>
                </a:cubicBezTo>
                <a:cubicBezTo>
                  <a:pt x="376" y="885"/>
                  <a:pt x="379" y="893"/>
                  <a:pt x="369" y="890"/>
                </a:cubicBezTo>
                <a:cubicBezTo>
                  <a:pt x="323" y="929"/>
                  <a:pt x="293" y="946"/>
                  <a:pt x="264" y="965"/>
                </a:cubicBezTo>
                <a:cubicBezTo>
                  <a:pt x="329" y="916"/>
                  <a:pt x="326" y="908"/>
                  <a:pt x="332" y="908"/>
                </a:cubicBezTo>
                <a:cubicBezTo>
                  <a:pt x="386" y="863"/>
                  <a:pt x="389" y="860"/>
                  <a:pt x="392" y="857"/>
                </a:cubicBezTo>
                <a:cubicBezTo>
                  <a:pt x="429" y="825"/>
                  <a:pt x="440" y="824"/>
                  <a:pt x="446" y="818"/>
                </a:cubicBezTo>
                <a:cubicBezTo>
                  <a:pt x="529" y="763"/>
                  <a:pt x="551" y="761"/>
                  <a:pt x="563" y="748"/>
                </a:cubicBezTo>
                <a:cubicBezTo>
                  <a:pt x="594" y="736"/>
                  <a:pt x="598" y="734"/>
                  <a:pt x="600" y="730"/>
                </a:cubicBezTo>
                <a:cubicBezTo>
                  <a:pt x="580" y="736"/>
                  <a:pt x="568" y="736"/>
                  <a:pt x="563" y="743"/>
                </a:cubicBezTo>
                <a:cubicBezTo>
                  <a:pt x="483" y="783"/>
                  <a:pt x="474" y="786"/>
                  <a:pt x="468" y="791"/>
                </a:cubicBezTo>
                <a:cubicBezTo>
                  <a:pt x="420" y="828"/>
                  <a:pt x="407" y="826"/>
                  <a:pt x="403" y="834"/>
                </a:cubicBezTo>
                <a:cubicBezTo>
                  <a:pt x="317" y="904"/>
                  <a:pt x="288" y="923"/>
                  <a:pt x="264" y="947"/>
                </a:cubicBezTo>
                <a:cubicBezTo>
                  <a:pt x="201" y="992"/>
                  <a:pt x="194" y="992"/>
                  <a:pt x="189" y="996"/>
                </a:cubicBezTo>
                <a:cubicBezTo>
                  <a:pt x="155" y="1017"/>
                  <a:pt x="150" y="1017"/>
                  <a:pt x="149" y="1020"/>
                </a:cubicBezTo>
                <a:cubicBezTo>
                  <a:pt x="158" y="1010"/>
                  <a:pt x="159" y="1005"/>
                  <a:pt x="166" y="1005"/>
                </a:cubicBezTo>
                <a:cubicBezTo>
                  <a:pt x="222" y="962"/>
                  <a:pt x="230" y="955"/>
                  <a:pt x="240" y="951"/>
                </a:cubicBezTo>
                <a:cubicBezTo>
                  <a:pt x="268" y="923"/>
                  <a:pt x="278" y="919"/>
                  <a:pt x="286" y="912"/>
                </a:cubicBezTo>
                <a:cubicBezTo>
                  <a:pt x="330" y="884"/>
                  <a:pt x="323" y="870"/>
                  <a:pt x="334" y="873"/>
                </a:cubicBezTo>
                <a:cubicBezTo>
                  <a:pt x="409" y="805"/>
                  <a:pt x="425" y="807"/>
                  <a:pt x="428" y="795"/>
                </a:cubicBezTo>
                <a:cubicBezTo>
                  <a:pt x="515" y="747"/>
                  <a:pt x="520" y="745"/>
                  <a:pt x="522" y="741"/>
                </a:cubicBezTo>
                <a:cubicBezTo>
                  <a:pt x="509" y="740"/>
                  <a:pt x="505" y="746"/>
                  <a:pt x="496" y="747"/>
                </a:cubicBezTo>
                <a:cubicBezTo>
                  <a:pt x="390" y="816"/>
                  <a:pt x="382" y="817"/>
                  <a:pt x="379" y="823"/>
                </a:cubicBezTo>
                <a:cubicBezTo>
                  <a:pt x="320" y="867"/>
                  <a:pt x="314" y="878"/>
                  <a:pt x="300" y="883"/>
                </a:cubicBezTo>
                <a:cubicBezTo>
                  <a:pt x="276" y="904"/>
                  <a:pt x="273" y="907"/>
                  <a:pt x="268" y="907"/>
                </a:cubicBezTo>
                <a:cubicBezTo>
                  <a:pt x="239" y="935"/>
                  <a:pt x="231" y="942"/>
                  <a:pt x="223" y="948"/>
                </a:cubicBezTo>
                <a:cubicBezTo>
                  <a:pt x="183" y="979"/>
                  <a:pt x="180" y="980"/>
                  <a:pt x="177" y="982"/>
                </a:cubicBezTo>
                <a:cubicBezTo>
                  <a:pt x="191" y="973"/>
                  <a:pt x="185" y="961"/>
                  <a:pt x="194" y="964"/>
                </a:cubicBezTo>
                <a:cubicBezTo>
                  <a:pt x="215" y="948"/>
                  <a:pt x="216" y="945"/>
                  <a:pt x="217" y="943"/>
                </a:cubicBezTo>
                <a:cubicBezTo>
                  <a:pt x="277" y="892"/>
                  <a:pt x="274" y="884"/>
                  <a:pt x="282" y="886"/>
                </a:cubicBezTo>
                <a:cubicBezTo>
                  <a:pt x="318" y="843"/>
                  <a:pt x="332" y="852"/>
                  <a:pt x="328" y="841"/>
                </a:cubicBezTo>
                <a:cubicBezTo>
                  <a:pt x="393" y="789"/>
                  <a:pt x="411" y="781"/>
                  <a:pt x="424" y="769"/>
                </a:cubicBezTo>
                <a:cubicBezTo>
                  <a:pt x="487" y="734"/>
                  <a:pt x="496" y="718"/>
                  <a:pt x="519" y="715"/>
                </a:cubicBezTo>
                <a:cubicBezTo>
                  <a:pt x="571" y="688"/>
                  <a:pt x="575" y="686"/>
                  <a:pt x="582" y="687"/>
                </a:cubicBezTo>
                <a:cubicBezTo>
                  <a:pt x="612" y="679"/>
                  <a:pt x="624" y="684"/>
                  <a:pt x="625" y="677"/>
                </a:cubicBezTo>
                <a:cubicBezTo>
                  <a:pt x="534" y="694"/>
                  <a:pt x="524" y="699"/>
                  <a:pt x="515" y="703"/>
                </a:cubicBezTo>
                <a:cubicBezTo>
                  <a:pt x="430" y="748"/>
                  <a:pt x="426" y="757"/>
                  <a:pt x="415" y="761"/>
                </a:cubicBezTo>
                <a:cubicBezTo>
                  <a:pt x="356" y="807"/>
                  <a:pt x="351" y="809"/>
                  <a:pt x="347" y="812"/>
                </a:cubicBezTo>
                <a:cubicBezTo>
                  <a:pt x="283" y="872"/>
                  <a:pt x="274" y="869"/>
                  <a:pt x="273" y="875"/>
                </a:cubicBezTo>
                <a:cubicBezTo>
                  <a:pt x="234" y="910"/>
                  <a:pt x="227" y="917"/>
                  <a:pt x="219" y="922"/>
                </a:cubicBezTo>
                <a:cubicBezTo>
                  <a:pt x="118" y="1004"/>
                  <a:pt x="104" y="1019"/>
                  <a:pt x="86" y="1030"/>
                </a:cubicBezTo>
                <a:cubicBezTo>
                  <a:pt x="56" y="1040"/>
                  <a:pt x="55" y="1048"/>
                  <a:pt x="43" y="1046"/>
                </a:cubicBezTo>
                <a:cubicBezTo>
                  <a:pt x="80" y="1008"/>
                  <a:pt x="90" y="1008"/>
                  <a:pt x="94" y="1001"/>
                </a:cubicBezTo>
                <a:cubicBezTo>
                  <a:pt x="146" y="953"/>
                  <a:pt x="150" y="948"/>
                  <a:pt x="156" y="944"/>
                </a:cubicBezTo>
                <a:cubicBezTo>
                  <a:pt x="185" y="910"/>
                  <a:pt x="188" y="909"/>
                  <a:pt x="190" y="906"/>
                </a:cubicBezTo>
                <a:cubicBezTo>
                  <a:pt x="234" y="866"/>
                  <a:pt x="235" y="857"/>
                  <a:pt x="244" y="855"/>
                </a:cubicBezTo>
                <a:cubicBezTo>
                  <a:pt x="280" y="816"/>
                  <a:pt x="288" y="813"/>
                  <a:pt x="292" y="805"/>
                </a:cubicBezTo>
                <a:cubicBezTo>
                  <a:pt x="343" y="766"/>
                  <a:pt x="354" y="756"/>
                  <a:pt x="369" y="748"/>
                </a:cubicBezTo>
                <a:cubicBezTo>
                  <a:pt x="419" y="708"/>
                  <a:pt x="435" y="702"/>
                  <a:pt x="448" y="693"/>
                </a:cubicBezTo>
                <a:cubicBezTo>
                  <a:pt x="507" y="662"/>
                  <a:pt x="522" y="655"/>
                  <a:pt x="537" y="648"/>
                </a:cubicBezTo>
                <a:cubicBezTo>
                  <a:pt x="514" y="649"/>
                  <a:pt x="514" y="658"/>
                  <a:pt x="503" y="657"/>
                </a:cubicBezTo>
                <a:cubicBezTo>
                  <a:pt x="453" y="679"/>
                  <a:pt x="447" y="683"/>
                  <a:pt x="443" y="688"/>
                </a:cubicBezTo>
                <a:cubicBezTo>
                  <a:pt x="399" y="716"/>
                  <a:pt x="388" y="716"/>
                  <a:pt x="385" y="724"/>
                </a:cubicBezTo>
                <a:cubicBezTo>
                  <a:pt x="335" y="755"/>
                  <a:pt x="328" y="768"/>
                  <a:pt x="311" y="772"/>
                </a:cubicBezTo>
                <a:cubicBezTo>
                  <a:pt x="262" y="818"/>
                  <a:pt x="258" y="819"/>
                  <a:pt x="258" y="823"/>
                </a:cubicBezTo>
                <a:cubicBezTo>
                  <a:pt x="224" y="847"/>
                  <a:pt x="222" y="855"/>
                  <a:pt x="218" y="862"/>
                </a:cubicBezTo>
                <a:cubicBezTo>
                  <a:pt x="189" y="882"/>
                  <a:pt x="192" y="891"/>
                  <a:pt x="187" y="891"/>
                </a:cubicBezTo>
                <a:cubicBezTo>
                  <a:pt x="139" y="944"/>
                  <a:pt x="136" y="952"/>
                  <a:pt x="127" y="954"/>
                </a:cubicBezTo>
                <a:cubicBezTo>
                  <a:pt x="24" y="1043"/>
                  <a:pt x="16" y="1045"/>
                  <a:pt x="11" y="1050"/>
                </a:cubicBezTo>
                <a:cubicBezTo>
                  <a:pt x="19" y="1089"/>
                  <a:pt x="35" y="1093"/>
                  <a:pt x="53" y="1095"/>
                </a:cubicBezTo>
                <a:close/>
                <a:moveTo>
                  <a:pt x="434" y="905"/>
                </a:moveTo>
                <a:cubicBezTo>
                  <a:pt x="436" y="905"/>
                  <a:pt x="437" y="905"/>
                  <a:pt x="439" y="905"/>
                </a:cubicBezTo>
                <a:cubicBezTo>
                  <a:pt x="441" y="911"/>
                  <a:pt x="435" y="911"/>
                  <a:pt x="431" y="911"/>
                </a:cubicBezTo>
                <a:cubicBezTo>
                  <a:pt x="431" y="909"/>
                  <a:pt x="434" y="908"/>
                  <a:pt x="434" y="905"/>
                </a:cubicBezTo>
                <a:close/>
                <a:moveTo>
                  <a:pt x="402" y="926"/>
                </a:moveTo>
                <a:cubicBezTo>
                  <a:pt x="410" y="929"/>
                  <a:pt x="396" y="933"/>
                  <a:pt x="397" y="938"/>
                </a:cubicBezTo>
                <a:cubicBezTo>
                  <a:pt x="393" y="938"/>
                  <a:pt x="389" y="938"/>
                  <a:pt x="388" y="941"/>
                </a:cubicBezTo>
                <a:cubicBezTo>
                  <a:pt x="379" y="935"/>
                  <a:pt x="402" y="934"/>
                  <a:pt x="402" y="926"/>
                </a:cubicBezTo>
                <a:close/>
                <a:moveTo>
                  <a:pt x="274" y="1011"/>
                </a:moveTo>
                <a:cubicBezTo>
                  <a:pt x="271" y="1015"/>
                  <a:pt x="271" y="1018"/>
                  <a:pt x="274" y="1023"/>
                </a:cubicBezTo>
                <a:cubicBezTo>
                  <a:pt x="289" y="1020"/>
                  <a:pt x="295" y="1026"/>
                  <a:pt x="306" y="1028"/>
                </a:cubicBezTo>
                <a:cubicBezTo>
                  <a:pt x="317" y="1028"/>
                  <a:pt x="298" y="1035"/>
                  <a:pt x="300" y="1028"/>
                </a:cubicBezTo>
                <a:cubicBezTo>
                  <a:pt x="278" y="1029"/>
                  <a:pt x="267" y="1019"/>
                  <a:pt x="248" y="1017"/>
                </a:cubicBezTo>
                <a:cubicBezTo>
                  <a:pt x="252" y="1011"/>
                  <a:pt x="268" y="1016"/>
                  <a:pt x="274" y="1011"/>
                </a:cubicBezTo>
                <a:close/>
                <a:moveTo>
                  <a:pt x="244" y="991"/>
                </a:moveTo>
                <a:cubicBezTo>
                  <a:pt x="243" y="997"/>
                  <a:pt x="237" y="999"/>
                  <a:pt x="230" y="1000"/>
                </a:cubicBezTo>
                <a:cubicBezTo>
                  <a:pt x="232" y="995"/>
                  <a:pt x="238" y="993"/>
                  <a:pt x="244" y="991"/>
                </a:cubicBezTo>
                <a:close/>
                <a:moveTo>
                  <a:pt x="9" y="1076"/>
                </a:moveTo>
                <a:cubicBezTo>
                  <a:pt x="11" y="1065"/>
                  <a:pt x="24" y="1072"/>
                  <a:pt x="29" y="1075"/>
                </a:cubicBezTo>
                <a:cubicBezTo>
                  <a:pt x="25" y="1084"/>
                  <a:pt x="18" y="1072"/>
                  <a:pt x="9" y="1076"/>
                </a:cubicBezTo>
                <a:close/>
                <a:moveTo>
                  <a:pt x="3234" y="70"/>
                </a:moveTo>
                <a:cubicBezTo>
                  <a:pt x="3242" y="49"/>
                  <a:pt x="3239" y="35"/>
                  <a:pt x="3240" y="19"/>
                </a:cubicBezTo>
                <a:cubicBezTo>
                  <a:pt x="3243" y="12"/>
                  <a:pt x="3244" y="6"/>
                  <a:pt x="3245" y="1"/>
                </a:cubicBezTo>
                <a:cubicBezTo>
                  <a:pt x="3237" y="1"/>
                  <a:pt x="3237" y="1"/>
                  <a:pt x="3237" y="1"/>
                </a:cubicBezTo>
                <a:cubicBezTo>
                  <a:pt x="3236" y="8"/>
                  <a:pt x="3236" y="16"/>
                  <a:pt x="3235" y="23"/>
                </a:cubicBezTo>
                <a:cubicBezTo>
                  <a:pt x="3232" y="32"/>
                  <a:pt x="3236" y="37"/>
                  <a:pt x="3232" y="47"/>
                </a:cubicBezTo>
                <a:cubicBezTo>
                  <a:pt x="3237" y="52"/>
                  <a:pt x="3228" y="64"/>
                  <a:pt x="3234" y="70"/>
                </a:cubicBezTo>
                <a:close/>
                <a:moveTo>
                  <a:pt x="3757" y="273"/>
                </a:moveTo>
                <a:cubicBezTo>
                  <a:pt x="3761" y="261"/>
                  <a:pt x="3767" y="248"/>
                  <a:pt x="3775" y="236"/>
                </a:cubicBezTo>
                <a:cubicBezTo>
                  <a:pt x="3836" y="136"/>
                  <a:pt x="3838" y="133"/>
                  <a:pt x="3840" y="131"/>
                </a:cubicBezTo>
                <a:cubicBezTo>
                  <a:pt x="3812" y="151"/>
                  <a:pt x="3794" y="184"/>
                  <a:pt x="3770" y="218"/>
                </a:cubicBezTo>
                <a:cubicBezTo>
                  <a:pt x="3714" y="341"/>
                  <a:pt x="3715" y="347"/>
                  <a:pt x="3711" y="354"/>
                </a:cubicBezTo>
                <a:cubicBezTo>
                  <a:pt x="3708" y="378"/>
                  <a:pt x="3704" y="383"/>
                  <a:pt x="3699" y="389"/>
                </a:cubicBezTo>
                <a:cubicBezTo>
                  <a:pt x="3679" y="449"/>
                  <a:pt x="3679" y="460"/>
                  <a:pt x="3673" y="471"/>
                </a:cubicBezTo>
                <a:cubicBezTo>
                  <a:pt x="3649" y="556"/>
                  <a:pt x="3641" y="564"/>
                  <a:pt x="3641" y="571"/>
                </a:cubicBezTo>
                <a:cubicBezTo>
                  <a:pt x="3629" y="606"/>
                  <a:pt x="3625" y="604"/>
                  <a:pt x="3628" y="608"/>
                </a:cubicBezTo>
                <a:cubicBezTo>
                  <a:pt x="3603" y="675"/>
                  <a:pt x="3595" y="687"/>
                  <a:pt x="3591" y="700"/>
                </a:cubicBezTo>
                <a:cubicBezTo>
                  <a:pt x="3566" y="761"/>
                  <a:pt x="3550" y="791"/>
                  <a:pt x="3542" y="808"/>
                </a:cubicBezTo>
                <a:cubicBezTo>
                  <a:pt x="3507" y="868"/>
                  <a:pt x="3500" y="883"/>
                  <a:pt x="3494" y="881"/>
                </a:cubicBezTo>
                <a:cubicBezTo>
                  <a:pt x="3504" y="842"/>
                  <a:pt x="3512" y="840"/>
                  <a:pt x="3519" y="827"/>
                </a:cubicBezTo>
                <a:cubicBezTo>
                  <a:pt x="3541" y="787"/>
                  <a:pt x="3551" y="772"/>
                  <a:pt x="3557" y="758"/>
                </a:cubicBezTo>
                <a:cubicBezTo>
                  <a:pt x="3572" y="724"/>
                  <a:pt x="3577" y="719"/>
                  <a:pt x="3574" y="716"/>
                </a:cubicBezTo>
                <a:cubicBezTo>
                  <a:pt x="3610" y="627"/>
                  <a:pt x="3611" y="620"/>
                  <a:pt x="3612" y="614"/>
                </a:cubicBezTo>
                <a:cubicBezTo>
                  <a:pt x="3626" y="578"/>
                  <a:pt x="3619" y="566"/>
                  <a:pt x="3626" y="552"/>
                </a:cubicBezTo>
                <a:cubicBezTo>
                  <a:pt x="3638" y="497"/>
                  <a:pt x="3641" y="483"/>
                  <a:pt x="3650" y="468"/>
                </a:cubicBezTo>
                <a:cubicBezTo>
                  <a:pt x="3660" y="391"/>
                  <a:pt x="3671" y="379"/>
                  <a:pt x="3671" y="368"/>
                </a:cubicBezTo>
                <a:cubicBezTo>
                  <a:pt x="3699" y="286"/>
                  <a:pt x="3697" y="275"/>
                  <a:pt x="3700" y="262"/>
                </a:cubicBezTo>
                <a:cubicBezTo>
                  <a:pt x="3760" y="136"/>
                  <a:pt x="3757" y="124"/>
                  <a:pt x="3767" y="117"/>
                </a:cubicBezTo>
                <a:cubicBezTo>
                  <a:pt x="3790" y="76"/>
                  <a:pt x="3794" y="72"/>
                  <a:pt x="3797" y="67"/>
                </a:cubicBezTo>
                <a:cubicBezTo>
                  <a:pt x="3835" y="16"/>
                  <a:pt x="3845" y="9"/>
                  <a:pt x="3838" y="3"/>
                </a:cubicBezTo>
                <a:cubicBezTo>
                  <a:pt x="3814" y="18"/>
                  <a:pt x="3804" y="31"/>
                  <a:pt x="3809" y="32"/>
                </a:cubicBezTo>
                <a:cubicBezTo>
                  <a:pt x="3769" y="96"/>
                  <a:pt x="3753" y="119"/>
                  <a:pt x="3737" y="141"/>
                </a:cubicBezTo>
                <a:cubicBezTo>
                  <a:pt x="3695" y="232"/>
                  <a:pt x="3701" y="237"/>
                  <a:pt x="3696" y="244"/>
                </a:cubicBezTo>
                <a:cubicBezTo>
                  <a:pt x="3684" y="292"/>
                  <a:pt x="3679" y="300"/>
                  <a:pt x="3681" y="306"/>
                </a:cubicBezTo>
                <a:cubicBezTo>
                  <a:pt x="3651" y="396"/>
                  <a:pt x="3653" y="396"/>
                  <a:pt x="3652" y="397"/>
                </a:cubicBezTo>
                <a:cubicBezTo>
                  <a:pt x="3638" y="444"/>
                  <a:pt x="3641" y="447"/>
                  <a:pt x="3637" y="451"/>
                </a:cubicBezTo>
                <a:cubicBezTo>
                  <a:pt x="3625" y="516"/>
                  <a:pt x="3623" y="519"/>
                  <a:pt x="3620" y="522"/>
                </a:cubicBezTo>
                <a:cubicBezTo>
                  <a:pt x="3616" y="556"/>
                  <a:pt x="3614" y="559"/>
                  <a:pt x="3611" y="562"/>
                </a:cubicBezTo>
                <a:cubicBezTo>
                  <a:pt x="3605" y="607"/>
                  <a:pt x="3603" y="621"/>
                  <a:pt x="3596" y="635"/>
                </a:cubicBezTo>
                <a:cubicBezTo>
                  <a:pt x="3579" y="690"/>
                  <a:pt x="3572" y="704"/>
                  <a:pt x="3566" y="718"/>
                </a:cubicBezTo>
                <a:cubicBezTo>
                  <a:pt x="3510" y="823"/>
                  <a:pt x="3512" y="836"/>
                  <a:pt x="3504" y="834"/>
                </a:cubicBezTo>
                <a:cubicBezTo>
                  <a:pt x="3516" y="767"/>
                  <a:pt x="3518" y="762"/>
                  <a:pt x="3518" y="757"/>
                </a:cubicBezTo>
                <a:cubicBezTo>
                  <a:pt x="3527" y="708"/>
                  <a:pt x="3526" y="690"/>
                  <a:pt x="3537" y="670"/>
                </a:cubicBezTo>
                <a:cubicBezTo>
                  <a:pt x="3551" y="615"/>
                  <a:pt x="3545" y="603"/>
                  <a:pt x="3551" y="589"/>
                </a:cubicBezTo>
                <a:cubicBezTo>
                  <a:pt x="3558" y="556"/>
                  <a:pt x="3560" y="550"/>
                  <a:pt x="3563" y="544"/>
                </a:cubicBezTo>
                <a:cubicBezTo>
                  <a:pt x="3571" y="525"/>
                  <a:pt x="3565" y="517"/>
                  <a:pt x="3571" y="510"/>
                </a:cubicBezTo>
                <a:cubicBezTo>
                  <a:pt x="3581" y="460"/>
                  <a:pt x="3589" y="452"/>
                  <a:pt x="3587" y="446"/>
                </a:cubicBezTo>
                <a:cubicBezTo>
                  <a:pt x="3607" y="374"/>
                  <a:pt x="3605" y="367"/>
                  <a:pt x="3604" y="361"/>
                </a:cubicBezTo>
                <a:cubicBezTo>
                  <a:pt x="3638" y="247"/>
                  <a:pt x="3639" y="241"/>
                  <a:pt x="3640" y="235"/>
                </a:cubicBezTo>
                <a:cubicBezTo>
                  <a:pt x="3662" y="190"/>
                  <a:pt x="3665" y="167"/>
                  <a:pt x="3679" y="141"/>
                </a:cubicBezTo>
                <a:cubicBezTo>
                  <a:pt x="3700" y="101"/>
                  <a:pt x="3700" y="97"/>
                  <a:pt x="3703" y="90"/>
                </a:cubicBezTo>
                <a:cubicBezTo>
                  <a:pt x="3708" y="82"/>
                  <a:pt x="3707" y="79"/>
                  <a:pt x="3711" y="75"/>
                </a:cubicBezTo>
                <a:cubicBezTo>
                  <a:pt x="3742" y="28"/>
                  <a:pt x="3747" y="23"/>
                  <a:pt x="3751" y="17"/>
                </a:cubicBezTo>
                <a:cubicBezTo>
                  <a:pt x="3748" y="5"/>
                  <a:pt x="3744" y="9"/>
                  <a:pt x="3740" y="13"/>
                </a:cubicBezTo>
                <a:cubicBezTo>
                  <a:pt x="3710" y="57"/>
                  <a:pt x="3706" y="62"/>
                  <a:pt x="3702" y="68"/>
                </a:cubicBezTo>
                <a:cubicBezTo>
                  <a:pt x="3646" y="191"/>
                  <a:pt x="3645" y="198"/>
                  <a:pt x="3641" y="206"/>
                </a:cubicBezTo>
                <a:cubicBezTo>
                  <a:pt x="3631" y="245"/>
                  <a:pt x="3622" y="250"/>
                  <a:pt x="3626" y="254"/>
                </a:cubicBezTo>
                <a:cubicBezTo>
                  <a:pt x="3570" y="459"/>
                  <a:pt x="3570" y="474"/>
                  <a:pt x="3564" y="490"/>
                </a:cubicBezTo>
                <a:cubicBezTo>
                  <a:pt x="3545" y="571"/>
                  <a:pt x="3545" y="578"/>
                  <a:pt x="3542" y="586"/>
                </a:cubicBezTo>
                <a:cubicBezTo>
                  <a:pt x="3534" y="624"/>
                  <a:pt x="3534" y="636"/>
                  <a:pt x="3530" y="632"/>
                </a:cubicBezTo>
                <a:cubicBezTo>
                  <a:pt x="3539" y="568"/>
                  <a:pt x="3537" y="559"/>
                  <a:pt x="3537" y="550"/>
                </a:cubicBezTo>
                <a:cubicBezTo>
                  <a:pt x="3543" y="396"/>
                  <a:pt x="3545" y="365"/>
                  <a:pt x="3548" y="333"/>
                </a:cubicBezTo>
                <a:cubicBezTo>
                  <a:pt x="3551" y="302"/>
                  <a:pt x="3551" y="295"/>
                  <a:pt x="3554" y="287"/>
                </a:cubicBezTo>
                <a:cubicBezTo>
                  <a:pt x="3554" y="256"/>
                  <a:pt x="3557" y="247"/>
                  <a:pt x="3558" y="239"/>
                </a:cubicBezTo>
                <a:cubicBezTo>
                  <a:pt x="3557" y="208"/>
                  <a:pt x="3563" y="200"/>
                  <a:pt x="3560" y="193"/>
                </a:cubicBezTo>
                <a:cubicBezTo>
                  <a:pt x="3554" y="154"/>
                  <a:pt x="3571" y="148"/>
                  <a:pt x="3564" y="145"/>
                </a:cubicBezTo>
                <a:cubicBezTo>
                  <a:pt x="3553" y="219"/>
                  <a:pt x="3551" y="231"/>
                  <a:pt x="3548" y="242"/>
                </a:cubicBezTo>
                <a:cubicBezTo>
                  <a:pt x="3545" y="287"/>
                  <a:pt x="3547" y="297"/>
                  <a:pt x="3541" y="309"/>
                </a:cubicBezTo>
                <a:cubicBezTo>
                  <a:pt x="3539" y="365"/>
                  <a:pt x="3537" y="370"/>
                  <a:pt x="3534" y="376"/>
                </a:cubicBezTo>
                <a:cubicBezTo>
                  <a:pt x="3538" y="422"/>
                  <a:pt x="3529" y="434"/>
                  <a:pt x="3533" y="445"/>
                </a:cubicBezTo>
                <a:cubicBezTo>
                  <a:pt x="3528" y="550"/>
                  <a:pt x="3524" y="556"/>
                  <a:pt x="3524" y="562"/>
                </a:cubicBezTo>
                <a:cubicBezTo>
                  <a:pt x="3521" y="635"/>
                  <a:pt x="3513" y="659"/>
                  <a:pt x="3518" y="681"/>
                </a:cubicBezTo>
                <a:cubicBezTo>
                  <a:pt x="3503" y="798"/>
                  <a:pt x="3495" y="807"/>
                  <a:pt x="3497" y="814"/>
                </a:cubicBezTo>
                <a:cubicBezTo>
                  <a:pt x="3480" y="874"/>
                  <a:pt x="3484" y="872"/>
                  <a:pt x="3483" y="876"/>
                </a:cubicBezTo>
                <a:cubicBezTo>
                  <a:pt x="3466" y="915"/>
                  <a:pt x="3476" y="919"/>
                  <a:pt x="3467" y="926"/>
                </a:cubicBezTo>
                <a:cubicBezTo>
                  <a:pt x="3467" y="904"/>
                  <a:pt x="3461" y="900"/>
                  <a:pt x="3469" y="894"/>
                </a:cubicBezTo>
                <a:cubicBezTo>
                  <a:pt x="3472" y="875"/>
                  <a:pt x="3471" y="874"/>
                  <a:pt x="3472" y="871"/>
                </a:cubicBezTo>
                <a:cubicBezTo>
                  <a:pt x="3477" y="825"/>
                  <a:pt x="3480" y="816"/>
                  <a:pt x="3484" y="808"/>
                </a:cubicBezTo>
                <a:cubicBezTo>
                  <a:pt x="3493" y="697"/>
                  <a:pt x="3492" y="684"/>
                  <a:pt x="3492" y="672"/>
                </a:cubicBezTo>
                <a:cubicBezTo>
                  <a:pt x="3488" y="611"/>
                  <a:pt x="3497" y="586"/>
                  <a:pt x="3491" y="562"/>
                </a:cubicBezTo>
                <a:cubicBezTo>
                  <a:pt x="3494" y="512"/>
                  <a:pt x="3491" y="500"/>
                  <a:pt x="3493" y="488"/>
                </a:cubicBezTo>
                <a:cubicBezTo>
                  <a:pt x="3491" y="465"/>
                  <a:pt x="3493" y="459"/>
                  <a:pt x="3495" y="452"/>
                </a:cubicBezTo>
                <a:cubicBezTo>
                  <a:pt x="3497" y="408"/>
                  <a:pt x="3501" y="402"/>
                  <a:pt x="3497" y="396"/>
                </a:cubicBezTo>
                <a:cubicBezTo>
                  <a:pt x="3508" y="327"/>
                  <a:pt x="3513" y="315"/>
                  <a:pt x="3513" y="303"/>
                </a:cubicBezTo>
                <a:cubicBezTo>
                  <a:pt x="3527" y="239"/>
                  <a:pt x="3533" y="232"/>
                  <a:pt x="3532" y="226"/>
                </a:cubicBezTo>
                <a:cubicBezTo>
                  <a:pt x="3535" y="205"/>
                  <a:pt x="3525" y="222"/>
                  <a:pt x="3521" y="240"/>
                </a:cubicBezTo>
                <a:cubicBezTo>
                  <a:pt x="3499" y="309"/>
                  <a:pt x="3506" y="324"/>
                  <a:pt x="3494" y="343"/>
                </a:cubicBezTo>
                <a:cubicBezTo>
                  <a:pt x="3487" y="407"/>
                  <a:pt x="3488" y="419"/>
                  <a:pt x="3485" y="431"/>
                </a:cubicBezTo>
                <a:cubicBezTo>
                  <a:pt x="3481" y="553"/>
                  <a:pt x="3480" y="565"/>
                  <a:pt x="3481" y="576"/>
                </a:cubicBezTo>
                <a:cubicBezTo>
                  <a:pt x="3482" y="601"/>
                  <a:pt x="3478" y="608"/>
                  <a:pt x="3482" y="613"/>
                </a:cubicBezTo>
                <a:cubicBezTo>
                  <a:pt x="3478" y="674"/>
                  <a:pt x="3481" y="680"/>
                  <a:pt x="3481" y="686"/>
                </a:cubicBezTo>
                <a:cubicBezTo>
                  <a:pt x="3479" y="770"/>
                  <a:pt x="3468" y="784"/>
                  <a:pt x="3475" y="794"/>
                </a:cubicBezTo>
                <a:cubicBezTo>
                  <a:pt x="3466" y="822"/>
                  <a:pt x="3473" y="824"/>
                  <a:pt x="3468" y="828"/>
                </a:cubicBezTo>
                <a:cubicBezTo>
                  <a:pt x="3458" y="890"/>
                  <a:pt x="3457" y="896"/>
                  <a:pt x="3451" y="903"/>
                </a:cubicBezTo>
                <a:cubicBezTo>
                  <a:pt x="3437" y="953"/>
                  <a:pt x="3444" y="965"/>
                  <a:pt x="3430" y="974"/>
                </a:cubicBezTo>
                <a:cubicBezTo>
                  <a:pt x="3429" y="995"/>
                  <a:pt x="3420" y="1011"/>
                  <a:pt x="3414" y="1010"/>
                </a:cubicBezTo>
                <a:cubicBezTo>
                  <a:pt x="3427" y="965"/>
                  <a:pt x="3432" y="959"/>
                  <a:pt x="3427" y="954"/>
                </a:cubicBezTo>
                <a:cubicBezTo>
                  <a:pt x="3428" y="918"/>
                  <a:pt x="3431" y="915"/>
                  <a:pt x="3434" y="912"/>
                </a:cubicBezTo>
                <a:cubicBezTo>
                  <a:pt x="3435" y="859"/>
                  <a:pt x="3434" y="848"/>
                  <a:pt x="3440" y="836"/>
                </a:cubicBezTo>
                <a:cubicBezTo>
                  <a:pt x="3434" y="731"/>
                  <a:pt x="3442" y="723"/>
                  <a:pt x="3440" y="716"/>
                </a:cubicBezTo>
                <a:cubicBezTo>
                  <a:pt x="3443" y="655"/>
                  <a:pt x="3432" y="651"/>
                  <a:pt x="3436" y="644"/>
                </a:cubicBezTo>
                <a:cubicBezTo>
                  <a:pt x="3432" y="604"/>
                  <a:pt x="3437" y="593"/>
                  <a:pt x="3432" y="583"/>
                </a:cubicBezTo>
                <a:cubicBezTo>
                  <a:pt x="3439" y="515"/>
                  <a:pt x="3429" y="512"/>
                  <a:pt x="3436" y="506"/>
                </a:cubicBezTo>
                <a:cubicBezTo>
                  <a:pt x="3438" y="453"/>
                  <a:pt x="3435" y="449"/>
                  <a:pt x="3435" y="444"/>
                </a:cubicBezTo>
                <a:cubicBezTo>
                  <a:pt x="3437" y="434"/>
                  <a:pt x="3433" y="437"/>
                  <a:pt x="3435" y="440"/>
                </a:cubicBezTo>
                <a:cubicBezTo>
                  <a:pt x="3435" y="480"/>
                  <a:pt x="3425" y="478"/>
                  <a:pt x="3425" y="487"/>
                </a:cubicBezTo>
                <a:cubicBezTo>
                  <a:pt x="3425" y="566"/>
                  <a:pt x="3424" y="577"/>
                  <a:pt x="3424" y="588"/>
                </a:cubicBezTo>
                <a:cubicBezTo>
                  <a:pt x="3422" y="629"/>
                  <a:pt x="3423" y="635"/>
                  <a:pt x="3425" y="640"/>
                </a:cubicBezTo>
                <a:cubicBezTo>
                  <a:pt x="3425" y="679"/>
                  <a:pt x="3432" y="684"/>
                  <a:pt x="3430" y="691"/>
                </a:cubicBezTo>
                <a:cubicBezTo>
                  <a:pt x="3428" y="723"/>
                  <a:pt x="3428" y="727"/>
                  <a:pt x="3425" y="731"/>
                </a:cubicBezTo>
                <a:cubicBezTo>
                  <a:pt x="3424" y="779"/>
                  <a:pt x="3432" y="785"/>
                  <a:pt x="3426" y="793"/>
                </a:cubicBezTo>
                <a:cubicBezTo>
                  <a:pt x="3421" y="842"/>
                  <a:pt x="3429" y="848"/>
                  <a:pt x="3422" y="855"/>
                </a:cubicBezTo>
                <a:cubicBezTo>
                  <a:pt x="3416" y="922"/>
                  <a:pt x="3423" y="924"/>
                  <a:pt x="3417" y="928"/>
                </a:cubicBezTo>
                <a:cubicBezTo>
                  <a:pt x="3419" y="963"/>
                  <a:pt x="3412" y="967"/>
                  <a:pt x="3415" y="970"/>
                </a:cubicBezTo>
                <a:cubicBezTo>
                  <a:pt x="3392" y="1031"/>
                  <a:pt x="3396" y="1036"/>
                  <a:pt x="3390" y="1042"/>
                </a:cubicBezTo>
                <a:cubicBezTo>
                  <a:pt x="3355" y="1102"/>
                  <a:pt x="3350" y="1107"/>
                  <a:pt x="3348" y="1116"/>
                </a:cubicBezTo>
                <a:cubicBezTo>
                  <a:pt x="3323" y="1149"/>
                  <a:pt x="3326" y="1150"/>
                  <a:pt x="3317" y="1162"/>
                </a:cubicBezTo>
                <a:cubicBezTo>
                  <a:pt x="3329" y="1121"/>
                  <a:pt x="3326" y="1108"/>
                  <a:pt x="3337" y="1093"/>
                </a:cubicBezTo>
                <a:cubicBezTo>
                  <a:pt x="3347" y="1036"/>
                  <a:pt x="3348" y="1022"/>
                  <a:pt x="3350" y="1008"/>
                </a:cubicBezTo>
                <a:cubicBezTo>
                  <a:pt x="3371" y="897"/>
                  <a:pt x="3369" y="890"/>
                  <a:pt x="3372" y="883"/>
                </a:cubicBezTo>
                <a:cubicBezTo>
                  <a:pt x="3379" y="854"/>
                  <a:pt x="3375" y="848"/>
                  <a:pt x="3374" y="841"/>
                </a:cubicBezTo>
                <a:cubicBezTo>
                  <a:pt x="3384" y="791"/>
                  <a:pt x="3379" y="786"/>
                  <a:pt x="3384" y="780"/>
                </a:cubicBezTo>
                <a:cubicBezTo>
                  <a:pt x="3383" y="731"/>
                  <a:pt x="3389" y="725"/>
                  <a:pt x="3382" y="720"/>
                </a:cubicBezTo>
                <a:cubicBezTo>
                  <a:pt x="3387" y="686"/>
                  <a:pt x="3385" y="681"/>
                  <a:pt x="3383" y="677"/>
                </a:cubicBezTo>
                <a:cubicBezTo>
                  <a:pt x="3387" y="640"/>
                  <a:pt x="3385" y="634"/>
                  <a:pt x="3386" y="629"/>
                </a:cubicBezTo>
                <a:cubicBezTo>
                  <a:pt x="3383" y="559"/>
                  <a:pt x="3387" y="548"/>
                  <a:pt x="3386" y="537"/>
                </a:cubicBezTo>
                <a:cubicBezTo>
                  <a:pt x="3386" y="466"/>
                  <a:pt x="3389" y="456"/>
                  <a:pt x="3390" y="446"/>
                </a:cubicBezTo>
                <a:cubicBezTo>
                  <a:pt x="3392" y="404"/>
                  <a:pt x="3390" y="394"/>
                  <a:pt x="3398" y="383"/>
                </a:cubicBezTo>
                <a:cubicBezTo>
                  <a:pt x="3404" y="361"/>
                  <a:pt x="3399" y="358"/>
                  <a:pt x="3400" y="356"/>
                </a:cubicBezTo>
                <a:cubicBezTo>
                  <a:pt x="3424" y="303"/>
                  <a:pt x="3423" y="300"/>
                  <a:pt x="3427" y="296"/>
                </a:cubicBezTo>
                <a:cubicBezTo>
                  <a:pt x="3405" y="329"/>
                  <a:pt x="3404" y="333"/>
                  <a:pt x="3404" y="336"/>
                </a:cubicBezTo>
                <a:cubicBezTo>
                  <a:pt x="3400" y="363"/>
                  <a:pt x="3389" y="367"/>
                  <a:pt x="3388" y="368"/>
                </a:cubicBezTo>
                <a:cubicBezTo>
                  <a:pt x="3386" y="410"/>
                  <a:pt x="3379" y="422"/>
                  <a:pt x="3378" y="433"/>
                </a:cubicBezTo>
                <a:cubicBezTo>
                  <a:pt x="3363" y="507"/>
                  <a:pt x="3358" y="513"/>
                  <a:pt x="3361" y="518"/>
                </a:cubicBezTo>
                <a:cubicBezTo>
                  <a:pt x="3358" y="546"/>
                  <a:pt x="3355" y="549"/>
                  <a:pt x="3357" y="552"/>
                </a:cubicBezTo>
                <a:cubicBezTo>
                  <a:pt x="3354" y="588"/>
                  <a:pt x="3355" y="591"/>
                  <a:pt x="3355" y="594"/>
                </a:cubicBezTo>
                <a:cubicBezTo>
                  <a:pt x="3353" y="641"/>
                  <a:pt x="3349" y="647"/>
                  <a:pt x="3350" y="652"/>
                </a:cubicBezTo>
                <a:cubicBezTo>
                  <a:pt x="3346" y="713"/>
                  <a:pt x="3338" y="726"/>
                  <a:pt x="3341" y="736"/>
                </a:cubicBezTo>
                <a:cubicBezTo>
                  <a:pt x="3334" y="759"/>
                  <a:pt x="3339" y="764"/>
                  <a:pt x="3334" y="770"/>
                </a:cubicBezTo>
                <a:cubicBezTo>
                  <a:pt x="3326" y="810"/>
                  <a:pt x="3328" y="815"/>
                  <a:pt x="3328" y="821"/>
                </a:cubicBezTo>
                <a:cubicBezTo>
                  <a:pt x="3320" y="874"/>
                  <a:pt x="3320" y="877"/>
                  <a:pt x="3320" y="880"/>
                </a:cubicBezTo>
                <a:cubicBezTo>
                  <a:pt x="3315" y="895"/>
                  <a:pt x="3318" y="899"/>
                  <a:pt x="3314" y="897"/>
                </a:cubicBezTo>
                <a:cubicBezTo>
                  <a:pt x="3313" y="842"/>
                  <a:pt x="3312" y="839"/>
                  <a:pt x="3313" y="835"/>
                </a:cubicBezTo>
                <a:cubicBezTo>
                  <a:pt x="3317" y="701"/>
                  <a:pt x="3313" y="673"/>
                  <a:pt x="3316" y="644"/>
                </a:cubicBezTo>
                <a:cubicBezTo>
                  <a:pt x="3315" y="579"/>
                  <a:pt x="3315" y="576"/>
                  <a:pt x="3312" y="573"/>
                </a:cubicBezTo>
                <a:cubicBezTo>
                  <a:pt x="3315" y="461"/>
                  <a:pt x="3320" y="447"/>
                  <a:pt x="3316" y="433"/>
                </a:cubicBezTo>
                <a:cubicBezTo>
                  <a:pt x="3321" y="398"/>
                  <a:pt x="3322" y="393"/>
                  <a:pt x="3320" y="389"/>
                </a:cubicBezTo>
                <a:cubicBezTo>
                  <a:pt x="3336" y="289"/>
                  <a:pt x="3333" y="285"/>
                  <a:pt x="3336" y="282"/>
                </a:cubicBezTo>
                <a:cubicBezTo>
                  <a:pt x="3345" y="231"/>
                  <a:pt x="3348" y="223"/>
                  <a:pt x="3346" y="216"/>
                </a:cubicBezTo>
                <a:cubicBezTo>
                  <a:pt x="3334" y="252"/>
                  <a:pt x="3336" y="255"/>
                  <a:pt x="3331" y="259"/>
                </a:cubicBezTo>
                <a:cubicBezTo>
                  <a:pt x="3318" y="359"/>
                  <a:pt x="3314" y="374"/>
                  <a:pt x="3314" y="388"/>
                </a:cubicBezTo>
                <a:cubicBezTo>
                  <a:pt x="3311" y="458"/>
                  <a:pt x="3307" y="465"/>
                  <a:pt x="3309" y="472"/>
                </a:cubicBezTo>
                <a:cubicBezTo>
                  <a:pt x="3306" y="525"/>
                  <a:pt x="3310" y="526"/>
                  <a:pt x="3310" y="527"/>
                </a:cubicBezTo>
                <a:cubicBezTo>
                  <a:pt x="3299" y="585"/>
                  <a:pt x="3304" y="612"/>
                  <a:pt x="3305" y="640"/>
                </a:cubicBezTo>
                <a:cubicBezTo>
                  <a:pt x="3305" y="685"/>
                  <a:pt x="3305" y="688"/>
                  <a:pt x="3302" y="692"/>
                </a:cubicBezTo>
                <a:cubicBezTo>
                  <a:pt x="3308" y="738"/>
                  <a:pt x="3305" y="752"/>
                  <a:pt x="3308" y="766"/>
                </a:cubicBezTo>
                <a:cubicBezTo>
                  <a:pt x="3302" y="837"/>
                  <a:pt x="3302" y="844"/>
                  <a:pt x="3305" y="851"/>
                </a:cubicBezTo>
                <a:cubicBezTo>
                  <a:pt x="3301" y="936"/>
                  <a:pt x="3297" y="942"/>
                  <a:pt x="3298" y="947"/>
                </a:cubicBezTo>
                <a:cubicBezTo>
                  <a:pt x="3292" y="995"/>
                  <a:pt x="3290" y="1000"/>
                  <a:pt x="3287" y="1004"/>
                </a:cubicBezTo>
                <a:cubicBezTo>
                  <a:pt x="3288" y="1046"/>
                  <a:pt x="3280" y="1051"/>
                  <a:pt x="3286" y="1054"/>
                </a:cubicBezTo>
                <a:cubicBezTo>
                  <a:pt x="3277" y="1058"/>
                  <a:pt x="3283" y="1050"/>
                  <a:pt x="3280" y="1043"/>
                </a:cubicBezTo>
                <a:cubicBezTo>
                  <a:pt x="3274" y="1006"/>
                  <a:pt x="3274" y="1002"/>
                  <a:pt x="3278" y="997"/>
                </a:cubicBezTo>
                <a:cubicBezTo>
                  <a:pt x="3276" y="977"/>
                  <a:pt x="3278" y="974"/>
                  <a:pt x="3280" y="970"/>
                </a:cubicBezTo>
                <a:cubicBezTo>
                  <a:pt x="3285" y="945"/>
                  <a:pt x="3275" y="942"/>
                  <a:pt x="3280" y="937"/>
                </a:cubicBezTo>
                <a:cubicBezTo>
                  <a:pt x="3273" y="897"/>
                  <a:pt x="3281" y="891"/>
                  <a:pt x="3277" y="888"/>
                </a:cubicBezTo>
                <a:cubicBezTo>
                  <a:pt x="3282" y="784"/>
                  <a:pt x="3267" y="781"/>
                  <a:pt x="3276" y="774"/>
                </a:cubicBezTo>
                <a:cubicBezTo>
                  <a:pt x="3273" y="731"/>
                  <a:pt x="3277" y="724"/>
                  <a:pt x="3275" y="718"/>
                </a:cubicBezTo>
                <a:cubicBezTo>
                  <a:pt x="3273" y="623"/>
                  <a:pt x="3277" y="617"/>
                  <a:pt x="3276" y="611"/>
                </a:cubicBezTo>
                <a:cubicBezTo>
                  <a:pt x="3283" y="561"/>
                  <a:pt x="3278" y="550"/>
                  <a:pt x="3285" y="537"/>
                </a:cubicBezTo>
                <a:cubicBezTo>
                  <a:pt x="3283" y="488"/>
                  <a:pt x="3291" y="475"/>
                  <a:pt x="3289" y="464"/>
                </a:cubicBezTo>
                <a:cubicBezTo>
                  <a:pt x="3292" y="404"/>
                  <a:pt x="3301" y="396"/>
                  <a:pt x="3298" y="390"/>
                </a:cubicBezTo>
                <a:cubicBezTo>
                  <a:pt x="3312" y="326"/>
                  <a:pt x="3300" y="322"/>
                  <a:pt x="3308" y="314"/>
                </a:cubicBezTo>
                <a:cubicBezTo>
                  <a:pt x="3307" y="284"/>
                  <a:pt x="3309" y="289"/>
                  <a:pt x="3307" y="296"/>
                </a:cubicBezTo>
                <a:cubicBezTo>
                  <a:pt x="3297" y="341"/>
                  <a:pt x="3295" y="347"/>
                  <a:pt x="3297" y="353"/>
                </a:cubicBezTo>
                <a:cubicBezTo>
                  <a:pt x="3287" y="398"/>
                  <a:pt x="3295" y="403"/>
                  <a:pt x="3286" y="411"/>
                </a:cubicBezTo>
                <a:cubicBezTo>
                  <a:pt x="3284" y="443"/>
                  <a:pt x="3284" y="447"/>
                  <a:pt x="3281" y="451"/>
                </a:cubicBezTo>
                <a:cubicBezTo>
                  <a:pt x="3276" y="487"/>
                  <a:pt x="3278" y="487"/>
                  <a:pt x="3278" y="488"/>
                </a:cubicBezTo>
                <a:cubicBezTo>
                  <a:pt x="3272" y="535"/>
                  <a:pt x="3275" y="540"/>
                  <a:pt x="3270" y="547"/>
                </a:cubicBezTo>
                <a:cubicBezTo>
                  <a:pt x="3268" y="637"/>
                  <a:pt x="3264" y="651"/>
                  <a:pt x="3265" y="664"/>
                </a:cubicBezTo>
                <a:cubicBezTo>
                  <a:pt x="3260" y="747"/>
                  <a:pt x="3264" y="753"/>
                  <a:pt x="3266" y="759"/>
                </a:cubicBezTo>
                <a:cubicBezTo>
                  <a:pt x="3266" y="803"/>
                  <a:pt x="3266" y="810"/>
                  <a:pt x="3265" y="817"/>
                </a:cubicBezTo>
                <a:cubicBezTo>
                  <a:pt x="3265" y="883"/>
                  <a:pt x="3262" y="873"/>
                  <a:pt x="3259" y="863"/>
                </a:cubicBezTo>
                <a:cubicBezTo>
                  <a:pt x="3249" y="798"/>
                  <a:pt x="3260" y="792"/>
                  <a:pt x="3251" y="788"/>
                </a:cubicBezTo>
                <a:cubicBezTo>
                  <a:pt x="3244" y="752"/>
                  <a:pt x="3249" y="746"/>
                  <a:pt x="3247" y="741"/>
                </a:cubicBezTo>
                <a:cubicBezTo>
                  <a:pt x="3244" y="700"/>
                  <a:pt x="3249" y="689"/>
                  <a:pt x="3246" y="679"/>
                </a:cubicBezTo>
                <a:cubicBezTo>
                  <a:pt x="3246" y="644"/>
                  <a:pt x="3245" y="640"/>
                  <a:pt x="3247" y="635"/>
                </a:cubicBezTo>
                <a:cubicBezTo>
                  <a:pt x="3249" y="583"/>
                  <a:pt x="3251" y="573"/>
                  <a:pt x="3249" y="565"/>
                </a:cubicBezTo>
                <a:cubicBezTo>
                  <a:pt x="3256" y="516"/>
                  <a:pt x="3250" y="498"/>
                  <a:pt x="3256" y="479"/>
                </a:cubicBezTo>
                <a:cubicBezTo>
                  <a:pt x="3259" y="432"/>
                  <a:pt x="3256" y="428"/>
                  <a:pt x="3255" y="423"/>
                </a:cubicBezTo>
                <a:cubicBezTo>
                  <a:pt x="3245" y="515"/>
                  <a:pt x="3239" y="525"/>
                  <a:pt x="3243" y="534"/>
                </a:cubicBezTo>
                <a:cubicBezTo>
                  <a:pt x="3242" y="556"/>
                  <a:pt x="3238" y="559"/>
                  <a:pt x="3241" y="562"/>
                </a:cubicBezTo>
                <a:cubicBezTo>
                  <a:pt x="3245" y="605"/>
                  <a:pt x="3233" y="612"/>
                  <a:pt x="3236" y="616"/>
                </a:cubicBezTo>
                <a:cubicBezTo>
                  <a:pt x="3227" y="664"/>
                  <a:pt x="3220" y="676"/>
                  <a:pt x="3223" y="686"/>
                </a:cubicBezTo>
                <a:cubicBezTo>
                  <a:pt x="3219" y="765"/>
                  <a:pt x="3223" y="776"/>
                  <a:pt x="3218" y="788"/>
                </a:cubicBezTo>
                <a:cubicBezTo>
                  <a:pt x="3228" y="850"/>
                  <a:pt x="3221" y="855"/>
                  <a:pt x="3228" y="857"/>
                </a:cubicBezTo>
                <a:cubicBezTo>
                  <a:pt x="3231" y="895"/>
                  <a:pt x="3228" y="902"/>
                  <a:pt x="3233" y="908"/>
                </a:cubicBezTo>
                <a:cubicBezTo>
                  <a:pt x="3229" y="943"/>
                  <a:pt x="3231" y="947"/>
                  <a:pt x="3226" y="951"/>
                </a:cubicBezTo>
                <a:cubicBezTo>
                  <a:pt x="3233" y="1019"/>
                  <a:pt x="3235" y="1036"/>
                  <a:pt x="3232" y="1053"/>
                </a:cubicBezTo>
                <a:cubicBezTo>
                  <a:pt x="3238" y="1095"/>
                  <a:pt x="3241" y="1099"/>
                  <a:pt x="3241" y="1104"/>
                </a:cubicBezTo>
                <a:cubicBezTo>
                  <a:pt x="3231" y="1164"/>
                  <a:pt x="3234" y="1172"/>
                  <a:pt x="3229" y="1182"/>
                </a:cubicBezTo>
                <a:cubicBezTo>
                  <a:pt x="3221" y="1258"/>
                  <a:pt x="3219" y="1277"/>
                  <a:pt x="3212" y="1296"/>
                </a:cubicBezTo>
                <a:cubicBezTo>
                  <a:pt x="3204" y="1329"/>
                  <a:pt x="3200" y="1334"/>
                  <a:pt x="3205" y="1339"/>
                </a:cubicBezTo>
                <a:cubicBezTo>
                  <a:pt x="3190" y="1328"/>
                  <a:pt x="3191" y="1324"/>
                  <a:pt x="3194" y="1319"/>
                </a:cubicBezTo>
                <a:cubicBezTo>
                  <a:pt x="3201" y="1214"/>
                  <a:pt x="3206" y="1182"/>
                  <a:pt x="3202" y="1151"/>
                </a:cubicBezTo>
                <a:cubicBezTo>
                  <a:pt x="3196" y="1100"/>
                  <a:pt x="3199" y="1097"/>
                  <a:pt x="3198" y="1093"/>
                </a:cubicBezTo>
                <a:cubicBezTo>
                  <a:pt x="3203" y="1064"/>
                  <a:pt x="3189" y="1061"/>
                  <a:pt x="3197" y="1056"/>
                </a:cubicBezTo>
                <a:cubicBezTo>
                  <a:pt x="3188" y="1026"/>
                  <a:pt x="3194" y="1017"/>
                  <a:pt x="3189" y="1010"/>
                </a:cubicBezTo>
                <a:cubicBezTo>
                  <a:pt x="3184" y="979"/>
                  <a:pt x="3183" y="971"/>
                  <a:pt x="3180" y="963"/>
                </a:cubicBezTo>
                <a:cubicBezTo>
                  <a:pt x="3174" y="915"/>
                  <a:pt x="3187" y="908"/>
                  <a:pt x="3178" y="904"/>
                </a:cubicBezTo>
                <a:cubicBezTo>
                  <a:pt x="3178" y="837"/>
                  <a:pt x="3182" y="831"/>
                  <a:pt x="3178" y="827"/>
                </a:cubicBezTo>
                <a:cubicBezTo>
                  <a:pt x="3175" y="761"/>
                  <a:pt x="3177" y="740"/>
                  <a:pt x="3180" y="719"/>
                </a:cubicBezTo>
                <a:cubicBezTo>
                  <a:pt x="3184" y="648"/>
                  <a:pt x="3190" y="637"/>
                  <a:pt x="3188" y="627"/>
                </a:cubicBezTo>
                <a:cubicBezTo>
                  <a:pt x="3206" y="529"/>
                  <a:pt x="3210" y="523"/>
                  <a:pt x="3212" y="518"/>
                </a:cubicBezTo>
                <a:cubicBezTo>
                  <a:pt x="3215" y="478"/>
                  <a:pt x="3213" y="486"/>
                  <a:pt x="3213" y="493"/>
                </a:cubicBezTo>
                <a:cubicBezTo>
                  <a:pt x="3197" y="549"/>
                  <a:pt x="3191" y="558"/>
                  <a:pt x="3194" y="566"/>
                </a:cubicBezTo>
                <a:cubicBezTo>
                  <a:pt x="3172" y="693"/>
                  <a:pt x="3170" y="700"/>
                  <a:pt x="3170" y="708"/>
                </a:cubicBezTo>
                <a:cubicBezTo>
                  <a:pt x="3163" y="788"/>
                  <a:pt x="3167" y="818"/>
                  <a:pt x="3168" y="849"/>
                </a:cubicBezTo>
                <a:cubicBezTo>
                  <a:pt x="3172" y="944"/>
                  <a:pt x="3169" y="952"/>
                  <a:pt x="3171" y="960"/>
                </a:cubicBezTo>
                <a:cubicBezTo>
                  <a:pt x="3187" y="1035"/>
                  <a:pt x="3173" y="1051"/>
                  <a:pt x="3185" y="1062"/>
                </a:cubicBezTo>
                <a:cubicBezTo>
                  <a:pt x="3190" y="1094"/>
                  <a:pt x="3188" y="1097"/>
                  <a:pt x="3189" y="1101"/>
                </a:cubicBezTo>
                <a:cubicBezTo>
                  <a:pt x="3192" y="1176"/>
                  <a:pt x="3190" y="1185"/>
                  <a:pt x="3195" y="1193"/>
                </a:cubicBezTo>
                <a:cubicBezTo>
                  <a:pt x="3189" y="1228"/>
                  <a:pt x="3192" y="1232"/>
                  <a:pt x="3187" y="1238"/>
                </a:cubicBezTo>
                <a:cubicBezTo>
                  <a:pt x="3185" y="1275"/>
                  <a:pt x="3189" y="1295"/>
                  <a:pt x="3181" y="1317"/>
                </a:cubicBezTo>
                <a:cubicBezTo>
                  <a:pt x="3187" y="1274"/>
                  <a:pt x="3177" y="1271"/>
                  <a:pt x="3184" y="1265"/>
                </a:cubicBezTo>
                <a:cubicBezTo>
                  <a:pt x="3181" y="1218"/>
                  <a:pt x="3177" y="1215"/>
                  <a:pt x="3177" y="1212"/>
                </a:cubicBezTo>
                <a:cubicBezTo>
                  <a:pt x="3168" y="1153"/>
                  <a:pt x="3163" y="1148"/>
                  <a:pt x="3165" y="1141"/>
                </a:cubicBezTo>
                <a:cubicBezTo>
                  <a:pt x="3150" y="1077"/>
                  <a:pt x="3148" y="1065"/>
                  <a:pt x="3145" y="1053"/>
                </a:cubicBezTo>
                <a:cubicBezTo>
                  <a:pt x="3135" y="1005"/>
                  <a:pt x="3126" y="994"/>
                  <a:pt x="3127" y="981"/>
                </a:cubicBezTo>
                <a:cubicBezTo>
                  <a:pt x="3115" y="941"/>
                  <a:pt x="3113" y="935"/>
                  <a:pt x="3111" y="929"/>
                </a:cubicBezTo>
                <a:cubicBezTo>
                  <a:pt x="3102" y="864"/>
                  <a:pt x="3107" y="851"/>
                  <a:pt x="3103" y="839"/>
                </a:cubicBezTo>
                <a:cubicBezTo>
                  <a:pt x="3109" y="779"/>
                  <a:pt x="3104" y="773"/>
                  <a:pt x="3107" y="766"/>
                </a:cubicBezTo>
                <a:cubicBezTo>
                  <a:pt x="3102" y="711"/>
                  <a:pt x="3107" y="729"/>
                  <a:pt x="3099" y="749"/>
                </a:cubicBezTo>
                <a:cubicBezTo>
                  <a:pt x="3097" y="814"/>
                  <a:pt x="3095" y="823"/>
                  <a:pt x="3094" y="832"/>
                </a:cubicBezTo>
                <a:cubicBezTo>
                  <a:pt x="3101" y="937"/>
                  <a:pt x="3107" y="955"/>
                  <a:pt x="3111" y="973"/>
                </a:cubicBezTo>
                <a:cubicBezTo>
                  <a:pt x="3117" y="1018"/>
                  <a:pt x="3130" y="1021"/>
                  <a:pt x="3125" y="1027"/>
                </a:cubicBezTo>
                <a:cubicBezTo>
                  <a:pt x="3132" y="1062"/>
                  <a:pt x="3142" y="1071"/>
                  <a:pt x="3138" y="1081"/>
                </a:cubicBezTo>
                <a:cubicBezTo>
                  <a:pt x="3150" y="1143"/>
                  <a:pt x="3157" y="1149"/>
                  <a:pt x="3155" y="1155"/>
                </a:cubicBezTo>
                <a:cubicBezTo>
                  <a:pt x="3169" y="1248"/>
                  <a:pt x="3163" y="1254"/>
                  <a:pt x="3171" y="1258"/>
                </a:cubicBezTo>
                <a:cubicBezTo>
                  <a:pt x="3169" y="1318"/>
                  <a:pt x="3169" y="1323"/>
                  <a:pt x="3168" y="1329"/>
                </a:cubicBezTo>
                <a:cubicBezTo>
                  <a:pt x="3165" y="1389"/>
                  <a:pt x="3157" y="1396"/>
                  <a:pt x="3158" y="1401"/>
                </a:cubicBezTo>
                <a:cubicBezTo>
                  <a:pt x="3146" y="1441"/>
                  <a:pt x="3147" y="1455"/>
                  <a:pt x="3140" y="1453"/>
                </a:cubicBezTo>
                <a:cubicBezTo>
                  <a:pt x="3150" y="1368"/>
                  <a:pt x="3151" y="1358"/>
                  <a:pt x="3146" y="1349"/>
                </a:cubicBezTo>
                <a:cubicBezTo>
                  <a:pt x="3139" y="1285"/>
                  <a:pt x="3151" y="1278"/>
                  <a:pt x="3144" y="1274"/>
                </a:cubicBezTo>
                <a:cubicBezTo>
                  <a:pt x="3144" y="1255"/>
                  <a:pt x="3149" y="1250"/>
                  <a:pt x="3145" y="1245"/>
                </a:cubicBezTo>
                <a:cubicBezTo>
                  <a:pt x="3130" y="1166"/>
                  <a:pt x="3132" y="1161"/>
                  <a:pt x="3132" y="1156"/>
                </a:cubicBezTo>
                <a:cubicBezTo>
                  <a:pt x="3122" y="1123"/>
                  <a:pt x="3127" y="1117"/>
                  <a:pt x="3122" y="1112"/>
                </a:cubicBezTo>
                <a:cubicBezTo>
                  <a:pt x="3108" y="1076"/>
                  <a:pt x="3112" y="1073"/>
                  <a:pt x="3110" y="1070"/>
                </a:cubicBezTo>
                <a:cubicBezTo>
                  <a:pt x="3090" y="992"/>
                  <a:pt x="3087" y="987"/>
                  <a:pt x="3085" y="983"/>
                </a:cubicBezTo>
                <a:cubicBezTo>
                  <a:pt x="3078" y="933"/>
                  <a:pt x="3076" y="927"/>
                  <a:pt x="3077" y="922"/>
                </a:cubicBezTo>
                <a:cubicBezTo>
                  <a:pt x="3079" y="845"/>
                  <a:pt x="3081" y="819"/>
                  <a:pt x="3084" y="792"/>
                </a:cubicBezTo>
                <a:cubicBezTo>
                  <a:pt x="3090" y="720"/>
                  <a:pt x="3087" y="729"/>
                  <a:pt x="3091" y="736"/>
                </a:cubicBezTo>
                <a:cubicBezTo>
                  <a:pt x="3078" y="779"/>
                  <a:pt x="3079" y="783"/>
                  <a:pt x="3077" y="787"/>
                </a:cubicBezTo>
                <a:cubicBezTo>
                  <a:pt x="3065" y="878"/>
                  <a:pt x="3069" y="894"/>
                  <a:pt x="3063" y="911"/>
                </a:cubicBezTo>
                <a:cubicBezTo>
                  <a:pt x="3069" y="952"/>
                  <a:pt x="3069" y="956"/>
                  <a:pt x="3070" y="960"/>
                </a:cubicBezTo>
                <a:cubicBezTo>
                  <a:pt x="3089" y="1043"/>
                  <a:pt x="3092" y="1051"/>
                  <a:pt x="3096" y="1060"/>
                </a:cubicBezTo>
                <a:cubicBezTo>
                  <a:pt x="3108" y="1126"/>
                  <a:pt x="3117" y="1129"/>
                  <a:pt x="3113" y="1134"/>
                </a:cubicBezTo>
                <a:cubicBezTo>
                  <a:pt x="3128" y="1175"/>
                  <a:pt x="3121" y="1180"/>
                  <a:pt x="3126" y="1184"/>
                </a:cubicBezTo>
                <a:cubicBezTo>
                  <a:pt x="3136" y="1226"/>
                  <a:pt x="3130" y="1231"/>
                  <a:pt x="3131" y="1235"/>
                </a:cubicBezTo>
                <a:cubicBezTo>
                  <a:pt x="3134" y="1290"/>
                  <a:pt x="3134" y="1294"/>
                  <a:pt x="3133" y="1299"/>
                </a:cubicBezTo>
                <a:cubicBezTo>
                  <a:pt x="3129" y="1306"/>
                  <a:pt x="3135" y="1302"/>
                  <a:pt x="3129" y="1299"/>
                </a:cubicBezTo>
                <a:cubicBezTo>
                  <a:pt x="3119" y="1252"/>
                  <a:pt x="3109" y="1239"/>
                  <a:pt x="3106" y="1224"/>
                </a:cubicBezTo>
                <a:cubicBezTo>
                  <a:pt x="3078" y="1167"/>
                  <a:pt x="3078" y="1152"/>
                  <a:pt x="3066" y="1138"/>
                </a:cubicBezTo>
                <a:cubicBezTo>
                  <a:pt x="3050" y="1074"/>
                  <a:pt x="3046" y="1057"/>
                  <a:pt x="3046" y="1040"/>
                </a:cubicBezTo>
                <a:cubicBezTo>
                  <a:pt x="3035" y="972"/>
                  <a:pt x="3034" y="955"/>
                  <a:pt x="3032" y="938"/>
                </a:cubicBezTo>
                <a:cubicBezTo>
                  <a:pt x="3026" y="930"/>
                  <a:pt x="3027" y="937"/>
                  <a:pt x="3022" y="946"/>
                </a:cubicBezTo>
                <a:cubicBezTo>
                  <a:pt x="3033" y="1023"/>
                  <a:pt x="3031" y="1031"/>
                  <a:pt x="3031" y="1040"/>
                </a:cubicBezTo>
                <a:cubicBezTo>
                  <a:pt x="3035" y="1078"/>
                  <a:pt x="3045" y="1081"/>
                  <a:pt x="3040" y="1086"/>
                </a:cubicBezTo>
                <a:cubicBezTo>
                  <a:pt x="3049" y="1118"/>
                  <a:pt x="3053" y="1126"/>
                  <a:pt x="3055" y="1134"/>
                </a:cubicBezTo>
                <a:cubicBezTo>
                  <a:pt x="3080" y="1186"/>
                  <a:pt x="3074" y="1195"/>
                  <a:pt x="3083" y="1202"/>
                </a:cubicBezTo>
                <a:cubicBezTo>
                  <a:pt x="3109" y="1254"/>
                  <a:pt x="3102" y="1264"/>
                  <a:pt x="3111" y="1271"/>
                </a:cubicBezTo>
                <a:cubicBezTo>
                  <a:pt x="3116" y="1309"/>
                  <a:pt x="3125" y="1319"/>
                  <a:pt x="3117" y="1316"/>
                </a:cubicBezTo>
                <a:cubicBezTo>
                  <a:pt x="3103" y="1276"/>
                  <a:pt x="3095" y="1267"/>
                  <a:pt x="3092" y="1257"/>
                </a:cubicBezTo>
                <a:cubicBezTo>
                  <a:pt x="3057" y="1179"/>
                  <a:pt x="3038" y="1161"/>
                  <a:pt x="3039" y="1140"/>
                </a:cubicBezTo>
                <a:cubicBezTo>
                  <a:pt x="3025" y="1089"/>
                  <a:pt x="3031" y="1082"/>
                  <a:pt x="3024" y="1078"/>
                </a:cubicBezTo>
                <a:cubicBezTo>
                  <a:pt x="3025" y="1131"/>
                  <a:pt x="3027" y="1138"/>
                  <a:pt x="3031" y="1145"/>
                </a:cubicBezTo>
                <a:cubicBezTo>
                  <a:pt x="3045" y="1237"/>
                  <a:pt x="3045" y="1259"/>
                  <a:pt x="3052" y="1281"/>
                </a:cubicBezTo>
                <a:cubicBezTo>
                  <a:pt x="3067" y="1333"/>
                  <a:pt x="3072" y="1336"/>
                  <a:pt x="3070" y="1338"/>
                </a:cubicBezTo>
                <a:cubicBezTo>
                  <a:pt x="3085" y="1370"/>
                  <a:pt x="3084" y="1376"/>
                  <a:pt x="3085" y="1382"/>
                </a:cubicBezTo>
                <a:cubicBezTo>
                  <a:pt x="3099" y="1427"/>
                  <a:pt x="3097" y="1439"/>
                  <a:pt x="3098" y="1451"/>
                </a:cubicBezTo>
                <a:cubicBezTo>
                  <a:pt x="3103" y="1502"/>
                  <a:pt x="3091" y="1509"/>
                  <a:pt x="3099" y="1513"/>
                </a:cubicBezTo>
                <a:cubicBezTo>
                  <a:pt x="3085" y="1572"/>
                  <a:pt x="3084" y="1577"/>
                  <a:pt x="3079" y="1581"/>
                </a:cubicBezTo>
                <a:cubicBezTo>
                  <a:pt x="3072" y="1591"/>
                  <a:pt x="3073" y="1589"/>
                  <a:pt x="3073" y="1587"/>
                </a:cubicBezTo>
                <a:cubicBezTo>
                  <a:pt x="3075" y="1545"/>
                  <a:pt x="3082" y="1541"/>
                  <a:pt x="3079" y="1538"/>
                </a:cubicBezTo>
                <a:cubicBezTo>
                  <a:pt x="3081" y="1487"/>
                  <a:pt x="3084" y="1472"/>
                  <a:pt x="3079" y="1457"/>
                </a:cubicBezTo>
                <a:cubicBezTo>
                  <a:pt x="3063" y="1375"/>
                  <a:pt x="3054" y="1366"/>
                  <a:pt x="3054" y="1355"/>
                </a:cubicBezTo>
                <a:cubicBezTo>
                  <a:pt x="3038" y="1309"/>
                  <a:pt x="3038" y="1296"/>
                  <a:pt x="3030" y="1301"/>
                </a:cubicBezTo>
                <a:cubicBezTo>
                  <a:pt x="3035" y="1339"/>
                  <a:pt x="3043" y="1347"/>
                  <a:pt x="3042" y="1357"/>
                </a:cubicBezTo>
                <a:cubicBezTo>
                  <a:pt x="3060" y="1423"/>
                  <a:pt x="3066" y="1432"/>
                  <a:pt x="3064" y="1443"/>
                </a:cubicBezTo>
                <a:cubicBezTo>
                  <a:pt x="3070" y="1512"/>
                  <a:pt x="3065" y="1522"/>
                  <a:pt x="3066" y="1532"/>
                </a:cubicBezTo>
                <a:cubicBezTo>
                  <a:pt x="3061" y="1570"/>
                  <a:pt x="3061" y="1578"/>
                  <a:pt x="3060" y="1587"/>
                </a:cubicBezTo>
                <a:cubicBezTo>
                  <a:pt x="3040" y="1632"/>
                  <a:pt x="3036" y="1627"/>
                  <a:pt x="3035" y="1621"/>
                </a:cubicBezTo>
                <a:cubicBezTo>
                  <a:pt x="3043" y="1586"/>
                  <a:pt x="3043" y="1584"/>
                  <a:pt x="3042" y="1582"/>
                </a:cubicBezTo>
                <a:cubicBezTo>
                  <a:pt x="3036" y="1582"/>
                  <a:pt x="3034" y="1584"/>
                  <a:pt x="3031" y="1587"/>
                </a:cubicBezTo>
                <a:cubicBezTo>
                  <a:pt x="3023" y="1596"/>
                  <a:pt x="3020" y="1592"/>
                  <a:pt x="3016" y="1587"/>
                </a:cubicBezTo>
                <a:cubicBezTo>
                  <a:pt x="2967" y="1552"/>
                  <a:pt x="2974" y="1564"/>
                  <a:pt x="2989" y="1575"/>
                </a:cubicBezTo>
                <a:cubicBezTo>
                  <a:pt x="2989" y="1588"/>
                  <a:pt x="2990" y="1589"/>
                  <a:pt x="2989" y="1590"/>
                </a:cubicBezTo>
                <a:cubicBezTo>
                  <a:pt x="3003" y="1622"/>
                  <a:pt x="3005" y="1626"/>
                  <a:pt x="3005" y="1631"/>
                </a:cubicBezTo>
                <a:cubicBezTo>
                  <a:pt x="2978" y="1732"/>
                  <a:pt x="2973" y="1741"/>
                  <a:pt x="2966" y="1750"/>
                </a:cubicBezTo>
                <a:cubicBezTo>
                  <a:pt x="2976" y="1791"/>
                  <a:pt x="2980" y="1771"/>
                  <a:pt x="2989" y="1782"/>
                </a:cubicBezTo>
                <a:cubicBezTo>
                  <a:pt x="3002" y="1755"/>
                  <a:pt x="3010" y="1760"/>
                  <a:pt x="3016" y="1756"/>
                </a:cubicBezTo>
                <a:cubicBezTo>
                  <a:pt x="3024" y="1731"/>
                  <a:pt x="3029" y="1727"/>
                  <a:pt x="3034" y="1723"/>
                </a:cubicBezTo>
                <a:cubicBezTo>
                  <a:pt x="3073" y="1687"/>
                  <a:pt x="3079" y="1674"/>
                  <a:pt x="3088" y="1675"/>
                </a:cubicBezTo>
                <a:cubicBezTo>
                  <a:pt x="3144" y="1654"/>
                  <a:pt x="3154" y="1661"/>
                  <a:pt x="3161" y="1651"/>
                </a:cubicBezTo>
                <a:cubicBezTo>
                  <a:pt x="3114" y="1654"/>
                  <a:pt x="3107" y="1650"/>
                  <a:pt x="3102" y="1657"/>
                </a:cubicBezTo>
                <a:cubicBezTo>
                  <a:pt x="3060" y="1671"/>
                  <a:pt x="3055" y="1686"/>
                  <a:pt x="3047" y="1681"/>
                </a:cubicBezTo>
                <a:cubicBezTo>
                  <a:pt x="3082" y="1640"/>
                  <a:pt x="3090" y="1637"/>
                  <a:pt x="3098" y="1629"/>
                </a:cubicBezTo>
                <a:cubicBezTo>
                  <a:pt x="3130" y="1613"/>
                  <a:pt x="3134" y="1608"/>
                  <a:pt x="3138" y="1604"/>
                </a:cubicBezTo>
                <a:cubicBezTo>
                  <a:pt x="3173" y="1585"/>
                  <a:pt x="3176" y="1583"/>
                  <a:pt x="3178" y="1580"/>
                </a:cubicBezTo>
                <a:cubicBezTo>
                  <a:pt x="3259" y="1554"/>
                  <a:pt x="3272" y="1554"/>
                  <a:pt x="3283" y="1547"/>
                </a:cubicBezTo>
                <a:cubicBezTo>
                  <a:pt x="3332" y="1540"/>
                  <a:pt x="3344" y="1534"/>
                  <a:pt x="3356" y="1533"/>
                </a:cubicBezTo>
                <a:cubicBezTo>
                  <a:pt x="3432" y="1521"/>
                  <a:pt x="3434" y="1516"/>
                  <a:pt x="3437" y="1518"/>
                </a:cubicBezTo>
                <a:cubicBezTo>
                  <a:pt x="3470" y="1511"/>
                  <a:pt x="3475" y="1508"/>
                  <a:pt x="3480" y="1503"/>
                </a:cubicBezTo>
                <a:cubicBezTo>
                  <a:pt x="3518" y="1495"/>
                  <a:pt x="3532" y="1496"/>
                  <a:pt x="3528" y="1489"/>
                </a:cubicBezTo>
                <a:cubicBezTo>
                  <a:pt x="3494" y="1499"/>
                  <a:pt x="3490" y="1500"/>
                  <a:pt x="3486" y="1500"/>
                </a:cubicBezTo>
                <a:cubicBezTo>
                  <a:pt x="3429" y="1509"/>
                  <a:pt x="3415" y="1514"/>
                  <a:pt x="3401" y="1516"/>
                </a:cubicBezTo>
                <a:cubicBezTo>
                  <a:pt x="3352" y="1523"/>
                  <a:pt x="3345" y="1522"/>
                  <a:pt x="3339" y="1527"/>
                </a:cubicBezTo>
                <a:cubicBezTo>
                  <a:pt x="3303" y="1531"/>
                  <a:pt x="3300" y="1536"/>
                  <a:pt x="3296" y="1531"/>
                </a:cubicBezTo>
                <a:cubicBezTo>
                  <a:pt x="3260" y="1542"/>
                  <a:pt x="3247" y="1550"/>
                  <a:pt x="3232" y="1552"/>
                </a:cubicBezTo>
                <a:cubicBezTo>
                  <a:pt x="3151" y="1588"/>
                  <a:pt x="3150" y="1589"/>
                  <a:pt x="3149" y="1591"/>
                </a:cubicBezTo>
                <a:cubicBezTo>
                  <a:pt x="3109" y="1607"/>
                  <a:pt x="3105" y="1612"/>
                  <a:pt x="3100" y="1612"/>
                </a:cubicBezTo>
                <a:cubicBezTo>
                  <a:pt x="3147" y="1576"/>
                  <a:pt x="3155" y="1565"/>
                  <a:pt x="3164" y="1566"/>
                </a:cubicBezTo>
                <a:cubicBezTo>
                  <a:pt x="3195" y="1548"/>
                  <a:pt x="3200" y="1549"/>
                  <a:pt x="3205" y="1546"/>
                </a:cubicBezTo>
                <a:cubicBezTo>
                  <a:pt x="3250" y="1525"/>
                  <a:pt x="3255" y="1530"/>
                  <a:pt x="3260" y="1526"/>
                </a:cubicBezTo>
                <a:cubicBezTo>
                  <a:pt x="3321" y="1512"/>
                  <a:pt x="3340" y="1513"/>
                  <a:pt x="3359" y="1510"/>
                </a:cubicBezTo>
                <a:cubicBezTo>
                  <a:pt x="3391" y="1511"/>
                  <a:pt x="3395" y="1505"/>
                  <a:pt x="3400" y="1508"/>
                </a:cubicBezTo>
                <a:cubicBezTo>
                  <a:pt x="3452" y="1499"/>
                  <a:pt x="3462" y="1502"/>
                  <a:pt x="3471" y="1496"/>
                </a:cubicBezTo>
                <a:cubicBezTo>
                  <a:pt x="3560" y="1477"/>
                  <a:pt x="3564" y="1474"/>
                  <a:pt x="3569" y="1472"/>
                </a:cubicBezTo>
                <a:cubicBezTo>
                  <a:pt x="3539" y="1473"/>
                  <a:pt x="3528" y="1480"/>
                  <a:pt x="3516" y="1480"/>
                </a:cubicBezTo>
                <a:cubicBezTo>
                  <a:pt x="3477" y="1491"/>
                  <a:pt x="3471" y="1485"/>
                  <a:pt x="3466" y="1493"/>
                </a:cubicBezTo>
                <a:cubicBezTo>
                  <a:pt x="3437" y="1497"/>
                  <a:pt x="3434" y="1496"/>
                  <a:pt x="3432" y="1496"/>
                </a:cubicBezTo>
                <a:cubicBezTo>
                  <a:pt x="3391" y="1502"/>
                  <a:pt x="3384" y="1498"/>
                  <a:pt x="3378" y="1499"/>
                </a:cubicBezTo>
                <a:cubicBezTo>
                  <a:pt x="3294" y="1503"/>
                  <a:pt x="3291" y="1512"/>
                  <a:pt x="3286" y="1509"/>
                </a:cubicBezTo>
                <a:cubicBezTo>
                  <a:pt x="3243" y="1517"/>
                  <a:pt x="3242" y="1522"/>
                  <a:pt x="3241" y="1522"/>
                </a:cubicBezTo>
                <a:cubicBezTo>
                  <a:pt x="3214" y="1534"/>
                  <a:pt x="3210" y="1532"/>
                  <a:pt x="3207" y="1533"/>
                </a:cubicBezTo>
                <a:cubicBezTo>
                  <a:pt x="3167" y="1545"/>
                  <a:pt x="3165" y="1562"/>
                  <a:pt x="3160" y="1552"/>
                </a:cubicBezTo>
                <a:cubicBezTo>
                  <a:pt x="3131" y="1565"/>
                  <a:pt x="3137" y="1559"/>
                  <a:pt x="3143" y="1550"/>
                </a:cubicBezTo>
                <a:cubicBezTo>
                  <a:pt x="3216" y="1516"/>
                  <a:pt x="3225" y="1507"/>
                  <a:pt x="3237" y="1508"/>
                </a:cubicBezTo>
                <a:cubicBezTo>
                  <a:pt x="3300" y="1485"/>
                  <a:pt x="3308" y="1484"/>
                  <a:pt x="3316" y="1485"/>
                </a:cubicBezTo>
                <a:cubicBezTo>
                  <a:pt x="3356" y="1472"/>
                  <a:pt x="3363" y="1480"/>
                  <a:pt x="3366" y="1472"/>
                </a:cubicBezTo>
                <a:cubicBezTo>
                  <a:pt x="3420" y="1459"/>
                  <a:pt x="3425" y="1466"/>
                  <a:pt x="3429" y="1465"/>
                </a:cubicBezTo>
                <a:cubicBezTo>
                  <a:pt x="3484" y="1456"/>
                  <a:pt x="3500" y="1455"/>
                  <a:pt x="3517" y="1455"/>
                </a:cubicBezTo>
                <a:cubicBezTo>
                  <a:pt x="3558" y="1449"/>
                  <a:pt x="3562" y="1443"/>
                  <a:pt x="3567" y="1446"/>
                </a:cubicBezTo>
                <a:cubicBezTo>
                  <a:pt x="3707" y="1409"/>
                  <a:pt x="3714" y="1413"/>
                  <a:pt x="3720" y="1412"/>
                </a:cubicBezTo>
                <a:cubicBezTo>
                  <a:pt x="3698" y="1402"/>
                  <a:pt x="3687" y="1414"/>
                  <a:pt x="3681" y="1401"/>
                </a:cubicBezTo>
                <a:cubicBezTo>
                  <a:pt x="3636" y="1406"/>
                  <a:pt x="3631" y="1409"/>
                  <a:pt x="3626" y="1407"/>
                </a:cubicBezTo>
                <a:cubicBezTo>
                  <a:pt x="3510" y="1407"/>
                  <a:pt x="3506" y="1412"/>
                  <a:pt x="3500" y="1410"/>
                </a:cubicBezTo>
                <a:cubicBezTo>
                  <a:pt x="3482" y="1414"/>
                  <a:pt x="3476" y="1409"/>
                  <a:pt x="3471" y="1409"/>
                </a:cubicBezTo>
                <a:cubicBezTo>
                  <a:pt x="3384" y="1419"/>
                  <a:pt x="3365" y="1422"/>
                  <a:pt x="3347" y="1424"/>
                </a:cubicBezTo>
                <a:cubicBezTo>
                  <a:pt x="3319" y="1429"/>
                  <a:pt x="3317" y="1430"/>
                  <a:pt x="3315" y="1433"/>
                </a:cubicBezTo>
                <a:cubicBezTo>
                  <a:pt x="3283" y="1437"/>
                  <a:pt x="3275" y="1444"/>
                  <a:pt x="3265" y="1446"/>
                </a:cubicBezTo>
                <a:cubicBezTo>
                  <a:pt x="3249" y="1446"/>
                  <a:pt x="3257" y="1444"/>
                  <a:pt x="3264" y="1438"/>
                </a:cubicBezTo>
                <a:cubicBezTo>
                  <a:pt x="3294" y="1429"/>
                  <a:pt x="3299" y="1423"/>
                  <a:pt x="3306" y="1426"/>
                </a:cubicBezTo>
                <a:cubicBezTo>
                  <a:pt x="3339" y="1418"/>
                  <a:pt x="3351" y="1414"/>
                  <a:pt x="3364" y="1412"/>
                </a:cubicBezTo>
                <a:cubicBezTo>
                  <a:pt x="3408" y="1402"/>
                  <a:pt x="3414" y="1401"/>
                  <a:pt x="3420" y="1400"/>
                </a:cubicBezTo>
                <a:cubicBezTo>
                  <a:pt x="3466" y="1399"/>
                  <a:pt x="3471" y="1383"/>
                  <a:pt x="3479" y="1390"/>
                </a:cubicBezTo>
                <a:cubicBezTo>
                  <a:pt x="3541" y="1372"/>
                  <a:pt x="3548" y="1369"/>
                  <a:pt x="3555" y="1371"/>
                </a:cubicBezTo>
                <a:cubicBezTo>
                  <a:pt x="3674" y="1330"/>
                  <a:pt x="3680" y="1333"/>
                  <a:pt x="3686" y="1328"/>
                </a:cubicBezTo>
                <a:cubicBezTo>
                  <a:pt x="3727" y="1315"/>
                  <a:pt x="3729" y="1307"/>
                  <a:pt x="3733" y="1309"/>
                </a:cubicBezTo>
                <a:cubicBezTo>
                  <a:pt x="3766" y="1289"/>
                  <a:pt x="3774" y="1295"/>
                  <a:pt x="3779" y="1286"/>
                </a:cubicBezTo>
                <a:cubicBezTo>
                  <a:pt x="3822" y="1268"/>
                  <a:pt x="3827" y="1256"/>
                  <a:pt x="3833" y="1258"/>
                </a:cubicBezTo>
                <a:cubicBezTo>
                  <a:pt x="3840" y="1236"/>
                  <a:pt x="3839" y="1236"/>
                  <a:pt x="3839" y="1237"/>
                </a:cubicBezTo>
                <a:cubicBezTo>
                  <a:pt x="3786" y="1263"/>
                  <a:pt x="3778" y="1262"/>
                  <a:pt x="3771" y="1269"/>
                </a:cubicBezTo>
                <a:cubicBezTo>
                  <a:pt x="3717" y="1285"/>
                  <a:pt x="3710" y="1294"/>
                  <a:pt x="3702" y="1293"/>
                </a:cubicBezTo>
                <a:cubicBezTo>
                  <a:pt x="3665" y="1312"/>
                  <a:pt x="3660" y="1304"/>
                  <a:pt x="3656" y="1309"/>
                </a:cubicBezTo>
                <a:cubicBezTo>
                  <a:pt x="3605" y="1328"/>
                  <a:pt x="3601" y="1331"/>
                  <a:pt x="3597" y="1330"/>
                </a:cubicBezTo>
                <a:cubicBezTo>
                  <a:pt x="3570" y="1332"/>
                  <a:pt x="3568" y="1342"/>
                  <a:pt x="3563" y="1337"/>
                </a:cubicBezTo>
                <a:cubicBezTo>
                  <a:pt x="3522" y="1343"/>
                  <a:pt x="3519" y="1351"/>
                  <a:pt x="3515" y="1348"/>
                </a:cubicBezTo>
                <a:cubicBezTo>
                  <a:pt x="3477" y="1360"/>
                  <a:pt x="3463" y="1361"/>
                  <a:pt x="3449" y="1367"/>
                </a:cubicBezTo>
                <a:cubicBezTo>
                  <a:pt x="3421" y="1369"/>
                  <a:pt x="3414" y="1377"/>
                  <a:pt x="3407" y="1375"/>
                </a:cubicBezTo>
                <a:cubicBezTo>
                  <a:pt x="3378" y="1374"/>
                  <a:pt x="3372" y="1388"/>
                  <a:pt x="3364" y="1383"/>
                </a:cubicBezTo>
                <a:cubicBezTo>
                  <a:pt x="3295" y="1401"/>
                  <a:pt x="3288" y="1407"/>
                  <a:pt x="3281" y="1411"/>
                </a:cubicBezTo>
                <a:cubicBezTo>
                  <a:pt x="3192" y="1448"/>
                  <a:pt x="3185" y="1451"/>
                  <a:pt x="3177" y="1452"/>
                </a:cubicBezTo>
                <a:cubicBezTo>
                  <a:pt x="3158" y="1444"/>
                  <a:pt x="3171" y="1453"/>
                  <a:pt x="3176" y="1444"/>
                </a:cubicBezTo>
                <a:cubicBezTo>
                  <a:pt x="3331" y="1367"/>
                  <a:pt x="3340" y="1360"/>
                  <a:pt x="3350" y="1358"/>
                </a:cubicBezTo>
                <a:cubicBezTo>
                  <a:pt x="3403" y="1338"/>
                  <a:pt x="3409" y="1345"/>
                  <a:pt x="3414" y="1337"/>
                </a:cubicBezTo>
                <a:cubicBezTo>
                  <a:pt x="3530" y="1316"/>
                  <a:pt x="3551" y="1310"/>
                  <a:pt x="3573" y="1304"/>
                </a:cubicBezTo>
                <a:cubicBezTo>
                  <a:pt x="3640" y="1286"/>
                  <a:pt x="3645" y="1281"/>
                  <a:pt x="3650" y="1279"/>
                </a:cubicBezTo>
                <a:cubicBezTo>
                  <a:pt x="3684" y="1263"/>
                  <a:pt x="3698" y="1270"/>
                  <a:pt x="3693" y="1261"/>
                </a:cubicBezTo>
                <a:cubicBezTo>
                  <a:pt x="3650" y="1274"/>
                  <a:pt x="3639" y="1279"/>
                  <a:pt x="3627" y="1280"/>
                </a:cubicBezTo>
                <a:cubicBezTo>
                  <a:pt x="3572" y="1302"/>
                  <a:pt x="3565" y="1293"/>
                  <a:pt x="3560" y="1302"/>
                </a:cubicBezTo>
                <a:cubicBezTo>
                  <a:pt x="3496" y="1309"/>
                  <a:pt x="3490" y="1312"/>
                  <a:pt x="3482" y="1309"/>
                </a:cubicBezTo>
                <a:cubicBezTo>
                  <a:pt x="3417" y="1323"/>
                  <a:pt x="3411" y="1330"/>
                  <a:pt x="3404" y="1326"/>
                </a:cubicBezTo>
                <a:cubicBezTo>
                  <a:pt x="3435" y="1314"/>
                  <a:pt x="3438" y="1313"/>
                  <a:pt x="3442" y="1314"/>
                </a:cubicBezTo>
                <a:cubicBezTo>
                  <a:pt x="3523" y="1286"/>
                  <a:pt x="3530" y="1288"/>
                  <a:pt x="3537" y="1284"/>
                </a:cubicBezTo>
                <a:cubicBezTo>
                  <a:pt x="3563" y="1277"/>
                  <a:pt x="3570" y="1281"/>
                  <a:pt x="3575" y="1277"/>
                </a:cubicBezTo>
                <a:cubicBezTo>
                  <a:pt x="3602" y="1268"/>
                  <a:pt x="3609" y="1275"/>
                  <a:pt x="3615" y="1267"/>
                </a:cubicBezTo>
                <a:cubicBezTo>
                  <a:pt x="3681" y="1258"/>
                  <a:pt x="3688" y="1257"/>
                  <a:pt x="3694" y="1254"/>
                </a:cubicBezTo>
                <a:cubicBezTo>
                  <a:pt x="3708" y="1255"/>
                  <a:pt x="3697" y="1259"/>
                  <a:pt x="3702" y="1264"/>
                </a:cubicBezTo>
                <a:cubicBezTo>
                  <a:pt x="3723" y="1250"/>
                  <a:pt x="3726" y="1252"/>
                  <a:pt x="3728" y="1248"/>
                </a:cubicBezTo>
                <a:cubicBezTo>
                  <a:pt x="3825" y="1221"/>
                  <a:pt x="3833" y="1221"/>
                  <a:pt x="3840" y="1218"/>
                </a:cubicBezTo>
                <a:cubicBezTo>
                  <a:pt x="3833" y="1218"/>
                  <a:pt x="3828" y="1214"/>
                  <a:pt x="3824" y="1218"/>
                </a:cubicBezTo>
                <a:cubicBezTo>
                  <a:pt x="3785" y="1224"/>
                  <a:pt x="3777" y="1236"/>
                  <a:pt x="3766" y="1232"/>
                </a:cubicBezTo>
                <a:cubicBezTo>
                  <a:pt x="3701" y="1249"/>
                  <a:pt x="3696" y="1247"/>
                  <a:pt x="3691" y="1249"/>
                </a:cubicBezTo>
                <a:cubicBezTo>
                  <a:pt x="3670" y="1248"/>
                  <a:pt x="3666" y="1254"/>
                  <a:pt x="3661" y="1251"/>
                </a:cubicBezTo>
                <a:cubicBezTo>
                  <a:pt x="3609" y="1256"/>
                  <a:pt x="3605" y="1262"/>
                  <a:pt x="3600" y="1263"/>
                </a:cubicBezTo>
                <a:cubicBezTo>
                  <a:pt x="3574" y="1268"/>
                  <a:pt x="3564" y="1271"/>
                  <a:pt x="3553" y="1268"/>
                </a:cubicBezTo>
                <a:cubicBezTo>
                  <a:pt x="3523" y="1281"/>
                  <a:pt x="3519" y="1278"/>
                  <a:pt x="3515" y="1279"/>
                </a:cubicBezTo>
                <a:cubicBezTo>
                  <a:pt x="3489" y="1284"/>
                  <a:pt x="3483" y="1291"/>
                  <a:pt x="3475" y="1285"/>
                </a:cubicBezTo>
                <a:cubicBezTo>
                  <a:pt x="3398" y="1315"/>
                  <a:pt x="3393" y="1319"/>
                  <a:pt x="3386" y="1316"/>
                </a:cubicBezTo>
                <a:cubicBezTo>
                  <a:pt x="3319" y="1338"/>
                  <a:pt x="3307" y="1346"/>
                  <a:pt x="3295" y="1349"/>
                </a:cubicBezTo>
                <a:cubicBezTo>
                  <a:pt x="3238" y="1382"/>
                  <a:pt x="3231" y="1378"/>
                  <a:pt x="3226" y="1387"/>
                </a:cubicBezTo>
                <a:cubicBezTo>
                  <a:pt x="3220" y="1395"/>
                  <a:pt x="3225" y="1397"/>
                  <a:pt x="3229" y="1393"/>
                </a:cubicBezTo>
                <a:cubicBezTo>
                  <a:pt x="3260" y="1385"/>
                  <a:pt x="3263" y="1372"/>
                  <a:pt x="3268" y="1375"/>
                </a:cubicBezTo>
                <a:cubicBezTo>
                  <a:pt x="3357" y="1337"/>
                  <a:pt x="3366" y="1334"/>
                  <a:pt x="3376" y="1334"/>
                </a:cubicBezTo>
                <a:cubicBezTo>
                  <a:pt x="3398" y="1329"/>
                  <a:pt x="3402" y="1326"/>
                  <a:pt x="3400" y="1330"/>
                </a:cubicBezTo>
                <a:cubicBezTo>
                  <a:pt x="3369" y="1340"/>
                  <a:pt x="3360" y="1340"/>
                  <a:pt x="3353" y="1345"/>
                </a:cubicBezTo>
                <a:cubicBezTo>
                  <a:pt x="3313" y="1357"/>
                  <a:pt x="3310" y="1367"/>
                  <a:pt x="3306" y="1364"/>
                </a:cubicBezTo>
                <a:cubicBezTo>
                  <a:pt x="3275" y="1379"/>
                  <a:pt x="3267" y="1381"/>
                  <a:pt x="3259" y="1387"/>
                </a:cubicBezTo>
                <a:cubicBezTo>
                  <a:pt x="3231" y="1393"/>
                  <a:pt x="3229" y="1409"/>
                  <a:pt x="3224" y="1404"/>
                </a:cubicBezTo>
                <a:cubicBezTo>
                  <a:pt x="3200" y="1417"/>
                  <a:pt x="3196" y="1425"/>
                  <a:pt x="3190" y="1425"/>
                </a:cubicBezTo>
                <a:cubicBezTo>
                  <a:pt x="3183" y="1406"/>
                  <a:pt x="3189" y="1400"/>
                  <a:pt x="3188" y="1395"/>
                </a:cubicBezTo>
                <a:cubicBezTo>
                  <a:pt x="3214" y="1373"/>
                  <a:pt x="3222" y="1372"/>
                  <a:pt x="3229" y="1364"/>
                </a:cubicBezTo>
                <a:cubicBezTo>
                  <a:pt x="3257" y="1339"/>
                  <a:pt x="3261" y="1337"/>
                  <a:pt x="3264" y="1332"/>
                </a:cubicBezTo>
                <a:cubicBezTo>
                  <a:pt x="3312" y="1304"/>
                  <a:pt x="3316" y="1301"/>
                  <a:pt x="3320" y="1302"/>
                </a:cubicBezTo>
                <a:cubicBezTo>
                  <a:pt x="3383" y="1267"/>
                  <a:pt x="3392" y="1272"/>
                  <a:pt x="3400" y="1264"/>
                </a:cubicBezTo>
                <a:cubicBezTo>
                  <a:pt x="3427" y="1255"/>
                  <a:pt x="3430" y="1253"/>
                  <a:pt x="3433" y="1253"/>
                </a:cubicBezTo>
                <a:cubicBezTo>
                  <a:pt x="3462" y="1248"/>
                  <a:pt x="3465" y="1240"/>
                  <a:pt x="3469" y="1240"/>
                </a:cubicBezTo>
                <a:cubicBezTo>
                  <a:pt x="3522" y="1227"/>
                  <a:pt x="3529" y="1226"/>
                  <a:pt x="3537" y="1222"/>
                </a:cubicBezTo>
                <a:cubicBezTo>
                  <a:pt x="3590" y="1218"/>
                  <a:pt x="3593" y="1210"/>
                  <a:pt x="3597" y="1210"/>
                </a:cubicBezTo>
                <a:cubicBezTo>
                  <a:pt x="3664" y="1205"/>
                  <a:pt x="3670" y="1195"/>
                  <a:pt x="3678" y="1199"/>
                </a:cubicBezTo>
                <a:cubicBezTo>
                  <a:pt x="3728" y="1185"/>
                  <a:pt x="3734" y="1198"/>
                  <a:pt x="3737" y="1189"/>
                </a:cubicBezTo>
                <a:cubicBezTo>
                  <a:pt x="3812" y="1175"/>
                  <a:pt x="3826" y="1174"/>
                  <a:pt x="3840" y="1169"/>
                </a:cubicBezTo>
                <a:cubicBezTo>
                  <a:pt x="3814" y="1164"/>
                  <a:pt x="3805" y="1170"/>
                  <a:pt x="3796" y="1168"/>
                </a:cubicBezTo>
                <a:cubicBezTo>
                  <a:pt x="3726" y="1182"/>
                  <a:pt x="3721" y="1182"/>
                  <a:pt x="3717" y="1181"/>
                </a:cubicBezTo>
                <a:cubicBezTo>
                  <a:pt x="3631" y="1189"/>
                  <a:pt x="3623" y="1202"/>
                  <a:pt x="3614" y="1197"/>
                </a:cubicBezTo>
                <a:cubicBezTo>
                  <a:pt x="3579" y="1204"/>
                  <a:pt x="3569" y="1199"/>
                  <a:pt x="3562" y="1209"/>
                </a:cubicBezTo>
                <a:cubicBezTo>
                  <a:pt x="3518" y="1219"/>
                  <a:pt x="3500" y="1218"/>
                  <a:pt x="3483" y="1226"/>
                </a:cubicBezTo>
                <a:cubicBezTo>
                  <a:pt x="3449" y="1235"/>
                  <a:pt x="3442" y="1240"/>
                  <a:pt x="3433" y="1239"/>
                </a:cubicBezTo>
                <a:cubicBezTo>
                  <a:pt x="3323" y="1285"/>
                  <a:pt x="3315" y="1292"/>
                  <a:pt x="3307" y="1296"/>
                </a:cubicBezTo>
                <a:cubicBezTo>
                  <a:pt x="3267" y="1328"/>
                  <a:pt x="3249" y="1324"/>
                  <a:pt x="3235" y="1343"/>
                </a:cubicBezTo>
                <a:cubicBezTo>
                  <a:pt x="3267" y="1301"/>
                  <a:pt x="3279" y="1299"/>
                  <a:pt x="3289" y="1286"/>
                </a:cubicBezTo>
                <a:cubicBezTo>
                  <a:pt x="3325" y="1269"/>
                  <a:pt x="3327" y="1260"/>
                  <a:pt x="3331" y="1263"/>
                </a:cubicBezTo>
                <a:cubicBezTo>
                  <a:pt x="3357" y="1248"/>
                  <a:pt x="3365" y="1247"/>
                  <a:pt x="3371" y="1239"/>
                </a:cubicBezTo>
                <a:cubicBezTo>
                  <a:pt x="3398" y="1229"/>
                  <a:pt x="3405" y="1230"/>
                  <a:pt x="3411" y="1225"/>
                </a:cubicBezTo>
                <a:cubicBezTo>
                  <a:pt x="3445" y="1217"/>
                  <a:pt x="3458" y="1210"/>
                  <a:pt x="3472" y="1206"/>
                </a:cubicBezTo>
                <a:cubicBezTo>
                  <a:pt x="3603" y="1184"/>
                  <a:pt x="3609" y="1175"/>
                  <a:pt x="3617" y="1178"/>
                </a:cubicBezTo>
                <a:cubicBezTo>
                  <a:pt x="3652" y="1176"/>
                  <a:pt x="3664" y="1167"/>
                  <a:pt x="3678" y="1170"/>
                </a:cubicBezTo>
                <a:cubicBezTo>
                  <a:pt x="3840" y="1137"/>
                  <a:pt x="3840" y="1137"/>
                  <a:pt x="3840" y="1137"/>
                </a:cubicBezTo>
                <a:cubicBezTo>
                  <a:pt x="3806" y="1141"/>
                  <a:pt x="3799" y="1138"/>
                  <a:pt x="3792" y="1140"/>
                </a:cubicBezTo>
                <a:cubicBezTo>
                  <a:pt x="3748" y="1151"/>
                  <a:pt x="3741" y="1141"/>
                  <a:pt x="3735" y="1147"/>
                </a:cubicBezTo>
                <a:cubicBezTo>
                  <a:pt x="3671" y="1162"/>
                  <a:pt x="3664" y="1158"/>
                  <a:pt x="3659" y="1162"/>
                </a:cubicBezTo>
                <a:cubicBezTo>
                  <a:pt x="3606" y="1165"/>
                  <a:pt x="3603" y="1170"/>
                  <a:pt x="3600" y="1168"/>
                </a:cubicBezTo>
                <a:cubicBezTo>
                  <a:pt x="3574" y="1176"/>
                  <a:pt x="3572" y="1172"/>
                  <a:pt x="3571" y="1172"/>
                </a:cubicBezTo>
                <a:cubicBezTo>
                  <a:pt x="3535" y="1174"/>
                  <a:pt x="3530" y="1185"/>
                  <a:pt x="3523" y="1183"/>
                </a:cubicBezTo>
                <a:cubicBezTo>
                  <a:pt x="3454" y="1197"/>
                  <a:pt x="3442" y="1210"/>
                  <a:pt x="3429" y="1206"/>
                </a:cubicBezTo>
                <a:cubicBezTo>
                  <a:pt x="3311" y="1258"/>
                  <a:pt x="3305" y="1267"/>
                  <a:pt x="3299" y="1268"/>
                </a:cubicBezTo>
                <a:cubicBezTo>
                  <a:pt x="3246" y="1300"/>
                  <a:pt x="3253" y="1294"/>
                  <a:pt x="3254" y="1288"/>
                </a:cubicBezTo>
                <a:cubicBezTo>
                  <a:pt x="3292" y="1257"/>
                  <a:pt x="3299" y="1247"/>
                  <a:pt x="3306" y="1248"/>
                </a:cubicBezTo>
                <a:cubicBezTo>
                  <a:pt x="3374" y="1215"/>
                  <a:pt x="3376" y="1196"/>
                  <a:pt x="3381" y="1203"/>
                </a:cubicBezTo>
                <a:cubicBezTo>
                  <a:pt x="3414" y="1176"/>
                  <a:pt x="3420" y="1190"/>
                  <a:pt x="3423" y="1180"/>
                </a:cubicBezTo>
                <a:cubicBezTo>
                  <a:pt x="3528" y="1153"/>
                  <a:pt x="3534" y="1139"/>
                  <a:pt x="3543" y="1147"/>
                </a:cubicBezTo>
                <a:cubicBezTo>
                  <a:pt x="3579" y="1136"/>
                  <a:pt x="3593" y="1134"/>
                  <a:pt x="3607" y="1134"/>
                </a:cubicBezTo>
                <a:cubicBezTo>
                  <a:pt x="3682" y="1127"/>
                  <a:pt x="3688" y="1116"/>
                  <a:pt x="3697" y="1122"/>
                </a:cubicBezTo>
                <a:cubicBezTo>
                  <a:pt x="3749" y="1118"/>
                  <a:pt x="3756" y="1112"/>
                  <a:pt x="3764" y="1119"/>
                </a:cubicBezTo>
                <a:cubicBezTo>
                  <a:pt x="3833" y="1113"/>
                  <a:pt x="3837" y="1112"/>
                  <a:pt x="3840" y="1112"/>
                </a:cubicBezTo>
                <a:cubicBezTo>
                  <a:pt x="3809" y="1104"/>
                  <a:pt x="3800" y="1105"/>
                  <a:pt x="3791" y="1102"/>
                </a:cubicBezTo>
                <a:cubicBezTo>
                  <a:pt x="3748" y="1107"/>
                  <a:pt x="3743" y="1106"/>
                  <a:pt x="3738" y="1106"/>
                </a:cubicBezTo>
                <a:cubicBezTo>
                  <a:pt x="3695" y="1118"/>
                  <a:pt x="3689" y="1106"/>
                  <a:pt x="3685" y="1113"/>
                </a:cubicBezTo>
                <a:cubicBezTo>
                  <a:pt x="3651" y="1111"/>
                  <a:pt x="3643" y="1116"/>
                  <a:pt x="3634" y="1118"/>
                </a:cubicBezTo>
                <a:cubicBezTo>
                  <a:pt x="3564" y="1128"/>
                  <a:pt x="3546" y="1132"/>
                  <a:pt x="3529" y="1137"/>
                </a:cubicBezTo>
                <a:cubicBezTo>
                  <a:pt x="3443" y="1162"/>
                  <a:pt x="3409" y="1170"/>
                  <a:pt x="3377" y="1193"/>
                </a:cubicBezTo>
                <a:cubicBezTo>
                  <a:pt x="3323" y="1217"/>
                  <a:pt x="3320" y="1227"/>
                  <a:pt x="3316" y="1226"/>
                </a:cubicBezTo>
                <a:cubicBezTo>
                  <a:pt x="3283" y="1240"/>
                  <a:pt x="3288" y="1235"/>
                  <a:pt x="3291" y="1229"/>
                </a:cubicBezTo>
                <a:cubicBezTo>
                  <a:pt x="3297" y="1221"/>
                  <a:pt x="3298" y="1219"/>
                  <a:pt x="3298" y="1216"/>
                </a:cubicBezTo>
                <a:cubicBezTo>
                  <a:pt x="3357" y="1173"/>
                  <a:pt x="3368" y="1179"/>
                  <a:pt x="3376" y="1166"/>
                </a:cubicBezTo>
                <a:cubicBezTo>
                  <a:pt x="3412" y="1149"/>
                  <a:pt x="3420" y="1140"/>
                  <a:pt x="3430" y="1142"/>
                </a:cubicBezTo>
                <a:cubicBezTo>
                  <a:pt x="3490" y="1121"/>
                  <a:pt x="3494" y="1111"/>
                  <a:pt x="3499" y="1114"/>
                </a:cubicBezTo>
                <a:cubicBezTo>
                  <a:pt x="3564" y="1099"/>
                  <a:pt x="3575" y="1089"/>
                  <a:pt x="3589" y="1095"/>
                </a:cubicBezTo>
                <a:cubicBezTo>
                  <a:pt x="3655" y="1083"/>
                  <a:pt x="3662" y="1086"/>
                  <a:pt x="3668" y="1082"/>
                </a:cubicBezTo>
                <a:cubicBezTo>
                  <a:pt x="3690" y="1086"/>
                  <a:pt x="3696" y="1077"/>
                  <a:pt x="3704" y="1083"/>
                </a:cubicBezTo>
                <a:cubicBezTo>
                  <a:pt x="3798" y="1082"/>
                  <a:pt x="3812" y="1084"/>
                  <a:pt x="3825" y="1081"/>
                </a:cubicBezTo>
                <a:cubicBezTo>
                  <a:pt x="3833" y="1071"/>
                  <a:pt x="3825" y="1070"/>
                  <a:pt x="3818" y="1072"/>
                </a:cubicBezTo>
                <a:cubicBezTo>
                  <a:pt x="3743" y="1070"/>
                  <a:pt x="3742" y="1073"/>
                  <a:pt x="3740" y="1074"/>
                </a:cubicBezTo>
                <a:cubicBezTo>
                  <a:pt x="3707" y="1068"/>
                  <a:pt x="3693" y="1074"/>
                  <a:pt x="3677" y="1071"/>
                </a:cubicBezTo>
                <a:cubicBezTo>
                  <a:pt x="3645" y="1072"/>
                  <a:pt x="3638" y="1077"/>
                  <a:pt x="3630" y="1075"/>
                </a:cubicBezTo>
                <a:cubicBezTo>
                  <a:pt x="3590" y="1081"/>
                  <a:pt x="3586" y="1078"/>
                  <a:pt x="3584" y="1083"/>
                </a:cubicBezTo>
                <a:cubicBezTo>
                  <a:pt x="3543" y="1087"/>
                  <a:pt x="3540" y="1088"/>
                  <a:pt x="3537" y="1092"/>
                </a:cubicBezTo>
                <a:cubicBezTo>
                  <a:pt x="3483" y="1106"/>
                  <a:pt x="3476" y="1110"/>
                  <a:pt x="3468" y="1112"/>
                </a:cubicBezTo>
                <a:cubicBezTo>
                  <a:pt x="3415" y="1133"/>
                  <a:pt x="3409" y="1139"/>
                  <a:pt x="3401" y="1142"/>
                </a:cubicBezTo>
                <a:cubicBezTo>
                  <a:pt x="3311" y="1188"/>
                  <a:pt x="3323" y="1181"/>
                  <a:pt x="3325" y="1175"/>
                </a:cubicBezTo>
                <a:cubicBezTo>
                  <a:pt x="3366" y="1149"/>
                  <a:pt x="3372" y="1131"/>
                  <a:pt x="3380" y="1136"/>
                </a:cubicBezTo>
                <a:cubicBezTo>
                  <a:pt x="3431" y="1109"/>
                  <a:pt x="3438" y="1112"/>
                  <a:pt x="3444" y="1105"/>
                </a:cubicBezTo>
                <a:cubicBezTo>
                  <a:pt x="3545" y="1081"/>
                  <a:pt x="3567" y="1072"/>
                  <a:pt x="3590" y="1070"/>
                </a:cubicBezTo>
                <a:cubicBezTo>
                  <a:pt x="3680" y="1060"/>
                  <a:pt x="3704" y="1058"/>
                  <a:pt x="3728" y="1062"/>
                </a:cubicBezTo>
                <a:cubicBezTo>
                  <a:pt x="3768" y="1062"/>
                  <a:pt x="3774" y="1061"/>
                  <a:pt x="3779" y="1061"/>
                </a:cubicBezTo>
                <a:cubicBezTo>
                  <a:pt x="3815" y="1062"/>
                  <a:pt x="3817" y="1057"/>
                  <a:pt x="3820" y="1059"/>
                </a:cubicBezTo>
                <a:cubicBezTo>
                  <a:pt x="3840" y="1048"/>
                  <a:pt x="3840" y="1048"/>
                  <a:pt x="3840" y="1048"/>
                </a:cubicBezTo>
                <a:cubicBezTo>
                  <a:pt x="3806" y="1050"/>
                  <a:pt x="3802" y="1053"/>
                  <a:pt x="3796" y="1048"/>
                </a:cubicBezTo>
                <a:cubicBezTo>
                  <a:pt x="3776" y="1051"/>
                  <a:pt x="3771" y="1052"/>
                  <a:pt x="3765" y="1050"/>
                </a:cubicBezTo>
                <a:cubicBezTo>
                  <a:pt x="3703" y="1050"/>
                  <a:pt x="3691" y="1049"/>
                  <a:pt x="3680" y="1047"/>
                </a:cubicBezTo>
                <a:cubicBezTo>
                  <a:pt x="3640" y="1050"/>
                  <a:pt x="3634" y="1051"/>
                  <a:pt x="3630" y="1056"/>
                </a:cubicBezTo>
                <a:cubicBezTo>
                  <a:pt x="3567" y="1060"/>
                  <a:pt x="3556" y="1066"/>
                  <a:pt x="3544" y="1064"/>
                </a:cubicBezTo>
                <a:cubicBezTo>
                  <a:pt x="3503" y="1076"/>
                  <a:pt x="3495" y="1078"/>
                  <a:pt x="3488" y="1080"/>
                </a:cubicBezTo>
                <a:cubicBezTo>
                  <a:pt x="3478" y="1080"/>
                  <a:pt x="3489" y="1078"/>
                  <a:pt x="3499" y="1070"/>
                </a:cubicBezTo>
                <a:cubicBezTo>
                  <a:pt x="3544" y="1058"/>
                  <a:pt x="3555" y="1047"/>
                  <a:pt x="3566" y="1045"/>
                </a:cubicBezTo>
                <a:cubicBezTo>
                  <a:pt x="3615" y="1034"/>
                  <a:pt x="3620" y="1038"/>
                  <a:pt x="3625" y="1038"/>
                </a:cubicBezTo>
                <a:cubicBezTo>
                  <a:pt x="3666" y="1032"/>
                  <a:pt x="3672" y="1032"/>
                  <a:pt x="3678" y="1031"/>
                </a:cubicBezTo>
                <a:cubicBezTo>
                  <a:pt x="3744" y="1028"/>
                  <a:pt x="3755" y="1020"/>
                  <a:pt x="3768" y="1027"/>
                </a:cubicBezTo>
                <a:cubicBezTo>
                  <a:pt x="3814" y="1016"/>
                  <a:pt x="3827" y="1016"/>
                  <a:pt x="3839" y="1015"/>
                </a:cubicBezTo>
                <a:cubicBezTo>
                  <a:pt x="3833" y="1005"/>
                  <a:pt x="3827" y="1007"/>
                  <a:pt x="3819" y="1003"/>
                </a:cubicBezTo>
                <a:cubicBezTo>
                  <a:pt x="3779" y="1013"/>
                  <a:pt x="3777" y="1012"/>
                  <a:pt x="3775" y="1014"/>
                </a:cubicBezTo>
                <a:cubicBezTo>
                  <a:pt x="3840" y="991"/>
                  <a:pt x="3840" y="991"/>
                  <a:pt x="3840" y="991"/>
                </a:cubicBezTo>
                <a:cubicBezTo>
                  <a:pt x="3800" y="999"/>
                  <a:pt x="3794" y="992"/>
                  <a:pt x="3789" y="999"/>
                </a:cubicBezTo>
                <a:cubicBezTo>
                  <a:pt x="3746" y="1003"/>
                  <a:pt x="3735" y="1004"/>
                  <a:pt x="3724" y="1004"/>
                </a:cubicBezTo>
                <a:cubicBezTo>
                  <a:pt x="3687" y="1015"/>
                  <a:pt x="3681" y="1004"/>
                  <a:pt x="3677" y="1013"/>
                </a:cubicBezTo>
                <a:cubicBezTo>
                  <a:pt x="3617" y="1018"/>
                  <a:pt x="3607" y="1022"/>
                  <a:pt x="3596" y="1024"/>
                </a:cubicBezTo>
                <a:cubicBezTo>
                  <a:pt x="3570" y="1029"/>
                  <a:pt x="3566" y="1032"/>
                  <a:pt x="3568" y="1028"/>
                </a:cubicBezTo>
                <a:cubicBezTo>
                  <a:pt x="3635" y="1006"/>
                  <a:pt x="3642" y="993"/>
                  <a:pt x="3651" y="1000"/>
                </a:cubicBezTo>
                <a:cubicBezTo>
                  <a:pt x="3697" y="983"/>
                  <a:pt x="3704" y="982"/>
                  <a:pt x="3711" y="983"/>
                </a:cubicBezTo>
                <a:cubicBezTo>
                  <a:pt x="3759" y="971"/>
                  <a:pt x="3765" y="966"/>
                  <a:pt x="3773" y="968"/>
                </a:cubicBezTo>
                <a:cubicBezTo>
                  <a:pt x="3828" y="957"/>
                  <a:pt x="3832" y="957"/>
                  <a:pt x="3835" y="958"/>
                </a:cubicBezTo>
                <a:cubicBezTo>
                  <a:pt x="3835" y="947"/>
                  <a:pt x="3829" y="948"/>
                  <a:pt x="3824" y="949"/>
                </a:cubicBezTo>
                <a:cubicBezTo>
                  <a:pt x="3787" y="949"/>
                  <a:pt x="3784" y="958"/>
                  <a:pt x="3779" y="955"/>
                </a:cubicBezTo>
                <a:cubicBezTo>
                  <a:pt x="3744" y="967"/>
                  <a:pt x="3739" y="961"/>
                  <a:pt x="3735" y="965"/>
                </a:cubicBezTo>
                <a:cubicBezTo>
                  <a:pt x="3676" y="976"/>
                  <a:pt x="3661" y="982"/>
                  <a:pt x="3647" y="986"/>
                </a:cubicBezTo>
                <a:cubicBezTo>
                  <a:pt x="3617" y="992"/>
                  <a:pt x="3610" y="997"/>
                  <a:pt x="3603" y="996"/>
                </a:cubicBezTo>
                <a:cubicBezTo>
                  <a:pt x="3556" y="1018"/>
                  <a:pt x="3549" y="1029"/>
                  <a:pt x="3540" y="1025"/>
                </a:cubicBezTo>
                <a:cubicBezTo>
                  <a:pt x="3476" y="1050"/>
                  <a:pt x="3474" y="1068"/>
                  <a:pt x="3469" y="1062"/>
                </a:cubicBezTo>
                <a:cubicBezTo>
                  <a:pt x="3441" y="1071"/>
                  <a:pt x="3438" y="1080"/>
                  <a:pt x="3434" y="1079"/>
                </a:cubicBezTo>
                <a:cubicBezTo>
                  <a:pt x="3392" y="1102"/>
                  <a:pt x="3387" y="1101"/>
                  <a:pt x="3382" y="1109"/>
                </a:cubicBezTo>
                <a:cubicBezTo>
                  <a:pt x="3373" y="1105"/>
                  <a:pt x="3370" y="1117"/>
                  <a:pt x="3364" y="1114"/>
                </a:cubicBezTo>
                <a:cubicBezTo>
                  <a:pt x="3454" y="1005"/>
                  <a:pt x="3460" y="995"/>
                  <a:pt x="3468" y="996"/>
                </a:cubicBezTo>
                <a:cubicBezTo>
                  <a:pt x="3541" y="937"/>
                  <a:pt x="3548" y="932"/>
                  <a:pt x="3556" y="928"/>
                </a:cubicBezTo>
                <a:cubicBezTo>
                  <a:pt x="3617" y="891"/>
                  <a:pt x="3633" y="889"/>
                  <a:pt x="3649" y="882"/>
                </a:cubicBezTo>
                <a:cubicBezTo>
                  <a:pt x="3704" y="860"/>
                  <a:pt x="3713" y="867"/>
                  <a:pt x="3720" y="856"/>
                </a:cubicBezTo>
                <a:cubicBezTo>
                  <a:pt x="3771" y="833"/>
                  <a:pt x="3776" y="840"/>
                  <a:pt x="3780" y="839"/>
                </a:cubicBezTo>
                <a:cubicBezTo>
                  <a:pt x="3807" y="829"/>
                  <a:pt x="3811" y="828"/>
                  <a:pt x="3815" y="826"/>
                </a:cubicBezTo>
                <a:cubicBezTo>
                  <a:pt x="3840" y="805"/>
                  <a:pt x="3840" y="805"/>
                  <a:pt x="3840" y="805"/>
                </a:cubicBezTo>
                <a:cubicBezTo>
                  <a:pt x="3796" y="818"/>
                  <a:pt x="3791" y="821"/>
                  <a:pt x="3786" y="826"/>
                </a:cubicBezTo>
                <a:cubicBezTo>
                  <a:pt x="3747" y="834"/>
                  <a:pt x="3742" y="840"/>
                  <a:pt x="3736" y="839"/>
                </a:cubicBezTo>
                <a:cubicBezTo>
                  <a:pt x="3692" y="855"/>
                  <a:pt x="3681" y="861"/>
                  <a:pt x="3669" y="865"/>
                </a:cubicBezTo>
                <a:cubicBezTo>
                  <a:pt x="3643" y="874"/>
                  <a:pt x="3638" y="875"/>
                  <a:pt x="3639" y="871"/>
                </a:cubicBezTo>
                <a:cubicBezTo>
                  <a:pt x="3741" y="826"/>
                  <a:pt x="3747" y="821"/>
                  <a:pt x="3754" y="820"/>
                </a:cubicBezTo>
                <a:cubicBezTo>
                  <a:pt x="3796" y="801"/>
                  <a:pt x="3799" y="793"/>
                  <a:pt x="3803" y="795"/>
                </a:cubicBezTo>
                <a:cubicBezTo>
                  <a:pt x="3835" y="780"/>
                  <a:pt x="3837" y="778"/>
                  <a:pt x="3840" y="777"/>
                </a:cubicBezTo>
                <a:cubicBezTo>
                  <a:pt x="3825" y="770"/>
                  <a:pt x="3814" y="777"/>
                  <a:pt x="3803" y="780"/>
                </a:cubicBezTo>
                <a:cubicBezTo>
                  <a:pt x="3726" y="822"/>
                  <a:pt x="3713" y="820"/>
                  <a:pt x="3702" y="831"/>
                </a:cubicBezTo>
                <a:cubicBezTo>
                  <a:pt x="3649" y="856"/>
                  <a:pt x="3643" y="857"/>
                  <a:pt x="3638" y="859"/>
                </a:cubicBezTo>
                <a:cubicBezTo>
                  <a:pt x="3603" y="881"/>
                  <a:pt x="3597" y="883"/>
                  <a:pt x="3592" y="890"/>
                </a:cubicBezTo>
                <a:cubicBezTo>
                  <a:pt x="3601" y="874"/>
                  <a:pt x="3608" y="869"/>
                  <a:pt x="3608" y="869"/>
                </a:cubicBezTo>
                <a:cubicBezTo>
                  <a:pt x="3642" y="851"/>
                  <a:pt x="3646" y="841"/>
                  <a:pt x="3652" y="840"/>
                </a:cubicBezTo>
                <a:cubicBezTo>
                  <a:pt x="3718" y="799"/>
                  <a:pt x="3723" y="800"/>
                  <a:pt x="3728" y="797"/>
                </a:cubicBezTo>
                <a:cubicBezTo>
                  <a:pt x="3812" y="749"/>
                  <a:pt x="3818" y="750"/>
                  <a:pt x="3823" y="748"/>
                </a:cubicBezTo>
                <a:cubicBezTo>
                  <a:pt x="3840" y="723"/>
                  <a:pt x="3840" y="723"/>
                  <a:pt x="3840" y="723"/>
                </a:cubicBezTo>
                <a:cubicBezTo>
                  <a:pt x="3762" y="765"/>
                  <a:pt x="3748" y="776"/>
                  <a:pt x="3732" y="782"/>
                </a:cubicBezTo>
                <a:cubicBezTo>
                  <a:pt x="3661" y="818"/>
                  <a:pt x="3654" y="828"/>
                  <a:pt x="3646" y="829"/>
                </a:cubicBezTo>
                <a:cubicBezTo>
                  <a:pt x="3520" y="927"/>
                  <a:pt x="3524" y="928"/>
                  <a:pt x="3517" y="931"/>
                </a:cubicBezTo>
                <a:cubicBezTo>
                  <a:pt x="3579" y="847"/>
                  <a:pt x="3586" y="855"/>
                  <a:pt x="3590" y="845"/>
                </a:cubicBezTo>
                <a:cubicBezTo>
                  <a:pt x="3644" y="795"/>
                  <a:pt x="3655" y="792"/>
                  <a:pt x="3664" y="781"/>
                </a:cubicBezTo>
                <a:cubicBezTo>
                  <a:pt x="3725" y="746"/>
                  <a:pt x="3737" y="740"/>
                  <a:pt x="3748" y="732"/>
                </a:cubicBezTo>
                <a:cubicBezTo>
                  <a:pt x="3825" y="689"/>
                  <a:pt x="3833" y="681"/>
                  <a:pt x="3840" y="676"/>
                </a:cubicBezTo>
                <a:cubicBezTo>
                  <a:pt x="3811" y="685"/>
                  <a:pt x="3787" y="691"/>
                  <a:pt x="3764" y="711"/>
                </a:cubicBezTo>
                <a:cubicBezTo>
                  <a:pt x="3739" y="722"/>
                  <a:pt x="3733" y="725"/>
                  <a:pt x="3727" y="730"/>
                </a:cubicBezTo>
                <a:cubicBezTo>
                  <a:pt x="3717" y="721"/>
                  <a:pt x="3725" y="722"/>
                  <a:pt x="3731" y="711"/>
                </a:cubicBezTo>
                <a:cubicBezTo>
                  <a:pt x="3767" y="690"/>
                  <a:pt x="3769" y="682"/>
                  <a:pt x="3773" y="685"/>
                </a:cubicBezTo>
                <a:cubicBezTo>
                  <a:pt x="3808" y="658"/>
                  <a:pt x="3810" y="652"/>
                  <a:pt x="3814" y="654"/>
                </a:cubicBezTo>
                <a:cubicBezTo>
                  <a:pt x="3839" y="610"/>
                  <a:pt x="3837" y="611"/>
                  <a:pt x="3835" y="612"/>
                </a:cubicBezTo>
                <a:cubicBezTo>
                  <a:pt x="3761" y="660"/>
                  <a:pt x="3754" y="666"/>
                  <a:pt x="3746" y="668"/>
                </a:cubicBezTo>
                <a:cubicBezTo>
                  <a:pt x="3711" y="697"/>
                  <a:pt x="3699" y="693"/>
                  <a:pt x="3704" y="698"/>
                </a:cubicBezTo>
                <a:cubicBezTo>
                  <a:pt x="3667" y="726"/>
                  <a:pt x="3664" y="738"/>
                  <a:pt x="3660" y="734"/>
                </a:cubicBezTo>
                <a:cubicBezTo>
                  <a:pt x="3704" y="688"/>
                  <a:pt x="3709" y="680"/>
                  <a:pt x="3714" y="681"/>
                </a:cubicBezTo>
                <a:cubicBezTo>
                  <a:pt x="3762" y="643"/>
                  <a:pt x="3766" y="631"/>
                  <a:pt x="3772" y="633"/>
                </a:cubicBezTo>
                <a:cubicBezTo>
                  <a:pt x="3840" y="553"/>
                  <a:pt x="3840" y="553"/>
                  <a:pt x="3840" y="553"/>
                </a:cubicBezTo>
                <a:cubicBezTo>
                  <a:pt x="3817" y="571"/>
                  <a:pt x="3821" y="564"/>
                  <a:pt x="3826" y="558"/>
                </a:cubicBezTo>
                <a:cubicBezTo>
                  <a:pt x="3838" y="522"/>
                  <a:pt x="3836" y="525"/>
                  <a:pt x="3834" y="527"/>
                </a:cubicBezTo>
                <a:cubicBezTo>
                  <a:pt x="3840" y="450"/>
                  <a:pt x="3840" y="450"/>
                  <a:pt x="3840" y="450"/>
                </a:cubicBezTo>
                <a:cubicBezTo>
                  <a:pt x="3777" y="574"/>
                  <a:pt x="3770" y="582"/>
                  <a:pt x="3764" y="591"/>
                </a:cubicBezTo>
                <a:cubicBezTo>
                  <a:pt x="3784" y="541"/>
                  <a:pt x="3797" y="511"/>
                  <a:pt x="3811" y="481"/>
                </a:cubicBezTo>
                <a:cubicBezTo>
                  <a:pt x="3840" y="357"/>
                  <a:pt x="3840" y="357"/>
                  <a:pt x="3840" y="357"/>
                </a:cubicBezTo>
                <a:cubicBezTo>
                  <a:pt x="3823" y="412"/>
                  <a:pt x="3823" y="421"/>
                  <a:pt x="3816" y="431"/>
                </a:cubicBezTo>
                <a:cubicBezTo>
                  <a:pt x="3810" y="463"/>
                  <a:pt x="3799" y="470"/>
                  <a:pt x="3802" y="474"/>
                </a:cubicBezTo>
                <a:cubicBezTo>
                  <a:pt x="3755" y="580"/>
                  <a:pt x="3748" y="582"/>
                  <a:pt x="3748" y="583"/>
                </a:cubicBezTo>
                <a:cubicBezTo>
                  <a:pt x="3754" y="565"/>
                  <a:pt x="3748" y="562"/>
                  <a:pt x="3753" y="557"/>
                </a:cubicBezTo>
                <a:cubicBezTo>
                  <a:pt x="3773" y="481"/>
                  <a:pt x="3785" y="471"/>
                  <a:pt x="3786" y="462"/>
                </a:cubicBezTo>
                <a:cubicBezTo>
                  <a:pt x="3813" y="376"/>
                  <a:pt x="3825" y="370"/>
                  <a:pt x="3822" y="366"/>
                </a:cubicBezTo>
                <a:cubicBezTo>
                  <a:pt x="3836" y="335"/>
                  <a:pt x="3830" y="331"/>
                  <a:pt x="3837" y="326"/>
                </a:cubicBezTo>
                <a:cubicBezTo>
                  <a:pt x="3839" y="288"/>
                  <a:pt x="3837" y="292"/>
                  <a:pt x="3835" y="296"/>
                </a:cubicBezTo>
                <a:cubicBezTo>
                  <a:pt x="3825" y="345"/>
                  <a:pt x="3814" y="354"/>
                  <a:pt x="3815" y="360"/>
                </a:cubicBezTo>
                <a:cubicBezTo>
                  <a:pt x="3772" y="484"/>
                  <a:pt x="3767" y="496"/>
                  <a:pt x="3761" y="509"/>
                </a:cubicBezTo>
                <a:cubicBezTo>
                  <a:pt x="3737" y="574"/>
                  <a:pt x="3726" y="600"/>
                  <a:pt x="3715" y="627"/>
                </a:cubicBezTo>
                <a:cubicBezTo>
                  <a:pt x="3653" y="712"/>
                  <a:pt x="3660" y="722"/>
                  <a:pt x="3653" y="718"/>
                </a:cubicBezTo>
                <a:cubicBezTo>
                  <a:pt x="3648" y="721"/>
                  <a:pt x="3648" y="711"/>
                  <a:pt x="3659" y="697"/>
                </a:cubicBezTo>
                <a:cubicBezTo>
                  <a:pt x="3699" y="632"/>
                  <a:pt x="3698" y="626"/>
                  <a:pt x="3702" y="620"/>
                </a:cubicBezTo>
                <a:cubicBezTo>
                  <a:pt x="3721" y="580"/>
                  <a:pt x="3729" y="573"/>
                  <a:pt x="3728" y="567"/>
                </a:cubicBezTo>
                <a:cubicBezTo>
                  <a:pt x="3737" y="541"/>
                  <a:pt x="3737" y="535"/>
                  <a:pt x="3739" y="528"/>
                </a:cubicBezTo>
                <a:cubicBezTo>
                  <a:pt x="3765" y="447"/>
                  <a:pt x="3760" y="442"/>
                  <a:pt x="3765" y="436"/>
                </a:cubicBezTo>
                <a:cubicBezTo>
                  <a:pt x="3787" y="371"/>
                  <a:pt x="3784" y="366"/>
                  <a:pt x="3786" y="360"/>
                </a:cubicBezTo>
                <a:cubicBezTo>
                  <a:pt x="3804" y="296"/>
                  <a:pt x="3805" y="291"/>
                  <a:pt x="3807" y="285"/>
                </a:cubicBezTo>
                <a:cubicBezTo>
                  <a:pt x="3824" y="215"/>
                  <a:pt x="3828" y="203"/>
                  <a:pt x="3835" y="190"/>
                </a:cubicBezTo>
                <a:cubicBezTo>
                  <a:pt x="3840" y="139"/>
                  <a:pt x="3840" y="139"/>
                  <a:pt x="3840" y="139"/>
                </a:cubicBezTo>
                <a:cubicBezTo>
                  <a:pt x="3822" y="187"/>
                  <a:pt x="3825" y="192"/>
                  <a:pt x="3818" y="199"/>
                </a:cubicBezTo>
                <a:cubicBezTo>
                  <a:pt x="3809" y="245"/>
                  <a:pt x="3800" y="251"/>
                  <a:pt x="3805" y="254"/>
                </a:cubicBezTo>
                <a:cubicBezTo>
                  <a:pt x="3785" y="327"/>
                  <a:pt x="3774" y="337"/>
                  <a:pt x="3780" y="345"/>
                </a:cubicBezTo>
                <a:cubicBezTo>
                  <a:pt x="3758" y="405"/>
                  <a:pt x="3763" y="412"/>
                  <a:pt x="3755" y="420"/>
                </a:cubicBezTo>
                <a:cubicBezTo>
                  <a:pt x="3731" y="521"/>
                  <a:pt x="3726" y="528"/>
                  <a:pt x="3727" y="534"/>
                </a:cubicBezTo>
                <a:cubicBezTo>
                  <a:pt x="3688" y="623"/>
                  <a:pt x="3695" y="625"/>
                  <a:pt x="3686" y="627"/>
                </a:cubicBezTo>
                <a:cubicBezTo>
                  <a:pt x="3651" y="685"/>
                  <a:pt x="3640" y="712"/>
                  <a:pt x="3623" y="739"/>
                </a:cubicBezTo>
                <a:cubicBezTo>
                  <a:pt x="3564" y="823"/>
                  <a:pt x="3560" y="825"/>
                  <a:pt x="3556" y="827"/>
                </a:cubicBezTo>
                <a:cubicBezTo>
                  <a:pt x="3530" y="872"/>
                  <a:pt x="3517" y="888"/>
                  <a:pt x="3505" y="904"/>
                </a:cubicBezTo>
                <a:cubicBezTo>
                  <a:pt x="3483" y="915"/>
                  <a:pt x="3485" y="903"/>
                  <a:pt x="3492" y="902"/>
                </a:cubicBezTo>
                <a:cubicBezTo>
                  <a:pt x="3559" y="799"/>
                  <a:pt x="3560" y="785"/>
                  <a:pt x="3575" y="768"/>
                </a:cubicBezTo>
                <a:cubicBezTo>
                  <a:pt x="3593" y="722"/>
                  <a:pt x="3597" y="715"/>
                  <a:pt x="3598" y="709"/>
                </a:cubicBezTo>
                <a:cubicBezTo>
                  <a:pt x="3627" y="643"/>
                  <a:pt x="3627" y="637"/>
                  <a:pt x="3629" y="630"/>
                </a:cubicBezTo>
                <a:cubicBezTo>
                  <a:pt x="3654" y="575"/>
                  <a:pt x="3651" y="570"/>
                  <a:pt x="3655" y="567"/>
                </a:cubicBezTo>
                <a:cubicBezTo>
                  <a:pt x="3661" y="537"/>
                  <a:pt x="3666" y="533"/>
                  <a:pt x="3669" y="530"/>
                </a:cubicBezTo>
                <a:cubicBezTo>
                  <a:pt x="3678" y="495"/>
                  <a:pt x="3683" y="488"/>
                  <a:pt x="3683" y="482"/>
                </a:cubicBezTo>
                <a:cubicBezTo>
                  <a:pt x="3719" y="376"/>
                  <a:pt x="3722" y="363"/>
                  <a:pt x="3725" y="350"/>
                </a:cubicBezTo>
                <a:cubicBezTo>
                  <a:pt x="3754" y="286"/>
                  <a:pt x="3753" y="280"/>
                  <a:pt x="3757" y="273"/>
                </a:cubicBezTo>
                <a:close/>
                <a:moveTo>
                  <a:pt x="3018" y="1695"/>
                </a:moveTo>
                <a:cubicBezTo>
                  <a:pt x="3014" y="1702"/>
                  <a:pt x="3009" y="1708"/>
                  <a:pt x="3004" y="1714"/>
                </a:cubicBezTo>
                <a:cubicBezTo>
                  <a:pt x="3001" y="1717"/>
                  <a:pt x="3003" y="1719"/>
                  <a:pt x="3001" y="1723"/>
                </a:cubicBezTo>
                <a:cubicBezTo>
                  <a:pt x="3001" y="1723"/>
                  <a:pt x="3001" y="1723"/>
                  <a:pt x="3001" y="1723"/>
                </a:cubicBezTo>
                <a:cubicBezTo>
                  <a:pt x="3000" y="1725"/>
                  <a:pt x="2998" y="1727"/>
                  <a:pt x="2996" y="1729"/>
                </a:cubicBezTo>
                <a:cubicBezTo>
                  <a:pt x="2994" y="1732"/>
                  <a:pt x="2993" y="1734"/>
                  <a:pt x="2991" y="1736"/>
                </a:cubicBezTo>
                <a:cubicBezTo>
                  <a:pt x="2988" y="1733"/>
                  <a:pt x="2993" y="1729"/>
                  <a:pt x="2996" y="1725"/>
                </a:cubicBezTo>
                <a:cubicBezTo>
                  <a:pt x="2996" y="1724"/>
                  <a:pt x="2996" y="1723"/>
                  <a:pt x="2997" y="1723"/>
                </a:cubicBezTo>
                <a:cubicBezTo>
                  <a:pt x="2999" y="1717"/>
                  <a:pt x="3000" y="1711"/>
                  <a:pt x="2999" y="1706"/>
                </a:cubicBezTo>
                <a:cubicBezTo>
                  <a:pt x="3006" y="1701"/>
                  <a:pt x="3003" y="1696"/>
                  <a:pt x="3007" y="1691"/>
                </a:cubicBezTo>
                <a:cubicBezTo>
                  <a:pt x="3009" y="1686"/>
                  <a:pt x="3013" y="1680"/>
                  <a:pt x="3011" y="1676"/>
                </a:cubicBezTo>
                <a:cubicBezTo>
                  <a:pt x="3016" y="1673"/>
                  <a:pt x="3016" y="1678"/>
                  <a:pt x="3018" y="1681"/>
                </a:cubicBezTo>
                <a:cubicBezTo>
                  <a:pt x="3018" y="1686"/>
                  <a:pt x="3017" y="1691"/>
                  <a:pt x="3018" y="1695"/>
                </a:cubicBezTo>
                <a:close/>
                <a:moveTo>
                  <a:pt x="3083" y="1624"/>
                </a:moveTo>
                <a:cubicBezTo>
                  <a:pt x="3078" y="1617"/>
                  <a:pt x="3091" y="1615"/>
                  <a:pt x="3094" y="1611"/>
                </a:cubicBezTo>
                <a:cubicBezTo>
                  <a:pt x="3104" y="1617"/>
                  <a:pt x="3086" y="1621"/>
                  <a:pt x="3083" y="1624"/>
                </a:cubicBezTo>
                <a:close/>
                <a:moveTo>
                  <a:pt x="3380" y="1391"/>
                </a:moveTo>
                <a:cubicBezTo>
                  <a:pt x="3385" y="1392"/>
                  <a:pt x="3391" y="1391"/>
                  <a:pt x="3396" y="1389"/>
                </a:cubicBezTo>
                <a:cubicBezTo>
                  <a:pt x="3423" y="1382"/>
                  <a:pt x="3434" y="1385"/>
                  <a:pt x="3444" y="1378"/>
                </a:cubicBezTo>
                <a:cubicBezTo>
                  <a:pt x="3550" y="1347"/>
                  <a:pt x="3562" y="1348"/>
                  <a:pt x="3573" y="1348"/>
                </a:cubicBezTo>
                <a:cubicBezTo>
                  <a:pt x="3646" y="1319"/>
                  <a:pt x="3657" y="1319"/>
                  <a:pt x="3667" y="1314"/>
                </a:cubicBezTo>
                <a:cubicBezTo>
                  <a:pt x="3709" y="1300"/>
                  <a:pt x="3720" y="1296"/>
                  <a:pt x="3730" y="1289"/>
                </a:cubicBezTo>
                <a:cubicBezTo>
                  <a:pt x="3798" y="1265"/>
                  <a:pt x="3803" y="1259"/>
                  <a:pt x="3808" y="1257"/>
                </a:cubicBezTo>
                <a:cubicBezTo>
                  <a:pt x="3822" y="1253"/>
                  <a:pt x="3821" y="1257"/>
                  <a:pt x="3819" y="1258"/>
                </a:cubicBezTo>
                <a:cubicBezTo>
                  <a:pt x="3769" y="1288"/>
                  <a:pt x="3753" y="1288"/>
                  <a:pt x="3737" y="1298"/>
                </a:cubicBezTo>
                <a:cubicBezTo>
                  <a:pt x="3704" y="1311"/>
                  <a:pt x="3696" y="1312"/>
                  <a:pt x="3689" y="1319"/>
                </a:cubicBezTo>
                <a:cubicBezTo>
                  <a:pt x="3627" y="1336"/>
                  <a:pt x="3613" y="1343"/>
                  <a:pt x="3600" y="1350"/>
                </a:cubicBezTo>
                <a:cubicBezTo>
                  <a:pt x="3516" y="1371"/>
                  <a:pt x="3513" y="1372"/>
                  <a:pt x="3509" y="1369"/>
                </a:cubicBezTo>
                <a:cubicBezTo>
                  <a:pt x="3486" y="1376"/>
                  <a:pt x="3483" y="1376"/>
                  <a:pt x="3479" y="1375"/>
                </a:cubicBezTo>
                <a:cubicBezTo>
                  <a:pt x="3410" y="1391"/>
                  <a:pt x="3403" y="1392"/>
                  <a:pt x="3397" y="1393"/>
                </a:cubicBezTo>
                <a:cubicBezTo>
                  <a:pt x="3329" y="1405"/>
                  <a:pt x="3324" y="1415"/>
                  <a:pt x="3316" y="1408"/>
                </a:cubicBezTo>
                <a:close/>
                <a:moveTo>
                  <a:pt x="3144" y="1481"/>
                </a:moveTo>
                <a:cubicBezTo>
                  <a:pt x="3149" y="1484"/>
                  <a:pt x="3147" y="1487"/>
                  <a:pt x="3145" y="1490"/>
                </a:cubicBezTo>
                <a:cubicBezTo>
                  <a:pt x="3143" y="1488"/>
                  <a:pt x="3142" y="1489"/>
                  <a:pt x="3141" y="1490"/>
                </a:cubicBezTo>
                <a:cubicBezTo>
                  <a:pt x="3139" y="1488"/>
                  <a:pt x="3142" y="1484"/>
                  <a:pt x="3144" y="1481"/>
                </a:cubicBezTo>
                <a:close/>
                <a:moveTo>
                  <a:pt x="3128" y="1513"/>
                </a:moveTo>
                <a:cubicBezTo>
                  <a:pt x="3137" y="1507"/>
                  <a:pt x="3129" y="1520"/>
                  <a:pt x="3126" y="1519"/>
                </a:cubicBezTo>
                <a:cubicBezTo>
                  <a:pt x="3125" y="1518"/>
                  <a:pt x="3126" y="1514"/>
                  <a:pt x="3128" y="1513"/>
                </a:cubicBezTo>
                <a:close/>
                <a:moveTo>
                  <a:pt x="3101" y="1380"/>
                </a:moveTo>
                <a:cubicBezTo>
                  <a:pt x="3097" y="1374"/>
                  <a:pt x="3093" y="1369"/>
                  <a:pt x="3096" y="1362"/>
                </a:cubicBezTo>
                <a:cubicBezTo>
                  <a:pt x="3087" y="1357"/>
                  <a:pt x="3089" y="1350"/>
                  <a:pt x="3088" y="1344"/>
                </a:cubicBezTo>
                <a:cubicBezTo>
                  <a:pt x="3080" y="1340"/>
                  <a:pt x="3086" y="1334"/>
                  <a:pt x="3082" y="1329"/>
                </a:cubicBezTo>
                <a:cubicBezTo>
                  <a:pt x="3083" y="1326"/>
                  <a:pt x="3080" y="1325"/>
                  <a:pt x="3079" y="1323"/>
                </a:cubicBezTo>
                <a:cubicBezTo>
                  <a:pt x="3077" y="1321"/>
                  <a:pt x="3079" y="1320"/>
                  <a:pt x="3078" y="1319"/>
                </a:cubicBezTo>
                <a:cubicBezTo>
                  <a:pt x="3077" y="1316"/>
                  <a:pt x="3076" y="1310"/>
                  <a:pt x="3072" y="1307"/>
                </a:cubicBezTo>
                <a:cubicBezTo>
                  <a:pt x="3070" y="1305"/>
                  <a:pt x="3067" y="1298"/>
                  <a:pt x="3068" y="1293"/>
                </a:cubicBezTo>
                <a:cubicBezTo>
                  <a:pt x="3061" y="1283"/>
                  <a:pt x="3059" y="1271"/>
                  <a:pt x="3057" y="1260"/>
                </a:cubicBezTo>
                <a:cubicBezTo>
                  <a:pt x="3051" y="1257"/>
                  <a:pt x="3058" y="1253"/>
                  <a:pt x="3054" y="1250"/>
                </a:cubicBezTo>
                <a:cubicBezTo>
                  <a:pt x="3053" y="1247"/>
                  <a:pt x="3051" y="1245"/>
                  <a:pt x="3053" y="1242"/>
                </a:cubicBezTo>
                <a:cubicBezTo>
                  <a:pt x="3052" y="1235"/>
                  <a:pt x="3046" y="1230"/>
                  <a:pt x="3048" y="1224"/>
                </a:cubicBezTo>
                <a:cubicBezTo>
                  <a:pt x="3044" y="1218"/>
                  <a:pt x="3048" y="1211"/>
                  <a:pt x="3044" y="1206"/>
                </a:cubicBezTo>
                <a:cubicBezTo>
                  <a:pt x="3045" y="1203"/>
                  <a:pt x="3040" y="1201"/>
                  <a:pt x="3043" y="1197"/>
                </a:cubicBezTo>
                <a:cubicBezTo>
                  <a:pt x="3043" y="1195"/>
                  <a:pt x="3044" y="1192"/>
                  <a:pt x="3042" y="1189"/>
                </a:cubicBezTo>
                <a:cubicBezTo>
                  <a:pt x="3049" y="1185"/>
                  <a:pt x="3048" y="1199"/>
                  <a:pt x="3050" y="1203"/>
                </a:cubicBezTo>
                <a:cubicBezTo>
                  <a:pt x="3052" y="1208"/>
                  <a:pt x="3062" y="1212"/>
                  <a:pt x="3056" y="1218"/>
                </a:cubicBezTo>
                <a:cubicBezTo>
                  <a:pt x="3065" y="1223"/>
                  <a:pt x="3064" y="1228"/>
                  <a:pt x="3066" y="1234"/>
                </a:cubicBezTo>
                <a:cubicBezTo>
                  <a:pt x="3074" y="1238"/>
                  <a:pt x="3069" y="1244"/>
                  <a:pt x="3077" y="1249"/>
                </a:cubicBezTo>
                <a:cubicBezTo>
                  <a:pt x="3076" y="1260"/>
                  <a:pt x="3086" y="1269"/>
                  <a:pt x="3089" y="1280"/>
                </a:cubicBezTo>
                <a:cubicBezTo>
                  <a:pt x="3097" y="1290"/>
                  <a:pt x="3096" y="1301"/>
                  <a:pt x="3106" y="1311"/>
                </a:cubicBezTo>
                <a:cubicBezTo>
                  <a:pt x="3106" y="1326"/>
                  <a:pt x="3112" y="1340"/>
                  <a:pt x="3116" y="1355"/>
                </a:cubicBezTo>
                <a:cubicBezTo>
                  <a:pt x="3115" y="1361"/>
                  <a:pt x="3116" y="1366"/>
                  <a:pt x="3118" y="1371"/>
                </a:cubicBezTo>
                <a:cubicBezTo>
                  <a:pt x="3109" y="1378"/>
                  <a:pt x="3124" y="1381"/>
                  <a:pt x="3117" y="1388"/>
                </a:cubicBezTo>
                <a:cubicBezTo>
                  <a:pt x="3122" y="1398"/>
                  <a:pt x="3122" y="1409"/>
                  <a:pt x="3125" y="1420"/>
                </a:cubicBezTo>
                <a:cubicBezTo>
                  <a:pt x="3118" y="1437"/>
                  <a:pt x="3123" y="1453"/>
                  <a:pt x="3116" y="1471"/>
                </a:cubicBezTo>
                <a:cubicBezTo>
                  <a:pt x="3113" y="1446"/>
                  <a:pt x="3108" y="1422"/>
                  <a:pt x="3106" y="1398"/>
                </a:cubicBezTo>
                <a:cubicBezTo>
                  <a:pt x="3103" y="1392"/>
                  <a:pt x="3099" y="1386"/>
                  <a:pt x="3101" y="1380"/>
                </a:cubicBezTo>
                <a:close/>
                <a:moveTo>
                  <a:pt x="3116" y="1485"/>
                </a:moveTo>
                <a:cubicBezTo>
                  <a:pt x="3110" y="1490"/>
                  <a:pt x="3113" y="1478"/>
                  <a:pt x="3116" y="1475"/>
                </a:cubicBezTo>
                <a:cubicBezTo>
                  <a:pt x="3117" y="1478"/>
                  <a:pt x="3117" y="1482"/>
                  <a:pt x="3116" y="1485"/>
                </a:cubicBezTo>
                <a:close/>
                <a:moveTo>
                  <a:pt x="3231" y="1453"/>
                </a:moveTo>
                <a:cubicBezTo>
                  <a:pt x="3241" y="1447"/>
                  <a:pt x="3232" y="1460"/>
                  <a:pt x="3230" y="1459"/>
                </a:cubicBezTo>
                <a:cubicBezTo>
                  <a:pt x="3228" y="1458"/>
                  <a:pt x="3229" y="1454"/>
                  <a:pt x="3231" y="1453"/>
                </a:cubicBezTo>
                <a:close/>
                <a:moveTo>
                  <a:pt x="3245" y="1463"/>
                </a:moveTo>
                <a:cubicBezTo>
                  <a:pt x="3256" y="1465"/>
                  <a:pt x="3264" y="1454"/>
                  <a:pt x="3275" y="1457"/>
                </a:cubicBezTo>
                <a:cubicBezTo>
                  <a:pt x="3333" y="1437"/>
                  <a:pt x="3340" y="1441"/>
                  <a:pt x="3347" y="1439"/>
                </a:cubicBezTo>
                <a:cubicBezTo>
                  <a:pt x="3375" y="1429"/>
                  <a:pt x="3383" y="1435"/>
                  <a:pt x="3389" y="1427"/>
                </a:cubicBezTo>
                <a:cubicBezTo>
                  <a:pt x="3447" y="1427"/>
                  <a:pt x="3460" y="1420"/>
                  <a:pt x="3475" y="1423"/>
                </a:cubicBezTo>
                <a:cubicBezTo>
                  <a:pt x="3577" y="1415"/>
                  <a:pt x="3580" y="1413"/>
                  <a:pt x="3584" y="1415"/>
                </a:cubicBezTo>
                <a:cubicBezTo>
                  <a:pt x="3653" y="1417"/>
                  <a:pt x="3640" y="1416"/>
                  <a:pt x="3638" y="1419"/>
                </a:cubicBezTo>
                <a:cubicBezTo>
                  <a:pt x="3606" y="1428"/>
                  <a:pt x="3602" y="1428"/>
                  <a:pt x="3598" y="1429"/>
                </a:cubicBezTo>
                <a:cubicBezTo>
                  <a:pt x="3554" y="1436"/>
                  <a:pt x="3551" y="1445"/>
                  <a:pt x="3546" y="1440"/>
                </a:cubicBezTo>
                <a:cubicBezTo>
                  <a:pt x="3512" y="1439"/>
                  <a:pt x="3509" y="1452"/>
                  <a:pt x="3503" y="1444"/>
                </a:cubicBezTo>
                <a:cubicBezTo>
                  <a:pt x="3472" y="1444"/>
                  <a:pt x="3469" y="1451"/>
                  <a:pt x="3464" y="1448"/>
                </a:cubicBezTo>
                <a:cubicBezTo>
                  <a:pt x="3408" y="1459"/>
                  <a:pt x="3400" y="1455"/>
                  <a:pt x="3393" y="1459"/>
                </a:cubicBezTo>
                <a:cubicBezTo>
                  <a:pt x="3357" y="1464"/>
                  <a:pt x="3354" y="1465"/>
                  <a:pt x="3350" y="1463"/>
                </a:cubicBezTo>
                <a:cubicBezTo>
                  <a:pt x="3304" y="1474"/>
                  <a:pt x="3300" y="1474"/>
                  <a:pt x="3296" y="1477"/>
                </a:cubicBezTo>
                <a:cubicBezTo>
                  <a:pt x="3261" y="1487"/>
                  <a:pt x="3255" y="1479"/>
                  <a:pt x="3251" y="1490"/>
                </a:cubicBezTo>
                <a:cubicBezTo>
                  <a:pt x="3185" y="1506"/>
                  <a:pt x="3167" y="1526"/>
                  <a:pt x="3147" y="1531"/>
                </a:cubicBezTo>
                <a:cubicBezTo>
                  <a:pt x="3114" y="1536"/>
                  <a:pt x="3119" y="1543"/>
                  <a:pt x="3123" y="1538"/>
                </a:cubicBezTo>
                <a:cubicBezTo>
                  <a:pt x="3171" y="1501"/>
                  <a:pt x="3177" y="1490"/>
                  <a:pt x="3184" y="1486"/>
                </a:cubicBezTo>
                <a:cubicBezTo>
                  <a:pt x="3226" y="1473"/>
                  <a:pt x="3235" y="1470"/>
                  <a:pt x="3245" y="1463"/>
                </a:cubicBezTo>
                <a:close/>
                <a:moveTo>
                  <a:pt x="3167" y="1470"/>
                </a:moveTo>
                <a:cubicBezTo>
                  <a:pt x="3172" y="1469"/>
                  <a:pt x="3176" y="1466"/>
                  <a:pt x="3181" y="1466"/>
                </a:cubicBezTo>
                <a:cubicBezTo>
                  <a:pt x="3189" y="1458"/>
                  <a:pt x="3198" y="1461"/>
                  <a:pt x="3206" y="1452"/>
                </a:cubicBezTo>
                <a:cubicBezTo>
                  <a:pt x="3211" y="1458"/>
                  <a:pt x="3198" y="1463"/>
                  <a:pt x="3195" y="1462"/>
                </a:cubicBezTo>
                <a:cubicBezTo>
                  <a:pt x="3191" y="1468"/>
                  <a:pt x="3186" y="1466"/>
                  <a:pt x="3182" y="1470"/>
                </a:cubicBezTo>
                <a:cubicBezTo>
                  <a:pt x="3180" y="1473"/>
                  <a:pt x="3176" y="1470"/>
                  <a:pt x="3174" y="1471"/>
                </a:cubicBezTo>
                <a:cubicBezTo>
                  <a:pt x="3172" y="1472"/>
                  <a:pt x="3171" y="1476"/>
                  <a:pt x="3170" y="1476"/>
                </a:cubicBezTo>
                <a:cubicBezTo>
                  <a:pt x="3170" y="1476"/>
                  <a:pt x="3168" y="1474"/>
                  <a:pt x="3168" y="1474"/>
                </a:cubicBezTo>
                <a:cubicBezTo>
                  <a:pt x="3164" y="1476"/>
                  <a:pt x="3159" y="1485"/>
                  <a:pt x="3154" y="1478"/>
                </a:cubicBezTo>
                <a:cubicBezTo>
                  <a:pt x="3157" y="1469"/>
                  <a:pt x="3163" y="1474"/>
                  <a:pt x="3167" y="1470"/>
                </a:cubicBezTo>
                <a:close/>
                <a:moveTo>
                  <a:pt x="3187" y="1376"/>
                </a:moveTo>
                <a:cubicBezTo>
                  <a:pt x="3185" y="1370"/>
                  <a:pt x="3185" y="1363"/>
                  <a:pt x="3189" y="1355"/>
                </a:cubicBezTo>
                <a:cubicBezTo>
                  <a:pt x="3191" y="1357"/>
                  <a:pt x="3193" y="1359"/>
                  <a:pt x="3196" y="1361"/>
                </a:cubicBezTo>
                <a:cubicBezTo>
                  <a:pt x="3196" y="1365"/>
                  <a:pt x="3192" y="1371"/>
                  <a:pt x="3187" y="1376"/>
                </a:cubicBezTo>
                <a:close/>
                <a:moveTo>
                  <a:pt x="3379" y="456"/>
                </a:moveTo>
                <a:cubicBezTo>
                  <a:pt x="3385" y="461"/>
                  <a:pt x="3376" y="469"/>
                  <a:pt x="3380" y="474"/>
                </a:cubicBezTo>
                <a:cubicBezTo>
                  <a:pt x="3373" y="477"/>
                  <a:pt x="3375" y="461"/>
                  <a:pt x="3379" y="456"/>
                </a:cubicBezTo>
                <a:close/>
                <a:moveTo>
                  <a:pt x="3309" y="952"/>
                </a:moveTo>
                <a:cubicBezTo>
                  <a:pt x="3303" y="947"/>
                  <a:pt x="3312" y="940"/>
                  <a:pt x="3307" y="935"/>
                </a:cubicBezTo>
                <a:cubicBezTo>
                  <a:pt x="3310" y="924"/>
                  <a:pt x="3311" y="913"/>
                  <a:pt x="3310" y="902"/>
                </a:cubicBezTo>
                <a:cubicBezTo>
                  <a:pt x="3315" y="899"/>
                  <a:pt x="3317" y="904"/>
                  <a:pt x="3313" y="908"/>
                </a:cubicBezTo>
                <a:cubicBezTo>
                  <a:pt x="3316" y="911"/>
                  <a:pt x="3314" y="914"/>
                  <a:pt x="3317" y="918"/>
                </a:cubicBezTo>
                <a:cubicBezTo>
                  <a:pt x="3310" y="934"/>
                  <a:pt x="3314" y="950"/>
                  <a:pt x="3309" y="966"/>
                </a:cubicBezTo>
                <a:cubicBezTo>
                  <a:pt x="3303" y="969"/>
                  <a:pt x="3309" y="963"/>
                  <a:pt x="3306" y="960"/>
                </a:cubicBezTo>
                <a:cubicBezTo>
                  <a:pt x="3306" y="958"/>
                  <a:pt x="3306" y="955"/>
                  <a:pt x="3309" y="952"/>
                </a:cubicBezTo>
                <a:close/>
                <a:moveTo>
                  <a:pt x="3303" y="988"/>
                </a:moveTo>
                <a:cubicBezTo>
                  <a:pt x="3306" y="996"/>
                  <a:pt x="3298" y="1006"/>
                  <a:pt x="3301" y="1015"/>
                </a:cubicBezTo>
                <a:cubicBezTo>
                  <a:pt x="3298" y="1024"/>
                  <a:pt x="3301" y="1032"/>
                  <a:pt x="3296" y="1040"/>
                </a:cubicBezTo>
                <a:cubicBezTo>
                  <a:pt x="3291" y="1032"/>
                  <a:pt x="3301" y="1022"/>
                  <a:pt x="3295" y="1014"/>
                </a:cubicBezTo>
                <a:cubicBezTo>
                  <a:pt x="3305" y="1004"/>
                  <a:pt x="3294" y="997"/>
                  <a:pt x="3303" y="988"/>
                </a:cubicBezTo>
                <a:close/>
                <a:moveTo>
                  <a:pt x="3280" y="1076"/>
                </a:moveTo>
                <a:cubicBezTo>
                  <a:pt x="3290" y="1068"/>
                  <a:pt x="3289" y="1064"/>
                  <a:pt x="3294" y="1053"/>
                </a:cubicBezTo>
                <a:cubicBezTo>
                  <a:pt x="3299" y="1066"/>
                  <a:pt x="3282" y="1081"/>
                  <a:pt x="3289" y="1093"/>
                </a:cubicBezTo>
                <a:cubicBezTo>
                  <a:pt x="3281" y="1100"/>
                  <a:pt x="3287" y="1106"/>
                  <a:pt x="3281" y="1113"/>
                </a:cubicBezTo>
                <a:cubicBezTo>
                  <a:pt x="3278" y="1101"/>
                  <a:pt x="3282" y="1088"/>
                  <a:pt x="3280" y="1076"/>
                </a:cubicBezTo>
                <a:close/>
                <a:moveTo>
                  <a:pt x="3233" y="654"/>
                </a:moveTo>
                <a:cubicBezTo>
                  <a:pt x="3234" y="660"/>
                  <a:pt x="3238" y="666"/>
                  <a:pt x="3233" y="672"/>
                </a:cubicBezTo>
                <a:cubicBezTo>
                  <a:pt x="3231" y="666"/>
                  <a:pt x="3228" y="661"/>
                  <a:pt x="3233" y="654"/>
                </a:cubicBezTo>
                <a:close/>
                <a:moveTo>
                  <a:pt x="3235" y="689"/>
                </a:moveTo>
                <a:cubicBezTo>
                  <a:pt x="3234" y="694"/>
                  <a:pt x="3235" y="700"/>
                  <a:pt x="3238" y="705"/>
                </a:cubicBezTo>
                <a:cubicBezTo>
                  <a:pt x="3231" y="710"/>
                  <a:pt x="3231" y="697"/>
                  <a:pt x="3232" y="693"/>
                </a:cubicBezTo>
                <a:cubicBezTo>
                  <a:pt x="3229" y="688"/>
                  <a:pt x="3234" y="682"/>
                  <a:pt x="3230" y="677"/>
                </a:cubicBezTo>
                <a:cubicBezTo>
                  <a:pt x="3236" y="672"/>
                  <a:pt x="3231" y="686"/>
                  <a:pt x="3235" y="689"/>
                </a:cubicBezTo>
                <a:close/>
                <a:moveTo>
                  <a:pt x="3209" y="1367"/>
                </a:moveTo>
                <a:cubicBezTo>
                  <a:pt x="3206" y="1355"/>
                  <a:pt x="3218" y="1354"/>
                  <a:pt x="3220" y="1343"/>
                </a:cubicBezTo>
                <a:cubicBezTo>
                  <a:pt x="3222" y="1345"/>
                  <a:pt x="3225" y="1345"/>
                  <a:pt x="3226" y="1344"/>
                </a:cubicBezTo>
                <a:cubicBezTo>
                  <a:pt x="3229" y="1352"/>
                  <a:pt x="3214" y="1363"/>
                  <a:pt x="3209" y="1367"/>
                </a:cubicBezTo>
                <a:close/>
                <a:moveTo>
                  <a:pt x="3267" y="1160"/>
                </a:moveTo>
                <a:cubicBezTo>
                  <a:pt x="3268" y="1172"/>
                  <a:pt x="3262" y="1184"/>
                  <a:pt x="3266" y="1196"/>
                </a:cubicBezTo>
                <a:cubicBezTo>
                  <a:pt x="3248" y="1255"/>
                  <a:pt x="3254" y="1259"/>
                  <a:pt x="3246" y="1265"/>
                </a:cubicBezTo>
                <a:cubicBezTo>
                  <a:pt x="3223" y="1297"/>
                  <a:pt x="3227" y="1284"/>
                  <a:pt x="3231" y="1271"/>
                </a:cubicBezTo>
                <a:cubicBezTo>
                  <a:pt x="3240" y="1191"/>
                  <a:pt x="3240" y="1181"/>
                  <a:pt x="3246" y="1169"/>
                </a:cubicBezTo>
                <a:cubicBezTo>
                  <a:pt x="3253" y="1104"/>
                  <a:pt x="3245" y="1099"/>
                  <a:pt x="3254" y="1092"/>
                </a:cubicBezTo>
                <a:cubicBezTo>
                  <a:pt x="3247" y="1024"/>
                  <a:pt x="3244" y="1019"/>
                  <a:pt x="3247" y="1014"/>
                </a:cubicBezTo>
                <a:cubicBezTo>
                  <a:pt x="3240" y="967"/>
                  <a:pt x="3246" y="958"/>
                  <a:pt x="3240" y="951"/>
                </a:cubicBezTo>
                <a:cubicBezTo>
                  <a:pt x="3238" y="891"/>
                  <a:pt x="3244" y="882"/>
                  <a:pt x="3240" y="874"/>
                </a:cubicBezTo>
                <a:cubicBezTo>
                  <a:pt x="3236" y="775"/>
                  <a:pt x="3228" y="769"/>
                  <a:pt x="3235" y="761"/>
                </a:cubicBezTo>
                <a:cubicBezTo>
                  <a:pt x="3237" y="746"/>
                  <a:pt x="3235" y="749"/>
                  <a:pt x="3238" y="753"/>
                </a:cubicBezTo>
                <a:cubicBezTo>
                  <a:pt x="3240" y="819"/>
                  <a:pt x="3250" y="825"/>
                  <a:pt x="3247" y="832"/>
                </a:cubicBezTo>
                <a:cubicBezTo>
                  <a:pt x="3256" y="904"/>
                  <a:pt x="3258" y="918"/>
                  <a:pt x="3259" y="932"/>
                </a:cubicBezTo>
                <a:cubicBezTo>
                  <a:pt x="3261" y="958"/>
                  <a:pt x="3261" y="964"/>
                  <a:pt x="3262" y="971"/>
                </a:cubicBezTo>
                <a:cubicBezTo>
                  <a:pt x="3270" y="1022"/>
                  <a:pt x="3268" y="1035"/>
                  <a:pt x="3272" y="1048"/>
                </a:cubicBezTo>
                <a:cubicBezTo>
                  <a:pt x="3265" y="1137"/>
                  <a:pt x="3271" y="1148"/>
                  <a:pt x="3267" y="1160"/>
                </a:cubicBezTo>
                <a:close/>
                <a:moveTo>
                  <a:pt x="3287" y="1211"/>
                </a:moveTo>
                <a:cubicBezTo>
                  <a:pt x="3282" y="1214"/>
                  <a:pt x="3285" y="1208"/>
                  <a:pt x="3288" y="1205"/>
                </a:cubicBezTo>
                <a:cubicBezTo>
                  <a:pt x="3293" y="1202"/>
                  <a:pt x="3289" y="1208"/>
                  <a:pt x="3287" y="1211"/>
                </a:cubicBezTo>
                <a:close/>
                <a:moveTo>
                  <a:pt x="3275" y="1203"/>
                </a:moveTo>
                <a:cubicBezTo>
                  <a:pt x="3271" y="1198"/>
                  <a:pt x="3280" y="1192"/>
                  <a:pt x="3275" y="1188"/>
                </a:cubicBezTo>
                <a:cubicBezTo>
                  <a:pt x="3286" y="1153"/>
                  <a:pt x="3288" y="1149"/>
                  <a:pt x="3286" y="1145"/>
                </a:cubicBezTo>
                <a:cubicBezTo>
                  <a:pt x="3298" y="1108"/>
                  <a:pt x="3292" y="1100"/>
                  <a:pt x="3299" y="1090"/>
                </a:cubicBezTo>
                <a:cubicBezTo>
                  <a:pt x="3325" y="914"/>
                  <a:pt x="3327" y="904"/>
                  <a:pt x="3330" y="895"/>
                </a:cubicBezTo>
                <a:cubicBezTo>
                  <a:pt x="3339" y="831"/>
                  <a:pt x="3337" y="822"/>
                  <a:pt x="3337" y="813"/>
                </a:cubicBezTo>
                <a:cubicBezTo>
                  <a:pt x="3352" y="746"/>
                  <a:pt x="3355" y="735"/>
                  <a:pt x="3354" y="724"/>
                </a:cubicBezTo>
                <a:cubicBezTo>
                  <a:pt x="3362" y="646"/>
                  <a:pt x="3363" y="634"/>
                  <a:pt x="3365" y="623"/>
                </a:cubicBezTo>
                <a:cubicBezTo>
                  <a:pt x="3371" y="567"/>
                  <a:pt x="3358" y="563"/>
                  <a:pt x="3368" y="557"/>
                </a:cubicBezTo>
                <a:cubicBezTo>
                  <a:pt x="3370" y="518"/>
                  <a:pt x="3369" y="512"/>
                  <a:pt x="3370" y="507"/>
                </a:cubicBezTo>
                <a:cubicBezTo>
                  <a:pt x="3377" y="482"/>
                  <a:pt x="3378" y="484"/>
                  <a:pt x="3381" y="486"/>
                </a:cubicBezTo>
                <a:cubicBezTo>
                  <a:pt x="3379" y="562"/>
                  <a:pt x="3370" y="570"/>
                  <a:pt x="3375" y="576"/>
                </a:cubicBezTo>
                <a:cubicBezTo>
                  <a:pt x="3375" y="667"/>
                  <a:pt x="3369" y="672"/>
                  <a:pt x="3376" y="675"/>
                </a:cubicBezTo>
                <a:cubicBezTo>
                  <a:pt x="3373" y="724"/>
                  <a:pt x="3374" y="738"/>
                  <a:pt x="3372" y="753"/>
                </a:cubicBezTo>
                <a:cubicBezTo>
                  <a:pt x="3360" y="869"/>
                  <a:pt x="3367" y="875"/>
                  <a:pt x="3361" y="882"/>
                </a:cubicBezTo>
                <a:cubicBezTo>
                  <a:pt x="3346" y="951"/>
                  <a:pt x="3348" y="958"/>
                  <a:pt x="3346" y="965"/>
                </a:cubicBezTo>
                <a:cubicBezTo>
                  <a:pt x="3339" y="1047"/>
                  <a:pt x="3329" y="1059"/>
                  <a:pt x="3333" y="1068"/>
                </a:cubicBezTo>
                <a:cubicBezTo>
                  <a:pt x="3314" y="1133"/>
                  <a:pt x="3303" y="1141"/>
                  <a:pt x="3307" y="1147"/>
                </a:cubicBezTo>
                <a:close/>
                <a:moveTo>
                  <a:pt x="3519" y="1049"/>
                </a:moveTo>
                <a:cubicBezTo>
                  <a:pt x="3522" y="1041"/>
                  <a:pt x="3527" y="1048"/>
                  <a:pt x="3531" y="1043"/>
                </a:cubicBezTo>
                <a:cubicBezTo>
                  <a:pt x="3539" y="1038"/>
                  <a:pt x="3548" y="1037"/>
                  <a:pt x="3556" y="1033"/>
                </a:cubicBezTo>
                <a:cubicBezTo>
                  <a:pt x="3559" y="1037"/>
                  <a:pt x="3553" y="1038"/>
                  <a:pt x="3550" y="1036"/>
                </a:cubicBezTo>
                <a:cubicBezTo>
                  <a:pt x="3537" y="1048"/>
                  <a:pt x="3523" y="1047"/>
                  <a:pt x="3510" y="1056"/>
                </a:cubicBezTo>
                <a:cubicBezTo>
                  <a:pt x="3505" y="1052"/>
                  <a:pt x="3516" y="1048"/>
                  <a:pt x="3519" y="1049"/>
                </a:cubicBezTo>
                <a:close/>
                <a:moveTo>
                  <a:pt x="3453" y="973"/>
                </a:moveTo>
                <a:cubicBezTo>
                  <a:pt x="3450" y="976"/>
                  <a:pt x="3448" y="979"/>
                  <a:pt x="3446" y="982"/>
                </a:cubicBezTo>
                <a:cubicBezTo>
                  <a:pt x="3442" y="985"/>
                  <a:pt x="3443" y="981"/>
                  <a:pt x="3445" y="978"/>
                </a:cubicBezTo>
                <a:cubicBezTo>
                  <a:pt x="3447" y="975"/>
                  <a:pt x="3450" y="972"/>
                  <a:pt x="3452" y="969"/>
                </a:cubicBezTo>
                <a:cubicBezTo>
                  <a:pt x="3456" y="967"/>
                  <a:pt x="3455" y="971"/>
                  <a:pt x="3453" y="973"/>
                </a:cubicBezTo>
                <a:close/>
                <a:moveTo>
                  <a:pt x="3458" y="966"/>
                </a:moveTo>
                <a:cubicBezTo>
                  <a:pt x="3454" y="960"/>
                  <a:pt x="3466" y="951"/>
                  <a:pt x="3463" y="945"/>
                </a:cubicBezTo>
                <a:cubicBezTo>
                  <a:pt x="3476" y="942"/>
                  <a:pt x="3465" y="960"/>
                  <a:pt x="3458" y="966"/>
                </a:cubicBezTo>
                <a:close/>
                <a:moveTo>
                  <a:pt x="3710" y="706"/>
                </a:moveTo>
                <a:cubicBezTo>
                  <a:pt x="3717" y="705"/>
                  <a:pt x="3723" y="694"/>
                  <a:pt x="3731" y="693"/>
                </a:cubicBezTo>
                <a:cubicBezTo>
                  <a:pt x="3737" y="691"/>
                  <a:pt x="3743" y="685"/>
                  <a:pt x="3750" y="682"/>
                </a:cubicBezTo>
                <a:cubicBezTo>
                  <a:pt x="3763" y="672"/>
                  <a:pt x="3776" y="663"/>
                  <a:pt x="3789" y="654"/>
                </a:cubicBezTo>
                <a:cubicBezTo>
                  <a:pt x="3792" y="657"/>
                  <a:pt x="3786" y="656"/>
                  <a:pt x="3784" y="661"/>
                </a:cubicBezTo>
                <a:cubicBezTo>
                  <a:pt x="3782" y="664"/>
                  <a:pt x="3779" y="667"/>
                  <a:pt x="3777" y="670"/>
                </a:cubicBezTo>
                <a:cubicBezTo>
                  <a:pt x="3769" y="670"/>
                  <a:pt x="3763" y="676"/>
                  <a:pt x="3756" y="683"/>
                </a:cubicBezTo>
                <a:cubicBezTo>
                  <a:pt x="3749" y="685"/>
                  <a:pt x="3742" y="693"/>
                  <a:pt x="3735" y="696"/>
                </a:cubicBezTo>
                <a:cubicBezTo>
                  <a:pt x="3723" y="711"/>
                  <a:pt x="3708" y="711"/>
                  <a:pt x="3696" y="729"/>
                </a:cubicBezTo>
                <a:cubicBezTo>
                  <a:pt x="3689" y="721"/>
                  <a:pt x="3705" y="718"/>
                  <a:pt x="3710" y="706"/>
                </a:cubicBezTo>
                <a:close/>
                <a:moveTo>
                  <a:pt x="3778" y="601"/>
                </a:moveTo>
                <a:cubicBezTo>
                  <a:pt x="3783" y="595"/>
                  <a:pt x="3788" y="585"/>
                  <a:pt x="3794" y="585"/>
                </a:cubicBezTo>
                <a:cubicBezTo>
                  <a:pt x="3799" y="592"/>
                  <a:pt x="3786" y="589"/>
                  <a:pt x="3784" y="599"/>
                </a:cubicBezTo>
                <a:cubicBezTo>
                  <a:pt x="3782" y="603"/>
                  <a:pt x="3779" y="601"/>
                  <a:pt x="3776" y="604"/>
                </a:cubicBezTo>
                <a:cubicBezTo>
                  <a:pt x="3774" y="607"/>
                  <a:pt x="3771" y="610"/>
                  <a:pt x="3769" y="613"/>
                </a:cubicBezTo>
                <a:cubicBezTo>
                  <a:pt x="3761" y="620"/>
                  <a:pt x="3774" y="596"/>
                  <a:pt x="3778" y="601"/>
                </a:cubicBezTo>
                <a:close/>
                <a:moveTo>
                  <a:pt x="3680" y="760"/>
                </a:moveTo>
                <a:cubicBezTo>
                  <a:pt x="3677" y="755"/>
                  <a:pt x="3683" y="755"/>
                  <a:pt x="3685" y="753"/>
                </a:cubicBezTo>
                <a:cubicBezTo>
                  <a:pt x="3694" y="750"/>
                  <a:pt x="3682" y="757"/>
                  <a:pt x="3680" y="760"/>
                </a:cubicBezTo>
                <a:close/>
                <a:moveTo>
                  <a:pt x="3577" y="828"/>
                </a:moveTo>
                <a:cubicBezTo>
                  <a:pt x="3581" y="819"/>
                  <a:pt x="3586" y="824"/>
                  <a:pt x="3590" y="816"/>
                </a:cubicBezTo>
                <a:cubicBezTo>
                  <a:pt x="3597" y="807"/>
                  <a:pt x="3603" y="799"/>
                  <a:pt x="3609" y="790"/>
                </a:cubicBezTo>
                <a:cubicBezTo>
                  <a:pt x="3636" y="767"/>
                  <a:pt x="3663" y="749"/>
                  <a:pt x="3690" y="727"/>
                </a:cubicBezTo>
                <a:cubicBezTo>
                  <a:pt x="3692" y="729"/>
                  <a:pt x="3689" y="732"/>
                  <a:pt x="3689" y="734"/>
                </a:cubicBezTo>
                <a:cubicBezTo>
                  <a:pt x="3671" y="752"/>
                  <a:pt x="3653" y="764"/>
                  <a:pt x="3636" y="789"/>
                </a:cubicBezTo>
                <a:cubicBezTo>
                  <a:pt x="3629" y="796"/>
                  <a:pt x="3621" y="798"/>
                  <a:pt x="3614" y="808"/>
                </a:cubicBezTo>
                <a:cubicBezTo>
                  <a:pt x="3613" y="816"/>
                  <a:pt x="3599" y="806"/>
                  <a:pt x="3605" y="816"/>
                </a:cubicBezTo>
                <a:cubicBezTo>
                  <a:pt x="3600" y="817"/>
                  <a:pt x="3596" y="823"/>
                  <a:pt x="3591" y="824"/>
                </a:cubicBezTo>
                <a:cubicBezTo>
                  <a:pt x="3587" y="827"/>
                  <a:pt x="3584" y="839"/>
                  <a:pt x="3578" y="836"/>
                </a:cubicBezTo>
                <a:cubicBezTo>
                  <a:pt x="3575" y="840"/>
                  <a:pt x="3572" y="849"/>
                  <a:pt x="3567" y="842"/>
                </a:cubicBezTo>
                <a:cubicBezTo>
                  <a:pt x="3574" y="841"/>
                  <a:pt x="3569" y="834"/>
                  <a:pt x="3577" y="828"/>
                </a:cubicBezTo>
                <a:close/>
                <a:moveTo>
                  <a:pt x="3541" y="876"/>
                </a:moveTo>
                <a:cubicBezTo>
                  <a:pt x="3543" y="873"/>
                  <a:pt x="3545" y="870"/>
                  <a:pt x="3548" y="867"/>
                </a:cubicBezTo>
                <a:cubicBezTo>
                  <a:pt x="3552" y="864"/>
                  <a:pt x="3550" y="869"/>
                  <a:pt x="3548" y="871"/>
                </a:cubicBezTo>
                <a:cubicBezTo>
                  <a:pt x="3546" y="874"/>
                  <a:pt x="3543" y="877"/>
                  <a:pt x="3541" y="880"/>
                </a:cubicBezTo>
                <a:cubicBezTo>
                  <a:pt x="3537" y="883"/>
                  <a:pt x="3539" y="879"/>
                  <a:pt x="3541" y="876"/>
                </a:cubicBezTo>
                <a:close/>
                <a:moveTo>
                  <a:pt x="2581" y="1492"/>
                </a:moveTo>
                <a:cubicBezTo>
                  <a:pt x="2570" y="1501"/>
                  <a:pt x="2566" y="1513"/>
                  <a:pt x="2557" y="1523"/>
                </a:cubicBezTo>
                <a:cubicBezTo>
                  <a:pt x="2536" y="1560"/>
                  <a:pt x="2537" y="1566"/>
                  <a:pt x="2530" y="1570"/>
                </a:cubicBezTo>
                <a:cubicBezTo>
                  <a:pt x="2522" y="1593"/>
                  <a:pt x="2529" y="1602"/>
                  <a:pt x="2522" y="1607"/>
                </a:cubicBezTo>
                <a:cubicBezTo>
                  <a:pt x="2494" y="1556"/>
                  <a:pt x="2500" y="1555"/>
                  <a:pt x="2496" y="1551"/>
                </a:cubicBezTo>
                <a:cubicBezTo>
                  <a:pt x="2482" y="1508"/>
                  <a:pt x="2492" y="1506"/>
                  <a:pt x="2486" y="1500"/>
                </a:cubicBezTo>
                <a:cubicBezTo>
                  <a:pt x="2483" y="1469"/>
                  <a:pt x="2482" y="1464"/>
                  <a:pt x="2484" y="1460"/>
                </a:cubicBezTo>
                <a:cubicBezTo>
                  <a:pt x="2486" y="1375"/>
                  <a:pt x="2486" y="1366"/>
                  <a:pt x="2489" y="1358"/>
                </a:cubicBezTo>
                <a:cubicBezTo>
                  <a:pt x="2494" y="1296"/>
                  <a:pt x="2502" y="1293"/>
                  <a:pt x="2500" y="1287"/>
                </a:cubicBezTo>
                <a:cubicBezTo>
                  <a:pt x="2505" y="1234"/>
                  <a:pt x="2502" y="1228"/>
                  <a:pt x="2503" y="1224"/>
                </a:cubicBezTo>
                <a:cubicBezTo>
                  <a:pt x="2510" y="1178"/>
                  <a:pt x="2507" y="1169"/>
                  <a:pt x="2509" y="1161"/>
                </a:cubicBezTo>
                <a:cubicBezTo>
                  <a:pt x="2496" y="1098"/>
                  <a:pt x="2490" y="1085"/>
                  <a:pt x="2486" y="1071"/>
                </a:cubicBezTo>
                <a:cubicBezTo>
                  <a:pt x="2484" y="1075"/>
                  <a:pt x="2486" y="1097"/>
                  <a:pt x="2496" y="1122"/>
                </a:cubicBezTo>
                <a:cubicBezTo>
                  <a:pt x="2494" y="1149"/>
                  <a:pt x="2501" y="1155"/>
                  <a:pt x="2499" y="1158"/>
                </a:cubicBezTo>
                <a:cubicBezTo>
                  <a:pt x="2498" y="1254"/>
                  <a:pt x="2485" y="1289"/>
                  <a:pt x="2484" y="1328"/>
                </a:cubicBezTo>
                <a:cubicBezTo>
                  <a:pt x="2478" y="1349"/>
                  <a:pt x="2476" y="1352"/>
                  <a:pt x="2475" y="1354"/>
                </a:cubicBezTo>
                <a:cubicBezTo>
                  <a:pt x="2474" y="1443"/>
                  <a:pt x="2471" y="1446"/>
                  <a:pt x="2470" y="1450"/>
                </a:cubicBezTo>
                <a:cubicBezTo>
                  <a:pt x="2480" y="1512"/>
                  <a:pt x="2475" y="1527"/>
                  <a:pt x="2481" y="1544"/>
                </a:cubicBezTo>
                <a:cubicBezTo>
                  <a:pt x="2491" y="1583"/>
                  <a:pt x="2492" y="1585"/>
                  <a:pt x="2493" y="1587"/>
                </a:cubicBezTo>
                <a:cubicBezTo>
                  <a:pt x="2493" y="1591"/>
                  <a:pt x="2491" y="1590"/>
                  <a:pt x="2488" y="1587"/>
                </a:cubicBezTo>
                <a:cubicBezTo>
                  <a:pt x="2479" y="1573"/>
                  <a:pt x="2477" y="1569"/>
                  <a:pt x="2475" y="1565"/>
                </a:cubicBezTo>
                <a:cubicBezTo>
                  <a:pt x="2459" y="1482"/>
                  <a:pt x="2462" y="1478"/>
                  <a:pt x="2460" y="1474"/>
                </a:cubicBezTo>
                <a:cubicBezTo>
                  <a:pt x="2458" y="1403"/>
                  <a:pt x="2461" y="1399"/>
                  <a:pt x="2463" y="1396"/>
                </a:cubicBezTo>
                <a:cubicBezTo>
                  <a:pt x="2467" y="1361"/>
                  <a:pt x="2464" y="1356"/>
                  <a:pt x="2464" y="1351"/>
                </a:cubicBezTo>
                <a:cubicBezTo>
                  <a:pt x="2467" y="1307"/>
                  <a:pt x="2471" y="1306"/>
                  <a:pt x="2470" y="1303"/>
                </a:cubicBezTo>
                <a:cubicBezTo>
                  <a:pt x="2473" y="1281"/>
                  <a:pt x="2473" y="1278"/>
                  <a:pt x="2473" y="1276"/>
                </a:cubicBezTo>
                <a:cubicBezTo>
                  <a:pt x="2474" y="1251"/>
                  <a:pt x="2473" y="1248"/>
                  <a:pt x="2477" y="1247"/>
                </a:cubicBezTo>
                <a:cubicBezTo>
                  <a:pt x="2471" y="1176"/>
                  <a:pt x="2480" y="1174"/>
                  <a:pt x="2475" y="1169"/>
                </a:cubicBezTo>
                <a:cubicBezTo>
                  <a:pt x="2466" y="1111"/>
                  <a:pt x="2466" y="1102"/>
                  <a:pt x="2465" y="1092"/>
                </a:cubicBezTo>
                <a:cubicBezTo>
                  <a:pt x="2454" y="1039"/>
                  <a:pt x="2450" y="1025"/>
                  <a:pt x="2440" y="1000"/>
                </a:cubicBezTo>
                <a:cubicBezTo>
                  <a:pt x="2407" y="919"/>
                  <a:pt x="2402" y="913"/>
                  <a:pt x="2404" y="908"/>
                </a:cubicBezTo>
                <a:cubicBezTo>
                  <a:pt x="2376" y="864"/>
                  <a:pt x="2379" y="860"/>
                  <a:pt x="2374" y="854"/>
                </a:cubicBezTo>
                <a:cubicBezTo>
                  <a:pt x="2393" y="923"/>
                  <a:pt x="2396" y="928"/>
                  <a:pt x="2397" y="933"/>
                </a:cubicBezTo>
                <a:cubicBezTo>
                  <a:pt x="2403" y="984"/>
                  <a:pt x="2413" y="997"/>
                  <a:pt x="2408" y="1006"/>
                </a:cubicBezTo>
                <a:cubicBezTo>
                  <a:pt x="2408" y="1056"/>
                  <a:pt x="2407" y="1061"/>
                  <a:pt x="2406" y="1066"/>
                </a:cubicBezTo>
                <a:cubicBezTo>
                  <a:pt x="2400" y="1099"/>
                  <a:pt x="2410" y="1107"/>
                  <a:pt x="2401" y="1110"/>
                </a:cubicBezTo>
                <a:cubicBezTo>
                  <a:pt x="2397" y="1141"/>
                  <a:pt x="2395" y="1143"/>
                  <a:pt x="2398" y="1147"/>
                </a:cubicBezTo>
                <a:cubicBezTo>
                  <a:pt x="2390" y="1224"/>
                  <a:pt x="2383" y="1232"/>
                  <a:pt x="2387" y="1244"/>
                </a:cubicBezTo>
                <a:cubicBezTo>
                  <a:pt x="2385" y="1287"/>
                  <a:pt x="2379" y="1290"/>
                  <a:pt x="2380" y="1295"/>
                </a:cubicBezTo>
                <a:cubicBezTo>
                  <a:pt x="2374" y="1328"/>
                  <a:pt x="2378" y="1338"/>
                  <a:pt x="2373" y="1345"/>
                </a:cubicBezTo>
                <a:cubicBezTo>
                  <a:pt x="2373" y="1403"/>
                  <a:pt x="2370" y="1406"/>
                  <a:pt x="2372" y="1411"/>
                </a:cubicBezTo>
                <a:cubicBezTo>
                  <a:pt x="2377" y="1460"/>
                  <a:pt x="2373" y="1464"/>
                  <a:pt x="2379" y="1472"/>
                </a:cubicBezTo>
                <a:cubicBezTo>
                  <a:pt x="2386" y="1514"/>
                  <a:pt x="2390" y="1520"/>
                  <a:pt x="2388" y="1525"/>
                </a:cubicBezTo>
                <a:cubicBezTo>
                  <a:pt x="2352" y="1492"/>
                  <a:pt x="2352" y="1482"/>
                  <a:pt x="2345" y="1470"/>
                </a:cubicBezTo>
                <a:cubicBezTo>
                  <a:pt x="2343" y="1417"/>
                  <a:pt x="2340" y="1409"/>
                  <a:pt x="2340" y="1402"/>
                </a:cubicBezTo>
                <a:cubicBezTo>
                  <a:pt x="2338" y="1356"/>
                  <a:pt x="2345" y="1354"/>
                  <a:pt x="2340" y="1349"/>
                </a:cubicBezTo>
                <a:cubicBezTo>
                  <a:pt x="2356" y="1248"/>
                  <a:pt x="2354" y="1238"/>
                  <a:pt x="2359" y="1230"/>
                </a:cubicBezTo>
                <a:cubicBezTo>
                  <a:pt x="2370" y="1167"/>
                  <a:pt x="2367" y="1157"/>
                  <a:pt x="2373" y="1149"/>
                </a:cubicBezTo>
                <a:cubicBezTo>
                  <a:pt x="2376" y="1126"/>
                  <a:pt x="2377" y="1124"/>
                  <a:pt x="2379" y="1122"/>
                </a:cubicBezTo>
                <a:cubicBezTo>
                  <a:pt x="2379" y="1104"/>
                  <a:pt x="2380" y="1099"/>
                  <a:pt x="2384" y="1095"/>
                </a:cubicBezTo>
                <a:cubicBezTo>
                  <a:pt x="2388" y="1033"/>
                  <a:pt x="2385" y="1028"/>
                  <a:pt x="2389" y="1025"/>
                </a:cubicBezTo>
                <a:cubicBezTo>
                  <a:pt x="2390" y="972"/>
                  <a:pt x="2390" y="963"/>
                  <a:pt x="2387" y="953"/>
                </a:cubicBezTo>
                <a:cubicBezTo>
                  <a:pt x="2380" y="910"/>
                  <a:pt x="2379" y="911"/>
                  <a:pt x="2376" y="900"/>
                </a:cubicBezTo>
                <a:cubicBezTo>
                  <a:pt x="2373" y="891"/>
                  <a:pt x="2372" y="904"/>
                  <a:pt x="2377" y="918"/>
                </a:cubicBezTo>
                <a:cubicBezTo>
                  <a:pt x="2384" y="965"/>
                  <a:pt x="2380" y="971"/>
                  <a:pt x="2380" y="977"/>
                </a:cubicBezTo>
                <a:cubicBezTo>
                  <a:pt x="2377" y="1048"/>
                  <a:pt x="2377" y="1060"/>
                  <a:pt x="2374" y="1072"/>
                </a:cubicBezTo>
                <a:cubicBezTo>
                  <a:pt x="2374" y="1098"/>
                  <a:pt x="2366" y="1102"/>
                  <a:pt x="2369" y="1110"/>
                </a:cubicBezTo>
                <a:cubicBezTo>
                  <a:pt x="2354" y="1196"/>
                  <a:pt x="2351" y="1207"/>
                  <a:pt x="2347" y="1219"/>
                </a:cubicBezTo>
                <a:cubicBezTo>
                  <a:pt x="2338" y="1268"/>
                  <a:pt x="2343" y="1273"/>
                  <a:pt x="2340" y="1276"/>
                </a:cubicBezTo>
                <a:cubicBezTo>
                  <a:pt x="2333" y="1318"/>
                  <a:pt x="2333" y="1325"/>
                  <a:pt x="2334" y="1332"/>
                </a:cubicBezTo>
                <a:cubicBezTo>
                  <a:pt x="2330" y="1356"/>
                  <a:pt x="2325" y="1361"/>
                  <a:pt x="2331" y="1369"/>
                </a:cubicBezTo>
                <a:cubicBezTo>
                  <a:pt x="2335" y="1423"/>
                  <a:pt x="2330" y="1435"/>
                  <a:pt x="2334" y="1450"/>
                </a:cubicBezTo>
                <a:cubicBezTo>
                  <a:pt x="2336" y="1491"/>
                  <a:pt x="2334" y="1482"/>
                  <a:pt x="2330" y="1484"/>
                </a:cubicBezTo>
                <a:cubicBezTo>
                  <a:pt x="2322" y="1459"/>
                  <a:pt x="2317" y="1464"/>
                  <a:pt x="2315" y="1457"/>
                </a:cubicBezTo>
                <a:cubicBezTo>
                  <a:pt x="2316" y="1410"/>
                  <a:pt x="2312" y="1397"/>
                  <a:pt x="2317" y="1386"/>
                </a:cubicBezTo>
                <a:cubicBezTo>
                  <a:pt x="2318" y="1357"/>
                  <a:pt x="2316" y="1353"/>
                  <a:pt x="2317" y="1350"/>
                </a:cubicBezTo>
                <a:cubicBezTo>
                  <a:pt x="2323" y="1291"/>
                  <a:pt x="2324" y="1285"/>
                  <a:pt x="2324" y="1279"/>
                </a:cubicBezTo>
                <a:cubicBezTo>
                  <a:pt x="2334" y="1256"/>
                  <a:pt x="2329" y="1248"/>
                  <a:pt x="2331" y="1243"/>
                </a:cubicBezTo>
                <a:cubicBezTo>
                  <a:pt x="2347" y="1171"/>
                  <a:pt x="2347" y="1169"/>
                  <a:pt x="2347" y="1166"/>
                </a:cubicBezTo>
                <a:cubicBezTo>
                  <a:pt x="2356" y="1134"/>
                  <a:pt x="2348" y="1127"/>
                  <a:pt x="2356" y="1123"/>
                </a:cubicBezTo>
                <a:cubicBezTo>
                  <a:pt x="2358" y="1085"/>
                  <a:pt x="2358" y="1082"/>
                  <a:pt x="2361" y="1079"/>
                </a:cubicBezTo>
                <a:cubicBezTo>
                  <a:pt x="2369" y="1010"/>
                  <a:pt x="2369" y="985"/>
                  <a:pt x="2368" y="960"/>
                </a:cubicBezTo>
                <a:cubicBezTo>
                  <a:pt x="2366" y="918"/>
                  <a:pt x="2364" y="911"/>
                  <a:pt x="2363" y="904"/>
                </a:cubicBezTo>
                <a:cubicBezTo>
                  <a:pt x="2363" y="901"/>
                  <a:pt x="2355" y="911"/>
                  <a:pt x="2363" y="925"/>
                </a:cubicBezTo>
                <a:cubicBezTo>
                  <a:pt x="2359" y="1008"/>
                  <a:pt x="2358" y="1021"/>
                  <a:pt x="2359" y="1033"/>
                </a:cubicBezTo>
                <a:cubicBezTo>
                  <a:pt x="2350" y="1061"/>
                  <a:pt x="2352" y="1064"/>
                  <a:pt x="2351" y="1067"/>
                </a:cubicBezTo>
                <a:cubicBezTo>
                  <a:pt x="2342" y="1114"/>
                  <a:pt x="2344" y="1127"/>
                  <a:pt x="2340" y="1138"/>
                </a:cubicBezTo>
                <a:cubicBezTo>
                  <a:pt x="2335" y="1176"/>
                  <a:pt x="2332" y="1178"/>
                  <a:pt x="2335" y="1182"/>
                </a:cubicBezTo>
                <a:cubicBezTo>
                  <a:pt x="2330" y="1210"/>
                  <a:pt x="2326" y="1215"/>
                  <a:pt x="2324" y="1220"/>
                </a:cubicBezTo>
                <a:cubicBezTo>
                  <a:pt x="2321" y="1257"/>
                  <a:pt x="2317" y="1261"/>
                  <a:pt x="2315" y="1266"/>
                </a:cubicBezTo>
                <a:cubicBezTo>
                  <a:pt x="2307" y="1319"/>
                  <a:pt x="2313" y="1326"/>
                  <a:pt x="2306" y="1330"/>
                </a:cubicBezTo>
                <a:cubicBezTo>
                  <a:pt x="2305" y="1369"/>
                  <a:pt x="2301" y="1374"/>
                  <a:pt x="2305" y="1381"/>
                </a:cubicBezTo>
                <a:cubicBezTo>
                  <a:pt x="2304" y="1417"/>
                  <a:pt x="2305" y="1420"/>
                  <a:pt x="2301" y="1421"/>
                </a:cubicBezTo>
                <a:cubicBezTo>
                  <a:pt x="2305" y="1449"/>
                  <a:pt x="2305" y="1452"/>
                  <a:pt x="2305" y="1454"/>
                </a:cubicBezTo>
                <a:cubicBezTo>
                  <a:pt x="2287" y="1410"/>
                  <a:pt x="2277" y="1389"/>
                  <a:pt x="2283" y="1372"/>
                </a:cubicBezTo>
                <a:cubicBezTo>
                  <a:pt x="2281" y="1339"/>
                  <a:pt x="2284" y="1336"/>
                  <a:pt x="2287" y="1332"/>
                </a:cubicBezTo>
                <a:cubicBezTo>
                  <a:pt x="2288" y="1280"/>
                  <a:pt x="2291" y="1271"/>
                  <a:pt x="2292" y="1262"/>
                </a:cubicBezTo>
                <a:cubicBezTo>
                  <a:pt x="2298" y="1231"/>
                  <a:pt x="2295" y="1225"/>
                  <a:pt x="2299" y="1222"/>
                </a:cubicBezTo>
                <a:cubicBezTo>
                  <a:pt x="2310" y="1185"/>
                  <a:pt x="2309" y="1179"/>
                  <a:pt x="2313" y="1173"/>
                </a:cubicBezTo>
                <a:cubicBezTo>
                  <a:pt x="2326" y="1124"/>
                  <a:pt x="2321" y="1119"/>
                  <a:pt x="2322" y="1115"/>
                </a:cubicBezTo>
                <a:cubicBezTo>
                  <a:pt x="2335" y="1090"/>
                  <a:pt x="2326" y="1083"/>
                  <a:pt x="2332" y="1080"/>
                </a:cubicBezTo>
                <a:cubicBezTo>
                  <a:pt x="2340" y="1050"/>
                  <a:pt x="2340" y="1042"/>
                  <a:pt x="2341" y="1034"/>
                </a:cubicBezTo>
                <a:cubicBezTo>
                  <a:pt x="2350" y="953"/>
                  <a:pt x="2351" y="945"/>
                  <a:pt x="2349" y="936"/>
                </a:cubicBezTo>
                <a:cubicBezTo>
                  <a:pt x="2349" y="903"/>
                  <a:pt x="2344" y="892"/>
                  <a:pt x="2346" y="884"/>
                </a:cubicBezTo>
                <a:cubicBezTo>
                  <a:pt x="2332" y="814"/>
                  <a:pt x="2327" y="796"/>
                  <a:pt x="2322" y="777"/>
                </a:cubicBezTo>
                <a:cubicBezTo>
                  <a:pt x="2326" y="816"/>
                  <a:pt x="2334" y="824"/>
                  <a:pt x="2330" y="829"/>
                </a:cubicBezTo>
                <a:cubicBezTo>
                  <a:pt x="2336" y="885"/>
                  <a:pt x="2345" y="894"/>
                  <a:pt x="2339" y="897"/>
                </a:cubicBezTo>
                <a:cubicBezTo>
                  <a:pt x="2342" y="953"/>
                  <a:pt x="2337" y="957"/>
                  <a:pt x="2341" y="964"/>
                </a:cubicBezTo>
                <a:cubicBezTo>
                  <a:pt x="2335" y="1025"/>
                  <a:pt x="2327" y="1034"/>
                  <a:pt x="2330" y="1046"/>
                </a:cubicBezTo>
                <a:cubicBezTo>
                  <a:pt x="2317" y="1076"/>
                  <a:pt x="2324" y="1082"/>
                  <a:pt x="2319" y="1084"/>
                </a:cubicBezTo>
                <a:cubicBezTo>
                  <a:pt x="2310" y="1111"/>
                  <a:pt x="2314" y="1116"/>
                  <a:pt x="2309" y="1119"/>
                </a:cubicBezTo>
                <a:cubicBezTo>
                  <a:pt x="2309" y="1152"/>
                  <a:pt x="2300" y="1158"/>
                  <a:pt x="2303" y="1167"/>
                </a:cubicBezTo>
                <a:cubicBezTo>
                  <a:pt x="2288" y="1215"/>
                  <a:pt x="2287" y="1219"/>
                  <a:pt x="2288" y="1223"/>
                </a:cubicBezTo>
                <a:cubicBezTo>
                  <a:pt x="2279" y="1266"/>
                  <a:pt x="2282" y="1275"/>
                  <a:pt x="2276" y="1282"/>
                </a:cubicBezTo>
                <a:cubicBezTo>
                  <a:pt x="2274" y="1338"/>
                  <a:pt x="2275" y="1347"/>
                  <a:pt x="2269" y="1353"/>
                </a:cubicBezTo>
                <a:cubicBezTo>
                  <a:pt x="2267" y="1410"/>
                  <a:pt x="2278" y="1422"/>
                  <a:pt x="2269" y="1427"/>
                </a:cubicBezTo>
                <a:cubicBezTo>
                  <a:pt x="2263" y="1376"/>
                  <a:pt x="2254" y="1371"/>
                  <a:pt x="2262" y="1366"/>
                </a:cubicBezTo>
                <a:cubicBezTo>
                  <a:pt x="2255" y="1293"/>
                  <a:pt x="2268" y="1293"/>
                  <a:pt x="2262" y="1287"/>
                </a:cubicBezTo>
                <a:cubicBezTo>
                  <a:pt x="2269" y="1238"/>
                  <a:pt x="2275" y="1224"/>
                  <a:pt x="2280" y="1209"/>
                </a:cubicBezTo>
                <a:cubicBezTo>
                  <a:pt x="2281" y="1181"/>
                  <a:pt x="2290" y="1180"/>
                  <a:pt x="2288" y="1176"/>
                </a:cubicBezTo>
                <a:cubicBezTo>
                  <a:pt x="2295" y="1137"/>
                  <a:pt x="2297" y="1130"/>
                  <a:pt x="2297" y="1123"/>
                </a:cubicBezTo>
                <a:cubicBezTo>
                  <a:pt x="2311" y="1079"/>
                  <a:pt x="2310" y="1072"/>
                  <a:pt x="2312" y="1065"/>
                </a:cubicBezTo>
                <a:cubicBezTo>
                  <a:pt x="2319" y="1019"/>
                  <a:pt x="2324" y="1013"/>
                  <a:pt x="2323" y="1006"/>
                </a:cubicBezTo>
                <a:cubicBezTo>
                  <a:pt x="2326" y="958"/>
                  <a:pt x="2328" y="952"/>
                  <a:pt x="2331" y="946"/>
                </a:cubicBezTo>
                <a:cubicBezTo>
                  <a:pt x="2327" y="896"/>
                  <a:pt x="2335" y="892"/>
                  <a:pt x="2328" y="883"/>
                </a:cubicBezTo>
                <a:cubicBezTo>
                  <a:pt x="2320" y="847"/>
                  <a:pt x="2327" y="838"/>
                  <a:pt x="2319" y="841"/>
                </a:cubicBezTo>
                <a:cubicBezTo>
                  <a:pt x="2327" y="881"/>
                  <a:pt x="2320" y="882"/>
                  <a:pt x="2325" y="888"/>
                </a:cubicBezTo>
                <a:cubicBezTo>
                  <a:pt x="2316" y="985"/>
                  <a:pt x="2317" y="991"/>
                  <a:pt x="2316" y="998"/>
                </a:cubicBezTo>
                <a:cubicBezTo>
                  <a:pt x="2304" y="1051"/>
                  <a:pt x="2303" y="1058"/>
                  <a:pt x="2304" y="1067"/>
                </a:cubicBezTo>
                <a:cubicBezTo>
                  <a:pt x="2282" y="1142"/>
                  <a:pt x="2285" y="1152"/>
                  <a:pt x="2278" y="1158"/>
                </a:cubicBezTo>
                <a:cubicBezTo>
                  <a:pt x="2279" y="1191"/>
                  <a:pt x="2266" y="1195"/>
                  <a:pt x="2268" y="1204"/>
                </a:cubicBezTo>
                <a:cubicBezTo>
                  <a:pt x="2263" y="1233"/>
                  <a:pt x="2257" y="1240"/>
                  <a:pt x="2258" y="1248"/>
                </a:cubicBezTo>
                <a:cubicBezTo>
                  <a:pt x="2244" y="1309"/>
                  <a:pt x="2254" y="1316"/>
                  <a:pt x="2247" y="1319"/>
                </a:cubicBezTo>
                <a:cubicBezTo>
                  <a:pt x="2244" y="1371"/>
                  <a:pt x="2251" y="1377"/>
                  <a:pt x="2248" y="1380"/>
                </a:cubicBezTo>
                <a:cubicBezTo>
                  <a:pt x="2235" y="1373"/>
                  <a:pt x="2239" y="1362"/>
                  <a:pt x="2234" y="1349"/>
                </a:cubicBezTo>
                <a:cubicBezTo>
                  <a:pt x="2233" y="1261"/>
                  <a:pt x="2237" y="1249"/>
                  <a:pt x="2236" y="1236"/>
                </a:cubicBezTo>
                <a:cubicBezTo>
                  <a:pt x="2239" y="1214"/>
                  <a:pt x="2240" y="1208"/>
                  <a:pt x="2241" y="1202"/>
                </a:cubicBezTo>
                <a:cubicBezTo>
                  <a:pt x="2249" y="1179"/>
                  <a:pt x="2246" y="1176"/>
                  <a:pt x="2246" y="1175"/>
                </a:cubicBezTo>
                <a:cubicBezTo>
                  <a:pt x="2263" y="1120"/>
                  <a:pt x="2265" y="1108"/>
                  <a:pt x="2271" y="1097"/>
                </a:cubicBezTo>
                <a:cubicBezTo>
                  <a:pt x="2285" y="1059"/>
                  <a:pt x="2281" y="1051"/>
                  <a:pt x="2283" y="1046"/>
                </a:cubicBezTo>
                <a:cubicBezTo>
                  <a:pt x="2296" y="980"/>
                  <a:pt x="2297" y="968"/>
                  <a:pt x="2301" y="956"/>
                </a:cubicBezTo>
                <a:cubicBezTo>
                  <a:pt x="2298" y="924"/>
                  <a:pt x="2305" y="923"/>
                  <a:pt x="2301" y="919"/>
                </a:cubicBezTo>
                <a:cubicBezTo>
                  <a:pt x="2304" y="878"/>
                  <a:pt x="2298" y="874"/>
                  <a:pt x="2301" y="871"/>
                </a:cubicBezTo>
                <a:cubicBezTo>
                  <a:pt x="2300" y="837"/>
                  <a:pt x="2297" y="829"/>
                  <a:pt x="2294" y="822"/>
                </a:cubicBezTo>
                <a:cubicBezTo>
                  <a:pt x="2291" y="796"/>
                  <a:pt x="2287" y="802"/>
                  <a:pt x="2291" y="812"/>
                </a:cubicBezTo>
                <a:cubicBezTo>
                  <a:pt x="2296" y="848"/>
                  <a:pt x="2293" y="855"/>
                  <a:pt x="2294" y="864"/>
                </a:cubicBezTo>
                <a:cubicBezTo>
                  <a:pt x="2294" y="898"/>
                  <a:pt x="2294" y="907"/>
                  <a:pt x="2292" y="914"/>
                </a:cubicBezTo>
                <a:cubicBezTo>
                  <a:pt x="2284" y="943"/>
                  <a:pt x="2293" y="950"/>
                  <a:pt x="2291" y="953"/>
                </a:cubicBezTo>
                <a:cubicBezTo>
                  <a:pt x="2283" y="982"/>
                  <a:pt x="2286" y="987"/>
                  <a:pt x="2282" y="991"/>
                </a:cubicBezTo>
                <a:cubicBezTo>
                  <a:pt x="2270" y="1054"/>
                  <a:pt x="2267" y="1058"/>
                  <a:pt x="2266" y="1062"/>
                </a:cubicBezTo>
                <a:cubicBezTo>
                  <a:pt x="2255" y="1101"/>
                  <a:pt x="2258" y="1106"/>
                  <a:pt x="2254" y="1109"/>
                </a:cubicBezTo>
                <a:cubicBezTo>
                  <a:pt x="2245" y="1142"/>
                  <a:pt x="2249" y="1152"/>
                  <a:pt x="2240" y="1158"/>
                </a:cubicBezTo>
                <a:cubicBezTo>
                  <a:pt x="2234" y="1192"/>
                  <a:pt x="2232" y="1200"/>
                  <a:pt x="2233" y="1209"/>
                </a:cubicBezTo>
                <a:cubicBezTo>
                  <a:pt x="2227" y="1241"/>
                  <a:pt x="2224" y="1245"/>
                  <a:pt x="2223" y="1250"/>
                </a:cubicBezTo>
                <a:cubicBezTo>
                  <a:pt x="2220" y="1284"/>
                  <a:pt x="2225" y="1290"/>
                  <a:pt x="2218" y="1294"/>
                </a:cubicBezTo>
                <a:cubicBezTo>
                  <a:pt x="2223" y="1346"/>
                  <a:pt x="2223" y="1354"/>
                  <a:pt x="2223" y="1361"/>
                </a:cubicBezTo>
                <a:cubicBezTo>
                  <a:pt x="2210" y="1331"/>
                  <a:pt x="2206" y="1316"/>
                  <a:pt x="2206" y="1303"/>
                </a:cubicBezTo>
                <a:cubicBezTo>
                  <a:pt x="2207" y="1238"/>
                  <a:pt x="2205" y="1231"/>
                  <a:pt x="2202" y="1223"/>
                </a:cubicBezTo>
                <a:cubicBezTo>
                  <a:pt x="2212" y="1182"/>
                  <a:pt x="2209" y="1176"/>
                  <a:pt x="2213" y="1173"/>
                </a:cubicBezTo>
                <a:cubicBezTo>
                  <a:pt x="2218" y="1139"/>
                  <a:pt x="2216" y="1130"/>
                  <a:pt x="2223" y="1123"/>
                </a:cubicBezTo>
                <a:cubicBezTo>
                  <a:pt x="2228" y="1103"/>
                  <a:pt x="2225" y="1100"/>
                  <a:pt x="2227" y="1098"/>
                </a:cubicBezTo>
                <a:cubicBezTo>
                  <a:pt x="2232" y="1068"/>
                  <a:pt x="2237" y="1065"/>
                  <a:pt x="2236" y="1061"/>
                </a:cubicBezTo>
                <a:cubicBezTo>
                  <a:pt x="2242" y="1016"/>
                  <a:pt x="2251" y="1014"/>
                  <a:pt x="2245" y="1008"/>
                </a:cubicBezTo>
                <a:cubicBezTo>
                  <a:pt x="2252" y="962"/>
                  <a:pt x="2252" y="953"/>
                  <a:pt x="2254" y="945"/>
                </a:cubicBezTo>
                <a:cubicBezTo>
                  <a:pt x="2251" y="913"/>
                  <a:pt x="2263" y="912"/>
                  <a:pt x="2255" y="906"/>
                </a:cubicBezTo>
                <a:cubicBezTo>
                  <a:pt x="2260" y="876"/>
                  <a:pt x="2253" y="870"/>
                  <a:pt x="2257" y="866"/>
                </a:cubicBezTo>
                <a:cubicBezTo>
                  <a:pt x="2250" y="834"/>
                  <a:pt x="2254" y="830"/>
                  <a:pt x="2248" y="824"/>
                </a:cubicBezTo>
                <a:cubicBezTo>
                  <a:pt x="2249" y="882"/>
                  <a:pt x="2252" y="888"/>
                  <a:pt x="2251" y="893"/>
                </a:cubicBezTo>
                <a:cubicBezTo>
                  <a:pt x="2252" y="921"/>
                  <a:pt x="2245" y="922"/>
                  <a:pt x="2249" y="927"/>
                </a:cubicBezTo>
                <a:cubicBezTo>
                  <a:pt x="2239" y="983"/>
                  <a:pt x="2235" y="993"/>
                  <a:pt x="2237" y="1004"/>
                </a:cubicBezTo>
                <a:cubicBezTo>
                  <a:pt x="2224" y="1087"/>
                  <a:pt x="2213" y="1090"/>
                  <a:pt x="2218" y="1097"/>
                </a:cubicBezTo>
                <a:cubicBezTo>
                  <a:pt x="2213" y="1122"/>
                  <a:pt x="2207" y="1123"/>
                  <a:pt x="2211" y="1127"/>
                </a:cubicBezTo>
                <a:cubicBezTo>
                  <a:pt x="2190" y="1230"/>
                  <a:pt x="2197" y="1243"/>
                  <a:pt x="2192" y="1252"/>
                </a:cubicBezTo>
                <a:cubicBezTo>
                  <a:pt x="2195" y="1291"/>
                  <a:pt x="2195" y="1296"/>
                  <a:pt x="2193" y="1302"/>
                </a:cubicBezTo>
                <a:cubicBezTo>
                  <a:pt x="2204" y="1364"/>
                  <a:pt x="2218" y="1379"/>
                  <a:pt x="2212" y="1388"/>
                </a:cubicBezTo>
                <a:cubicBezTo>
                  <a:pt x="2199" y="1369"/>
                  <a:pt x="2195" y="1370"/>
                  <a:pt x="2197" y="1367"/>
                </a:cubicBezTo>
                <a:cubicBezTo>
                  <a:pt x="2178" y="1295"/>
                  <a:pt x="2180" y="1289"/>
                  <a:pt x="2175" y="1279"/>
                </a:cubicBezTo>
                <a:cubicBezTo>
                  <a:pt x="2172" y="1240"/>
                  <a:pt x="2175" y="1237"/>
                  <a:pt x="2172" y="1231"/>
                </a:cubicBezTo>
                <a:cubicBezTo>
                  <a:pt x="2178" y="1155"/>
                  <a:pt x="2170" y="1144"/>
                  <a:pt x="2176" y="1138"/>
                </a:cubicBezTo>
                <a:cubicBezTo>
                  <a:pt x="2175" y="1107"/>
                  <a:pt x="2181" y="1100"/>
                  <a:pt x="2176" y="1091"/>
                </a:cubicBezTo>
                <a:cubicBezTo>
                  <a:pt x="2181" y="1061"/>
                  <a:pt x="2183" y="1054"/>
                  <a:pt x="2187" y="1047"/>
                </a:cubicBezTo>
                <a:cubicBezTo>
                  <a:pt x="2187" y="1014"/>
                  <a:pt x="2195" y="1008"/>
                  <a:pt x="2193" y="999"/>
                </a:cubicBezTo>
                <a:cubicBezTo>
                  <a:pt x="2214" y="901"/>
                  <a:pt x="2209" y="892"/>
                  <a:pt x="2215" y="887"/>
                </a:cubicBezTo>
                <a:cubicBezTo>
                  <a:pt x="2221" y="831"/>
                  <a:pt x="2226" y="824"/>
                  <a:pt x="2223" y="815"/>
                </a:cubicBezTo>
                <a:cubicBezTo>
                  <a:pt x="2227" y="765"/>
                  <a:pt x="2220" y="759"/>
                  <a:pt x="2222" y="756"/>
                </a:cubicBezTo>
                <a:cubicBezTo>
                  <a:pt x="2216" y="728"/>
                  <a:pt x="2221" y="718"/>
                  <a:pt x="2214" y="720"/>
                </a:cubicBezTo>
                <a:cubicBezTo>
                  <a:pt x="2214" y="767"/>
                  <a:pt x="2221" y="775"/>
                  <a:pt x="2219" y="782"/>
                </a:cubicBezTo>
                <a:cubicBezTo>
                  <a:pt x="2212" y="847"/>
                  <a:pt x="2214" y="855"/>
                  <a:pt x="2210" y="860"/>
                </a:cubicBezTo>
                <a:cubicBezTo>
                  <a:pt x="2197" y="924"/>
                  <a:pt x="2199" y="932"/>
                  <a:pt x="2197" y="938"/>
                </a:cubicBezTo>
                <a:cubicBezTo>
                  <a:pt x="2180" y="1008"/>
                  <a:pt x="2184" y="1023"/>
                  <a:pt x="2177" y="1034"/>
                </a:cubicBezTo>
                <a:cubicBezTo>
                  <a:pt x="2173" y="1065"/>
                  <a:pt x="2174" y="1069"/>
                  <a:pt x="2172" y="1073"/>
                </a:cubicBezTo>
                <a:cubicBezTo>
                  <a:pt x="2167" y="1166"/>
                  <a:pt x="2159" y="1178"/>
                  <a:pt x="2165" y="1194"/>
                </a:cubicBezTo>
                <a:cubicBezTo>
                  <a:pt x="2167" y="1241"/>
                  <a:pt x="2158" y="1245"/>
                  <a:pt x="2164" y="1253"/>
                </a:cubicBezTo>
                <a:cubicBezTo>
                  <a:pt x="2165" y="1282"/>
                  <a:pt x="2165" y="1288"/>
                  <a:pt x="2167" y="1296"/>
                </a:cubicBezTo>
                <a:cubicBezTo>
                  <a:pt x="2182" y="1349"/>
                  <a:pt x="2181" y="1356"/>
                  <a:pt x="2180" y="1362"/>
                </a:cubicBezTo>
                <a:cubicBezTo>
                  <a:pt x="2170" y="1343"/>
                  <a:pt x="2171" y="1346"/>
                  <a:pt x="2173" y="1345"/>
                </a:cubicBezTo>
                <a:cubicBezTo>
                  <a:pt x="2149" y="1263"/>
                  <a:pt x="2145" y="1252"/>
                  <a:pt x="2149" y="1244"/>
                </a:cubicBezTo>
                <a:cubicBezTo>
                  <a:pt x="2145" y="1176"/>
                  <a:pt x="2147" y="1168"/>
                  <a:pt x="2146" y="1158"/>
                </a:cubicBezTo>
                <a:cubicBezTo>
                  <a:pt x="2161" y="1068"/>
                  <a:pt x="2156" y="1057"/>
                  <a:pt x="2165" y="1050"/>
                </a:cubicBezTo>
                <a:cubicBezTo>
                  <a:pt x="2172" y="989"/>
                  <a:pt x="2177" y="985"/>
                  <a:pt x="2176" y="979"/>
                </a:cubicBezTo>
                <a:cubicBezTo>
                  <a:pt x="2184" y="942"/>
                  <a:pt x="2183" y="936"/>
                  <a:pt x="2187" y="932"/>
                </a:cubicBezTo>
                <a:cubicBezTo>
                  <a:pt x="2192" y="874"/>
                  <a:pt x="2202" y="853"/>
                  <a:pt x="2201" y="830"/>
                </a:cubicBezTo>
                <a:cubicBezTo>
                  <a:pt x="2209" y="786"/>
                  <a:pt x="2205" y="773"/>
                  <a:pt x="2208" y="762"/>
                </a:cubicBezTo>
                <a:cubicBezTo>
                  <a:pt x="2198" y="812"/>
                  <a:pt x="2196" y="824"/>
                  <a:pt x="2194" y="837"/>
                </a:cubicBezTo>
                <a:cubicBezTo>
                  <a:pt x="2179" y="917"/>
                  <a:pt x="2178" y="920"/>
                  <a:pt x="2180" y="924"/>
                </a:cubicBezTo>
                <a:cubicBezTo>
                  <a:pt x="2177" y="959"/>
                  <a:pt x="2164" y="962"/>
                  <a:pt x="2171" y="970"/>
                </a:cubicBezTo>
                <a:cubicBezTo>
                  <a:pt x="2157" y="1013"/>
                  <a:pt x="2159" y="1021"/>
                  <a:pt x="2155" y="1026"/>
                </a:cubicBezTo>
                <a:cubicBezTo>
                  <a:pt x="2147" y="1070"/>
                  <a:pt x="2142" y="1073"/>
                  <a:pt x="2145" y="1078"/>
                </a:cubicBezTo>
                <a:cubicBezTo>
                  <a:pt x="2138" y="1143"/>
                  <a:pt x="2135" y="1146"/>
                  <a:pt x="2136" y="1151"/>
                </a:cubicBezTo>
                <a:cubicBezTo>
                  <a:pt x="2133" y="1201"/>
                  <a:pt x="2132" y="1209"/>
                  <a:pt x="2136" y="1219"/>
                </a:cubicBezTo>
                <a:cubicBezTo>
                  <a:pt x="2141" y="1230"/>
                  <a:pt x="2130" y="1239"/>
                  <a:pt x="2138" y="1244"/>
                </a:cubicBezTo>
                <a:cubicBezTo>
                  <a:pt x="2137" y="1286"/>
                  <a:pt x="2140" y="1291"/>
                  <a:pt x="2144" y="1297"/>
                </a:cubicBezTo>
                <a:cubicBezTo>
                  <a:pt x="2134" y="1293"/>
                  <a:pt x="2127" y="1283"/>
                  <a:pt x="2122" y="1274"/>
                </a:cubicBezTo>
                <a:cubicBezTo>
                  <a:pt x="2107" y="1176"/>
                  <a:pt x="2105" y="1170"/>
                  <a:pt x="2102" y="1164"/>
                </a:cubicBezTo>
                <a:cubicBezTo>
                  <a:pt x="2105" y="1127"/>
                  <a:pt x="2102" y="1121"/>
                  <a:pt x="2105" y="1116"/>
                </a:cubicBezTo>
                <a:cubicBezTo>
                  <a:pt x="2100" y="1072"/>
                  <a:pt x="2106" y="1063"/>
                  <a:pt x="2104" y="1051"/>
                </a:cubicBezTo>
                <a:cubicBezTo>
                  <a:pt x="2110" y="1035"/>
                  <a:pt x="2110" y="1033"/>
                  <a:pt x="2110" y="1030"/>
                </a:cubicBezTo>
                <a:cubicBezTo>
                  <a:pt x="2118" y="1002"/>
                  <a:pt x="2110" y="994"/>
                  <a:pt x="2118" y="991"/>
                </a:cubicBezTo>
                <a:cubicBezTo>
                  <a:pt x="2130" y="927"/>
                  <a:pt x="2136" y="924"/>
                  <a:pt x="2136" y="919"/>
                </a:cubicBezTo>
                <a:cubicBezTo>
                  <a:pt x="2164" y="835"/>
                  <a:pt x="2170" y="826"/>
                  <a:pt x="2173" y="816"/>
                </a:cubicBezTo>
                <a:cubicBezTo>
                  <a:pt x="2182" y="781"/>
                  <a:pt x="2184" y="777"/>
                  <a:pt x="2184" y="772"/>
                </a:cubicBezTo>
                <a:cubicBezTo>
                  <a:pt x="2193" y="740"/>
                  <a:pt x="2193" y="737"/>
                  <a:pt x="2193" y="735"/>
                </a:cubicBezTo>
                <a:cubicBezTo>
                  <a:pt x="2187" y="749"/>
                  <a:pt x="2183" y="752"/>
                  <a:pt x="2183" y="755"/>
                </a:cubicBezTo>
                <a:cubicBezTo>
                  <a:pt x="2178" y="790"/>
                  <a:pt x="2168" y="794"/>
                  <a:pt x="2171" y="802"/>
                </a:cubicBezTo>
                <a:cubicBezTo>
                  <a:pt x="2135" y="886"/>
                  <a:pt x="2135" y="900"/>
                  <a:pt x="2129" y="911"/>
                </a:cubicBezTo>
                <a:cubicBezTo>
                  <a:pt x="2109" y="988"/>
                  <a:pt x="2105" y="990"/>
                  <a:pt x="2104" y="993"/>
                </a:cubicBezTo>
                <a:cubicBezTo>
                  <a:pt x="2102" y="1035"/>
                  <a:pt x="2096" y="1044"/>
                  <a:pt x="2097" y="1055"/>
                </a:cubicBezTo>
                <a:cubicBezTo>
                  <a:pt x="2095" y="1124"/>
                  <a:pt x="2089" y="1128"/>
                  <a:pt x="2092" y="1135"/>
                </a:cubicBezTo>
                <a:cubicBezTo>
                  <a:pt x="2100" y="1225"/>
                  <a:pt x="2106" y="1232"/>
                  <a:pt x="2104" y="1237"/>
                </a:cubicBezTo>
                <a:cubicBezTo>
                  <a:pt x="2112" y="1278"/>
                  <a:pt x="2121" y="1287"/>
                  <a:pt x="2113" y="1290"/>
                </a:cubicBezTo>
                <a:cubicBezTo>
                  <a:pt x="2090" y="1218"/>
                  <a:pt x="2093" y="1208"/>
                  <a:pt x="2087" y="1205"/>
                </a:cubicBezTo>
                <a:cubicBezTo>
                  <a:pt x="2081" y="1159"/>
                  <a:pt x="2082" y="1156"/>
                  <a:pt x="2084" y="1153"/>
                </a:cubicBezTo>
                <a:cubicBezTo>
                  <a:pt x="2086" y="1127"/>
                  <a:pt x="2079" y="1122"/>
                  <a:pt x="2083" y="1119"/>
                </a:cubicBezTo>
                <a:cubicBezTo>
                  <a:pt x="2083" y="1085"/>
                  <a:pt x="2084" y="1082"/>
                  <a:pt x="2087" y="1079"/>
                </a:cubicBezTo>
                <a:cubicBezTo>
                  <a:pt x="2100" y="1026"/>
                  <a:pt x="2087" y="1018"/>
                  <a:pt x="2093" y="1016"/>
                </a:cubicBezTo>
                <a:cubicBezTo>
                  <a:pt x="2106" y="953"/>
                  <a:pt x="2103" y="950"/>
                  <a:pt x="2105" y="948"/>
                </a:cubicBezTo>
                <a:cubicBezTo>
                  <a:pt x="2111" y="914"/>
                  <a:pt x="2118" y="905"/>
                  <a:pt x="2120" y="895"/>
                </a:cubicBezTo>
                <a:cubicBezTo>
                  <a:pt x="2153" y="804"/>
                  <a:pt x="2150" y="800"/>
                  <a:pt x="2152" y="799"/>
                </a:cubicBezTo>
                <a:cubicBezTo>
                  <a:pt x="2160" y="766"/>
                  <a:pt x="2166" y="757"/>
                  <a:pt x="2167" y="746"/>
                </a:cubicBezTo>
                <a:cubicBezTo>
                  <a:pt x="2166" y="717"/>
                  <a:pt x="2167" y="723"/>
                  <a:pt x="2166" y="729"/>
                </a:cubicBezTo>
                <a:cubicBezTo>
                  <a:pt x="2155" y="768"/>
                  <a:pt x="2153" y="774"/>
                  <a:pt x="2153" y="780"/>
                </a:cubicBezTo>
                <a:cubicBezTo>
                  <a:pt x="2144" y="801"/>
                  <a:pt x="2142" y="807"/>
                  <a:pt x="2142" y="813"/>
                </a:cubicBezTo>
                <a:cubicBezTo>
                  <a:pt x="2128" y="832"/>
                  <a:pt x="2133" y="840"/>
                  <a:pt x="2127" y="844"/>
                </a:cubicBezTo>
                <a:cubicBezTo>
                  <a:pt x="2088" y="1003"/>
                  <a:pt x="2079" y="1024"/>
                  <a:pt x="2079" y="1048"/>
                </a:cubicBezTo>
                <a:cubicBezTo>
                  <a:pt x="2070" y="1105"/>
                  <a:pt x="2072" y="1112"/>
                  <a:pt x="2070" y="1117"/>
                </a:cubicBezTo>
                <a:cubicBezTo>
                  <a:pt x="2073" y="1148"/>
                  <a:pt x="2070" y="1150"/>
                  <a:pt x="2073" y="1154"/>
                </a:cubicBezTo>
                <a:cubicBezTo>
                  <a:pt x="2078" y="1203"/>
                  <a:pt x="2075" y="1214"/>
                  <a:pt x="2082" y="1228"/>
                </a:cubicBezTo>
                <a:cubicBezTo>
                  <a:pt x="2083" y="1265"/>
                  <a:pt x="2079" y="1258"/>
                  <a:pt x="2073" y="1254"/>
                </a:cubicBezTo>
                <a:cubicBezTo>
                  <a:pt x="2059" y="1202"/>
                  <a:pt x="2068" y="1180"/>
                  <a:pt x="2053" y="1150"/>
                </a:cubicBezTo>
                <a:cubicBezTo>
                  <a:pt x="2055" y="1085"/>
                  <a:pt x="2054" y="1069"/>
                  <a:pt x="2055" y="1052"/>
                </a:cubicBezTo>
                <a:cubicBezTo>
                  <a:pt x="2066" y="991"/>
                  <a:pt x="2063" y="986"/>
                  <a:pt x="2062" y="981"/>
                </a:cubicBezTo>
                <a:cubicBezTo>
                  <a:pt x="2076" y="929"/>
                  <a:pt x="2079" y="926"/>
                  <a:pt x="2075" y="920"/>
                </a:cubicBezTo>
                <a:cubicBezTo>
                  <a:pt x="2101" y="853"/>
                  <a:pt x="2106" y="845"/>
                  <a:pt x="2108" y="837"/>
                </a:cubicBezTo>
                <a:cubicBezTo>
                  <a:pt x="2130" y="786"/>
                  <a:pt x="2129" y="781"/>
                  <a:pt x="2135" y="779"/>
                </a:cubicBezTo>
                <a:cubicBezTo>
                  <a:pt x="2126" y="782"/>
                  <a:pt x="2125" y="785"/>
                  <a:pt x="2122" y="788"/>
                </a:cubicBezTo>
                <a:cubicBezTo>
                  <a:pt x="2114" y="826"/>
                  <a:pt x="2102" y="827"/>
                  <a:pt x="2106" y="833"/>
                </a:cubicBezTo>
                <a:cubicBezTo>
                  <a:pt x="2073" y="903"/>
                  <a:pt x="2073" y="912"/>
                  <a:pt x="2072" y="919"/>
                </a:cubicBezTo>
                <a:cubicBezTo>
                  <a:pt x="2053" y="974"/>
                  <a:pt x="2057" y="980"/>
                  <a:pt x="2055" y="984"/>
                </a:cubicBezTo>
                <a:cubicBezTo>
                  <a:pt x="2045" y="1034"/>
                  <a:pt x="2049" y="1040"/>
                  <a:pt x="2044" y="1044"/>
                </a:cubicBezTo>
                <a:cubicBezTo>
                  <a:pt x="2043" y="1086"/>
                  <a:pt x="2045" y="1094"/>
                  <a:pt x="2043" y="1100"/>
                </a:cubicBezTo>
                <a:cubicBezTo>
                  <a:pt x="2050" y="1191"/>
                  <a:pt x="2057" y="1196"/>
                  <a:pt x="2054" y="1200"/>
                </a:cubicBezTo>
                <a:cubicBezTo>
                  <a:pt x="2058" y="1224"/>
                  <a:pt x="2065" y="1228"/>
                  <a:pt x="2057" y="1231"/>
                </a:cubicBezTo>
                <a:cubicBezTo>
                  <a:pt x="2032" y="1165"/>
                  <a:pt x="2039" y="1163"/>
                  <a:pt x="2034" y="1158"/>
                </a:cubicBezTo>
                <a:cubicBezTo>
                  <a:pt x="2023" y="1088"/>
                  <a:pt x="2014" y="1081"/>
                  <a:pt x="2022" y="1079"/>
                </a:cubicBezTo>
                <a:cubicBezTo>
                  <a:pt x="2025" y="985"/>
                  <a:pt x="2026" y="967"/>
                  <a:pt x="2027" y="950"/>
                </a:cubicBezTo>
                <a:cubicBezTo>
                  <a:pt x="2039" y="917"/>
                  <a:pt x="2041" y="915"/>
                  <a:pt x="2038" y="912"/>
                </a:cubicBezTo>
                <a:cubicBezTo>
                  <a:pt x="2046" y="898"/>
                  <a:pt x="2043" y="895"/>
                  <a:pt x="2043" y="894"/>
                </a:cubicBezTo>
                <a:cubicBezTo>
                  <a:pt x="2075" y="811"/>
                  <a:pt x="2065" y="797"/>
                  <a:pt x="2075" y="788"/>
                </a:cubicBezTo>
                <a:cubicBezTo>
                  <a:pt x="2075" y="729"/>
                  <a:pt x="2082" y="724"/>
                  <a:pt x="2077" y="717"/>
                </a:cubicBezTo>
                <a:cubicBezTo>
                  <a:pt x="2075" y="687"/>
                  <a:pt x="2077" y="683"/>
                  <a:pt x="2073" y="684"/>
                </a:cubicBezTo>
                <a:cubicBezTo>
                  <a:pt x="2073" y="750"/>
                  <a:pt x="2067" y="765"/>
                  <a:pt x="2069" y="783"/>
                </a:cubicBezTo>
                <a:cubicBezTo>
                  <a:pt x="2044" y="864"/>
                  <a:pt x="2041" y="875"/>
                  <a:pt x="2036" y="886"/>
                </a:cubicBezTo>
                <a:cubicBezTo>
                  <a:pt x="2025" y="915"/>
                  <a:pt x="2027" y="919"/>
                  <a:pt x="2026" y="921"/>
                </a:cubicBezTo>
                <a:cubicBezTo>
                  <a:pt x="2009" y="998"/>
                  <a:pt x="2009" y="1005"/>
                  <a:pt x="2011" y="1012"/>
                </a:cubicBezTo>
                <a:cubicBezTo>
                  <a:pt x="2003" y="1072"/>
                  <a:pt x="2013" y="1079"/>
                  <a:pt x="2010" y="1083"/>
                </a:cubicBezTo>
                <a:cubicBezTo>
                  <a:pt x="2014" y="1116"/>
                  <a:pt x="2016" y="1121"/>
                  <a:pt x="2013" y="1125"/>
                </a:cubicBezTo>
                <a:cubicBezTo>
                  <a:pt x="2016" y="1175"/>
                  <a:pt x="2024" y="1171"/>
                  <a:pt x="2015" y="1166"/>
                </a:cubicBezTo>
                <a:cubicBezTo>
                  <a:pt x="2007" y="1137"/>
                  <a:pt x="2007" y="1134"/>
                  <a:pt x="2008" y="1131"/>
                </a:cubicBezTo>
                <a:cubicBezTo>
                  <a:pt x="1999" y="1087"/>
                  <a:pt x="1999" y="1067"/>
                  <a:pt x="1996" y="1047"/>
                </a:cubicBezTo>
                <a:cubicBezTo>
                  <a:pt x="1997" y="1033"/>
                  <a:pt x="1995" y="1031"/>
                  <a:pt x="1995" y="1030"/>
                </a:cubicBezTo>
                <a:cubicBezTo>
                  <a:pt x="1998" y="980"/>
                  <a:pt x="1993" y="969"/>
                  <a:pt x="1998" y="961"/>
                </a:cubicBezTo>
                <a:cubicBezTo>
                  <a:pt x="2001" y="927"/>
                  <a:pt x="2000" y="922"/>
                  <a:pt x="2000" y="918"/>
                </a:cubicBezTo>
                <a:cubicBezTo>
                  <a:pt x="2006" y="884"/>
                  <a:pt x="2008" y="880"/>
                  <a:pt x="2005" y="874"/>
                </a:cubicBezTo>
                <a:cubicBezTo>
                  <a:pt x="2020" y="830"/>
                  <a:pt x="2016" y="824"/>
                  <a:pt x="2019" y="819"/>
                </a:cubicBezTo>
                <a:cubicBezTo>
                  <a:pt x="2023" y="772"/>
                  <a:pt x="2031" y="769"/>
                  <a:pt x="2026" y="763"/>
                </a:cubicBezTo>
                <a:cubicBezTo>
                  <a:pt x="2029" y="715"/>
                  <a:pt x="2021" y="708"/>
                  <a:pt x="2026" y="704"/>
                </a:cubicBezTo>
                <a:cubicBezTo>
                  <a:pt x="2001" y="648"/>
                  <a:pt x="2005" y="634"/>
                  <a:pt x="1994" y="636"/>
                </a:cubicBezTo>
                <a:cubicBezTo>
                  <a:pt x="2020" y="727"/>
                  <a:pt x="2018" y="738"/>
                  <a:pt x="2022" y="750"/>
                </a:cubicBezTo>
                <a:cubicBezTo>
                  <a:pt x="2015" y="792"/>
                  <a:pt x="2018" y="797"/>
                  <a:pt x="2011" y="800"/>
                </a:cubicBezTo>
                <a:cubicBezTo>
                  <a:pt x="2001" y="868"/>
                  <a:pt x="1998" y="871"/>
                  <a:pt x="1997" y="875"/>
                </a:cubicBezTo>
                <a:cubicBezTo>
                  <a:pt x="1989" y="930"/>
                  <a:pt x="1989" y="935"/>
                  <a:pt x="1989" y="939"/>
                </a:cubicBezTo>
                <a:cubicBezTo>
                  <a:pt x="1982" y="941"/>
                  <a:pt x="1987" y="937"/>
                  <a:pt x="1984" y="930"/>
                </a:cubicBezTo>
                <a:cubicBezTo>
                  <a:pt x="1989" y="906"/>
                  <a:pt x="1990" y="900"/>
                  <a:pt x="1987" y="893"/>
                </a:cubicBezTo>
                <a:cubicBezTo>
                  <a:pt x="1990" y="852"/>
                  <a:pt x="1991" y="846"/>
                  <a:pt x="1989" y="839"/>
                </a:cubicBezTo>
                <a:cubicBezTo>
                  <a:pt x="1993" y="754"/>
                  <a:pt x="1993" y="741"/>
                  <a:pt x="1989" y="727"/>
                </a:cubicBezTo>
                <a:cubicBezTo>
                  <a:pt x="1956" y="632"/>
                  <a:pt x="1946" y="614"/>
                  <a:pt x="1939" y="602"/>
                </a:cubicBezTo>
                <a:cubicBezTo>
                  <a:pt x="1947" y="627"/>
                  <a:pt x="1954" y="638"/>
                  <a:pt x="1960" y="649"/>
                </a:cubicBezTo>
                <a:cubicBezTo>
                  <a:pt x="1979" y="729"/>
                  <a:pt x="1986" y="739"/>
                  <a:pt x="1985" y="747"/>
                </a:cubicBezTo>
                <a:cubicBezTo>
                  <a:pt x="1986" y="776"/>
                  <a:pt x="1986" y="780"/>
                  <a:pt x="1984" y="783"/>
                </a:cubicBezTo>
                <a:cubicBezTo>
                  <a:pt x="1981" y="852"/>
                  <a:pt x="1983" y="861"/>
                  <a:pt x="1979" y="868"/>
                </a:cubicBezTo>
                <a:cubicBezTo>
                  <a:pt x="1974" y="922"/>
                  <a:pt x="1979" y="932"/>
                  <a:pt x="1974" y="939"/>
                </a:cubicBezTo>
                <a:cubicBezTo>
                  <a:pt x="1971" y="1003"/>
                  <a:pt x="1974" y="1020"/>
                  <a:pt x="1972" y="1036"/>
                </a:cubicBezTo>
                <a:cubicBezTo>
                  <a:pt x="1972" y="1069"/>
                  <a:pt x="1979" y="1079"/>
                  <a:pt x="1973" y="1086"/>
                </a:cubicBezTo>
                <a:cubicBezTo>
                  <a:pt x="1984" y="1144"/>
                  <a:pt x="1993" y="1150"/>
                  <a:pt x="1994" y="1154"/>
                </a:cubicBezTo>
                <a:cubicBezTo>
                  <a:pt x="1987" y="1173"/>
                  <a:pt x="1993" y="1161"/>
                  <a:pt x="1987" y="1152"/>
                </a:cubicBezTo>
                <a:cubicBezTo>
                  <a:pt x="1963" y="1079"/>
                  <a:pt x="1956" y="1073"/>
                  <a:pt x="1959" y="1070"/>
                </a:cubicBezTo>
                <a:cubicBezTo>
                  <a:pt x="1953" y="1019"/>
                  <a:pt x="1949" y="1003"/>
                  <a:pt x="1952" y="989"/>
                </a:cubicBezTo>
                <a:cubicBezTo>
                  <a:pt x="1953" y="939"/>
                  <a:pt x="1949" y="934"/>
                  <a:pt x="1948" y="929"/>
                </a:cubicBezTo>
                <a:cubicBezTo>
                  <a:pt x="1952" y="875"/>
                  <a:pt x="1952" y="865"/>
                  <a:pt x="1951" y="854"/>
                </a:cubicBezTo>
                <a:cubicBezTo>
                  <a:pt x="1956" y="816"/>
                  <a:pt x="1952" y="804"/>
                  <a:pt x="1953" y="795"/>
                </a:cubicBezTo>
                <a:cubicBezTo>
                  <a:pt x="1950" y="743"/>
                  <a:pt x="1950" y="738"/>
                  <a:pt x="1947" y="733"/>
                </a:cubicBezTo>
                <a:cubicBezTo>
                  <a:pt x="1937" y="689"/>
                  <a:pt x="1936" y="678"/>
                  <a:pt x="1931" y="666"/>
                </a:cubicBezTo>
                <a:cubicBezTo>
                  <a:pt x="1905" y="625"/>
                  <a:pt x="1903" y="616"/>
                  <a:pt x="1898" y="622"/>
                </a:cubicBezTo>
                <a:cubicBezTo>
                  <a:pt x="1943" y="730"/>
                  <a:pt x="1937" y="735"/>
                  <a:pt x="1941" y="742"/>
                </a:cubicBezTo>
                <a:cubicBezTo>
                  <a:pt x="1944" y="784"/>
                  <a:pt x="1942" y="787"/>
                  <a:pt x="1944" y="790"/>
                </a:cubicBezTo>
                <a:cubicBezTo>
                  <a:pt x="1947" y="833"/>
                  <a:pt x="1940" y="844"/>
                  <a:pt x="1944" y="858"/>
                </a:cubicBezTo>
                <a:cubicBezTo>
                  <a:pt x="1937" y="946"/>
                  <a:pt x="1939" y="960"/>
                  <a:pt x="1940" y="972"/>
                </a:cubicBezTo>
                <a:cubicBezTo>
                  <a:pt x="1934" y="984"/>
                  <a:pt x="1932" y="957"/>
                  <a:pt x="1931" y="930"/>
                </a:cubicBezTo>
                <a:cubicBezTo>
                  <a:pt x="1930" y="884"/>
                  <a:pt x="1927" y="877"/>
                  <a:pt x="1927" y="870"/>
                </a:cubicBezTo>
                <a:cubicBezTo>
                  <a:pt x="1928" y="824"/>
                  <a:pt x="1922" y="815"/>
                  <a:pt x="1926" y="810"/>
                </a:cubicBezTo>
                <a:cubicBezTo>
                  <a:pt x="1915" y="741"/>
                  <a:pt x="1916" y="734"/>
                  <a:pt x="1912" y="726"/>
                </a:cubicBezTo>
                <a:cubicBezTo>
                  <a:pt x="1880" y="639"/>
                  <a:pt x="1869" y="630"/>
                  <a:pt x="1873" y="624"/>
                </a:cubicBezTo>
                <a:cubicBezTo>
                  <a:pt x="1833" y="579"/>
                  <a:pt x="1834" y="560"/>
                  <a:pt x="1827" y="564"/>
                </a:cubicBezTo>
                <a:cubicBezTo>
                  <a:pt x="1858" y="614"/>
                  <a:pt x="1865" y="627"/>
                  <a:pt x="1872" y="639"/>
                </a:cubicBezTo>
                <a:cubicBezTo>
                  <a:pt x="1896" y="714"/>
                  <a:pt x="1904" y="720"/>
                  <a:pt x="1905" y="724"/>
                </a:cubicBezTo>
                <a:cubicBezTo>
                  <a:pt x="1907" y="751"/>
                  <a:pt x="1914" y="757"/>
                  <a:pt x="1910" y="760"/>
                </a:cubicBezTo>
                <a:cubicBezTo>
                  <a:pt x="1919" y="840"/>
                  <a:pt x="1916" y="846"/>
                  <a:pt x="1918" y="855"/>
                </a:cubicBezTo>
                <a:cubicBezTo>
                  <a:pt x="1914" y="907"/>
                  <a:pt x="1924" y="918"/>
                  <a:pt x="1919" y="925"/>
                </a:cubicBezTo>
                <a:cubicBezTo>
                  <a:pt x="1918" y="962"/>
                  <a:pt x="1925" y="968"/>
                  <a:pt x="1921" y="971"/>
                </a:cubicBezTo>
                <a:cubicBezTo>
                  <a:pt x="1931" y="1064"/>
                  <a:pt x="1939" y="1077"/>
                  <a:pt x="1935" y="1086"/>
                </a:cubicBezTo>
                <a:cubicBezTo>
                  <a:pt x="1942" y="1110"/>
                  <a:pt x="1931" y="1109"/>
                  <a:pt x="1934" y="1099"/>
                </a:cubicBezTo>
                <a:cubicBezTo>
                  <a:pt x="1905" y="1020"/>
                  <a:pt x="1902" y="1012"/>
                  <a:pt x="1902" y="1005"/>
                </a:cubicBezTo>
                <a:cubicBezTo>
                  <a:pt x="1893" y="967"/>
                  <a:pt x="1902" y="955"/>
                  <a:pt x="1891" y="938"/>
                </a:cubicBezTo>
                <a:cubicBezTo>
                  <a:pt x="1893" y="890"/>
                  <a:pt x="1891" y="877"/>
                  <a:pt x="1891" y="864"/>
                </a:cubicBezTo>
                <a:cubicBezTo>
                  <a:pt x="1889" y="815"/>
                  <a:pt x="1889" y="802"/>
                  <a:pt x="1891" y="790"/>
                </a:cubicBezTo>
                <a:cubicBezTo>
                  <a:pt x="1872" y="709"/>
                  <a:pt x="1877" y="700"/>
                  <a:pt x="1875" y="697"/>
                </a:cubicBezTo>
                <a:cubicBezTo>
                  <a:pt x="1868" y="667"/>
                  <a:pt x="1860" y="660"/>
                  <a:pt x="1865" y="658"/>
                </a:cubicBezTo>
                <a:cubicBezTo>
                  <a:pt x="1849" y="621"/>
                  <a:pt x="1852" y="615"/>
                  <a:pt x="1844" y="605"/>
                </a:cubicBezTo>
                <a:cubicBezTo>
                  <a:pt x="1869" y="708"/>
                  <a:pt x="1873" y="725"/>
                  <a:pt x="1873" y="742"/>
                </a:cubicBezTo>
                <a:cubicBezTo>
                  <a:pt x="1880" y="813"/>
                  <a:pt x="1883" y="817"/>
                  <a:pt x="1878" y="819"/>
                </a:cubicBezTo>
                <a:cubicBezTo>
                  <a:pt x="1878" y="867"/>
                  <a:pt x="1884" y="878"/>
                  <a:pt x="1881" y="887"/>
                </a:cubicBezTo>
                <a:cubicBezTo>
                  <a:pt x="1885" y="957"/>
                  <a:pt x="1886" y="966"/>
                  <a:pt x="1886" y="976"/>
                </a:cubicBezTo>
                <a:cubicBezTo>
                  <a:pt x="1894" y="1014"/>
                  <a:pt x="1894" y="1022"/>
                  <a:pt x="1895" y="1029"/>
                </a:cubicBezTo>
                <a:cubicBezTo>
                  <a:pt x="1892" y="1044"/>
                  <a:pt x="1896" y="1037"/>
                  <a:pt x="1889" y="1035"/>
                </a:cubicBezTo>
                <a:cubicBezTo>
                  <a:pt x="1864" y="902"/>
                  <a:pt x="1869" y="899"/>
                  <a:pt x="1864" y="894"/>
                </a:cubicBezTo>
                <a:cubicBezTo>
                  <a:pt x="1863" y="813"/>
                  <a:pt x="1855" y="794"/>
                  <a:pt x="1859" y="779"/>
                </a:cubicBezTo>
                <a:cubicBezTo>
                  <a:pt x="1845" y="710"/>
                  <a:pt x="1848" y="694"/>
                  <a:pt x="1843" y="676"/>
                </a:cubicBezTo>
                <a:cubicBezTo>
                  <a:pt x="1822" y="607"/>
                  <a:pt x="1813" y="592"/>
                  <a:pt x="1805" y="577"/>
                </a:cubicBezTo>
                <a:cubicBezTo>
                  <a:pt x="1830" y="642"/>
                  <a:pt x="1828" y="655"/>
                  <a:pt x="1837" y="671"/>
                </a:cubicBezTo>
                <a:cubicBezTo>
                  <a:pt x="1839" y="722"/>
                  <a:pt x="1845" y="730"/>
                  <a:pt x="1841" y="736"/>
                </a:cubicBezTo>
                <a:cubicBezTo>
                  <a:pt x="1852" y="813"/>
                  <a:pt x="1848" y="818"/>
                  <a:pt x="1853" y="827"/>
                </a:cubicBezTo>
                <a:cubicBezTo>
                  <a:pt x="1849" y="873"/>
                  <a:pt x="1856" y="879"/>
                  <a:pt x="1854" y="882"/>
                </a:cubicBezTo>
                <a:cubicBezTo>
                  <a:pt x="1856" y="922"/>
                  <a:pt x="1862" y="931"/>
                  <a:pt x="1859" y="938"/>
                </a:cubicBezTo>
                <a:cubicBezTo>
                  <a:pt x="1871" y="1000"/>
                  <a:pt x="1866" y="1002"/>
                  <a:pt x="1871" y="1007"/>
                </a:cubicBezTo>
                <a:cubicBezTo>
                  <a:pt x="1854" y="986"/>
                  <a:pt x="1855" y="974"/>
                  <a:pt x="1847" y="959"/>
                </a:cubicBezTo>
                <a:cubicBezTo>
                  <a:pt x="1848" y="937"/>
                  <a:pt x="1844" y="933"/>
                  <a:pt x="1842" y="929"/>
                </a:cubicBezTo>
                <a:cubicBezTo>
                  <a:pt x="1840" y="905"/>
                  <a:pt x="1842" y="902"/>
                  <a:pt x="1840" y="898"/>
                </a:cubicBezTo>
                <a:cubicBezTo>
                  <a:pt x="1839" y="866"/>
                  <a:pt x="1833" y="851"/>
                  <a:pt x="1836" y="839"/>
                </a:cubicBezTo>
                <a:cubicBezTo>
                  <a:pt x="1833" y="787"/>
                  <a:pt x="1835" y="774"/>
                  <a:pt x="1834" y="761"/>
                </a:cubicBezTo>
                <a:cubicBezTo>
                  <a:pt x="1823" y="696"/>
                  <a:pt x="1825" y="683"/>
                  <a:pt x="1816" y="682"/>
                </a:cubicBezTo>
                <a:cubicBezTo>
                  <a:pt x="1823" y="772"/>
                  <a:pt x="1826" y="786"/>
                  <a:pt x="1825" y="798"/>
                </a:cubicBezTo>
                <a:cubicBezTo>
                  <a:pt x="1822" y="859"/>
                  <a:pt x="1826" y="863"/>
                  <a:pt x="1828" y="867"/>
                </a:cubicBezTo>
                <a:cubicBezTo>
                  <a:pt x="1832" y="923"/>
                  <a:pt x="1835" y="931"/>
                  <a:pt x="1831" y="936"/>
                </a:cubicBezTo>
                <a:cubicBezTo>
                  <a:pt x="1840" y="983"/>
                  <a:pt x="1851" y="993"/>
                  <a:pt x="1842" y="997"/>
                </a:cubicBezTo>
                <a:cubicBezTo>
                  <a:pt x="1822" y="919"/>
                  <a:pt x="1815" y="909"/>
                  <a:pt x="1818" y="902"/>
                </a:cubicBezTo>
                <a:cubicBezTo>
                  <a:pt x="1811" y="856"/>
                  <a:pt x="1814" y="852"/>
                  <a:pt x="1811" y="847"/>
                </a:cubicBezTo>
                <a:cubicBezTo>
                  <a:pt x="1804" y="810"/>
                  <a:pt x="1808" y="803"/>
                  <a:pt x="1802" y="793"/>
                </a:cubicBezTo>
                <a:cubicBezTo>
                  <a:pt x="1794" y="729"/>
                  <a:pt x="1792" y="720"/>
                  <a:pt x="1795" y="712"/>
                </a:cubicBezTo>
                <a:cubicBezTo>
                  <a:pt x="1755" y="627"/>
                  <a:pt x="1750" y="623"/>
                  <a:pt x="1747" y="615"/>
                </a:cubicBezTo>
                <a:cubicBezTo>
                  <a:pt x="1715" y="587"/>
                  <a:pt x="1713" y="571"/>
                  <a:pt x="1705" y="577"/>
                </a:cubicBezTo>
                <a:cubicBezTo>
                  <a:pt x="1734" y="610"/>
                  <a:pt x="1742" y="621"/>
                  <a:pt x="1750" y="631"/>
                </a:cubicBezTo>
                <a:cubicBezTo>
                  <a:pt x="1776" y="693"/>
                  <a:pt x="1783" y="699"/>
                  <a:pt x="1781" y="702"/>
                </a:cubicBezTo>
                <a:cubicBezTo>
                  <a:pt x="1786" y="761"/>
                  <a:pt x="1800" y="783"/>
                  <a:pt x="1793" y="798"/>
                </a:cubicBezTo>
                <a:cubicBezTo>
                  <a:pt x="1801" y="860"/>
                  <a:pt x="1803" y="870"/>
                  <a:pt x="1806" y="879"/>
                </a:cubicBezTo>
                <a:cubicBezTo>
                  <a:pt x="1807" y="927"/>
                  <a:pt x="1811" y="934"/>
                  <a:pt x="1809" y="939"/>
                </a:cubicBezTo>
                <a:cubicBezTo>
                  <a:pt x="1799" y="952"/>
                  <a:pt x="1801" y="936"/>
                  <a:pt x="1791" y="917"/>
                </a:cubicBezTo>
                <a:cubicBezTo>
                  <a:pt x="1785" y="848"/>
                  <a:pt x="1777" y="840"/>
                  <a:pt x="1782" y="837"/>
                </a:cubicBezTo>
                <a:cubicBezTo>
                  <a:pt x="1773" y="798"/>
                  <a:pt x="1777" y="794"/>
                  <a:pt x="1772" y="786"/>
                </a:cubicBezTo>
                <a:cubicBezTo>
                  <a:pt x="1768" y="750"/>
                  <a:pt x="1763" y="744"/>
                  <a:pt x="1763" y="739"/>
                </a:cubicBezTo>
                <a:cubicBezTo>
                  <a:pt x="1716" y="617"/>
                  <a:pt x="1713" y="606"/>
                  <a:pt x="1695" y="579"/>
                </a:cubicBezTo>
                <a:cubicBezTo>
                  <a:pt x="1673" y="558"/>
                  <a:pt x="1668" y="552"/>
                  <a:pt x="1660" y="554"/>
                </a:cubicBezTo>
                <a:cubicBezTo>
                  <a:pt x="1708" y="621"/>
                  <a:pt x="1717" y="635"/>
                  <a:pt x="1724" y="648"/>
                </a:cubicBezTo>
                <a:cubicBezTo>
                  <a:pt x="1735" y="694"/>
                  <a:pt x="1743" y="692"/>
                  <a:pt x="1740" y="698"/>
                </a:cubicBezTo>
                <a:cubicBezTo>
                  <a:pt x="1756" y="743"/>
                  <a:pt x="1754" y="752"/>
                  <a:pt x="1759" y="764"/>
                </a:cubicBezTo>
                <a:cubicBezTo>
                  <a:pt x="1775" y="873"/>
                  <a:pt x="1775" y="883"/>
                  <a:pt x="1779" y="894"/>
                </a:cubicBezTo>
                <a:cubicBezTo>
                  <a:pt x="1780" y="915"/>
                  <a:pt x="1774" y="916"/>
                  <a:pt x="1777" y="913"/>
                </a:cubicBezTo>
                <a:cubicBezTo>
                  <a:pt x="1754" y="827"/>
                  <a:pt x="1755" y="802"/>
                  <a:pt x="1738" y="773"/>
                </a:cubicBezTo>
                <a:cubicBezTo>
                  <a:pt x="1723" y="724"/>
                  <a:pt x="1718" y="706"/>
                  <a:pt x="1711" y="688"/>
                </a:cubicBezTo>
                <a:cubicBezTo>
                  <a:pt x="1635" y="563"/>
                  <a:pt x="1630" y="568"/>
                  <a:pt x="1627" y="564"/>
                </a:cubicBezTo>
                <a:cubicBezTo>
                  <a:pt x="1595" y="532"/>
                  <a:pt x="1592" y="530"/>
                  <a:pt x="1588" y="530"/>
                </a:cubicBezTo>
                <a:cubicBezTo>
                  <a:pt x="1618" y="563"/>
                  <a:pt x="1628" y="574"/>
                  <a:pt x="1634" y="575"/>
                </a:cubicBezTo>
                <a:cubicBezTo>
                  <a:pt x="1643" y="585"/>
                  <a:pt x="1644" y="589"/>
                  <a:pt x="1645" y="590"/>
                </a:cubicBezTo>
                <a:cubicBezTo>
                  <a:pt x="1676" y="640"/>
                  <a:pt x="1685" y="658"/>
                  <a:pt x="1694" y="674"/>
                </a:cubicBezTo>
                <a:cubicBezTo>
                  <a:pt x="1722" y="755"/>
                  <a:pt x="1723" y="759"/>
                  <a:pt x="1727" y="764"/>
                </a:cubicBezTo>
                <a:cubicBezTo>
                  <a:pt x="1730" y="792"/>
                  <a:pt x="1738" y="798"/>
                  <a:pt x="1739" y="802"/>
                </a:cubicBezTo>
                <a:cubicBezTo>
                  <a:pt x="1736" y="820"/>
                  <a:pt x="1736" y="803"/>
                  <a:pt x="1725" y="783"/>
                </a:cubicBezTo>
                <a:cubicBezTo>
                  <a:pt x="1716" y="747"/>
                  <a:pt x="1713" y="737"/>
                  <a:pt x="1709" y="727"/>
                </a:cubicBezTo>
                <a:cubicBezTo>
                  <a:pt x="1609" y="583"/>
                  <a:pt x="1607" y="574"/>
                  <a:pt x="1604" y="574"/>
                </a:cubicBezTo>
                <a:cubicBezTo>
                  <a:pt x="1566" y="535"/>
                  <a:pt x="1558" y="534"/>
                  <a:pt x="1551" y="527"/>
                </a:cubicBezTo>
                <a:cubicBezTo>
                  <a:pt x="1569" y="548"/>
                  <a:pt x="1575" y="552"/>
                  <a:pt x="1580" y="558"/>
                </a:cubicBezTo>
                <a:cubicBezTo>
                  <a:pt x="1605" y="590"/>
                  <a:pt x="1615" y="597"/>
                  <a:pt x="1625" y="607"/>
                </a:cubicBezTo>
                <a:cubicBezTo>
                  <a:pt x="1641" y="634"/>
                  <a:pt x="1647" y="639"/>
                  <a:pt x="1653" y="647"/>
                </a:cubicBezTo>
                <a:cubicBezTo>
                  <a:pt x="1682" y="699"/>
                  <a:pt x="1690" y="715"/>
                  <a:pt x="1700" y="732"/>
                </a:cubicBezTo>
                <a:cubicBezTo>
                  <a:pt x="1717" y="784"/>
                  <a:pt x="1718" y="787"/>
                  <a:pt x="1718" y="790"/>
                </a:cubicBezTo>
                <a:cubicBezTo>
                  <a:pt x="1738" y="847"/>
                  <a:pt x="1737" y="852"/>
                  <a:pt x="1738" y="858"/>
                </a:cubicBezTo>
                <a:cubicBezTo>
                  <a:pt x="1709" y="796"/>
                  <a:pt x="1702" y="775"/>
                  <a:pt x="1694" y="753"/>
                </a:cubicBezTo>
                <a:cubicBezTo>
                  <a:pt x="1626" y="645"/>
                  <a:pt x="1630" y="641"/>
                  <a:pt x="1627" y="638"/>
                </a:cubicBezTo>
                <a:cubicBezTo>
                  <a:pt x="1583" y="588"/>
                  <a:pt x="1573" y="577"/>
                  <a:pt x="1562" y="568"/>
                </a:cubicBezTo>
                <a:cubicBezTo>
                  <a:pt x="1540" y="558"/>
                  <a:pt x="1552" y="564"/>
                  <a:pt x="1562" y="574"/>
                </a:cubicBezTo>
                <a:cubicBezTo>
                  <a:pt x="1612" y="632"/>
                  <a:pt x="1614" y="635"/>
                  <a:pt x="1618" y="637"/>
                </a:cubicBezTo>
                <a:cubicBezTo>
                  <a:pt x="1660" y="706"/>
                  <a:pt x="1670" y="726"/>
                  <a:pt x="1679" y="741"/>
                </a:cubicBezTo>
                <a:cubicBezTo>
                  <a:pt x="1694" y="803"/>
                  <a:pt x="1711" y="814"/>
                  <a:pt x="1700" y="817"/>
                </a:cubicBezTo>
                <a:cubicBezTo>
                  <a:pt x="1657" y="737"/>
                  <a:pt x="1656" y="726"/>
                  <a:pt x="1652" y="730"/>
                </a:cubicBezTo>
                <a:cubicBezTo>
                  <a:pt x="1637" y="702"/>
                  <a:pt x="1630" y="700"/>
                  <a:pt x="1626" y="688"/>
                </a:cubicBezTo>
                <a:cubicBezTo>
                  <a:pt x="1561" y="618"/>
                  <a:pt x="1551" y="613"/>
                  <a:pt x="1542" y="596"/>
                </a:cubicBezTo>
                <a:cubicBezTo>
                  <a:pt x="1505" y="580"/>
                  <a:pt x="1510" y="581"/>
                  <a:pt x="1513" y="580"/>
                </a:cubicBezTo>
                <a:cubicBezTo>
                  <a:pt x="1561" y="628"/>
                  <a:pt x="1583" y="655"/>
                  <a:pt x="1607" y="681"/>
                </a:cubicBezTo>
                <a:cubicBezTo>
                  <a:pt x="1645" y="733"/>
                  <a:pt x="1648" y="738"/>
                  <a:pt x="1650" y="742"/>
                </a:cubicBezTo>
                <a:cubicBezTo>
                  <a:pt x="1653" y="756"/>
                  <a:pt x="1642" y="747"/>
                  <a:pt x="1631" y="735"/>
                </a:cubicBezTo>
                <a:cubicBezTo>
                  <a:pt x="1578" y="677"/>
                  <a:pt x="1572" y="674"/>
                  <a:pt x="1567" y="668"/>
                </a:cubicBezTo>
                <a:cubicBezTo>
                  <a:pt x="1540" y="654"/>
                  <a:pt x="1550" y="658"/>
                  <a:pt x="1558" y="667"/>
                </a:cubicBezTo>
                <a:cubicBezTo>
                  <a:pt x="1646" y="768"/>
                  <a:pt x="1658" y="779"/>
                  <a:pt x="1671" y="790"/>
                </a:cubicBezTo>
                <a:cubicBezTo>
                  <a:pt x="1712" y="855"/>
                  <a:pt x="1715" y="859"/>
                  <a:pt x="1717" y="864"/>
                </a:cubicBezTo>
                <a:cubicBezTo>
                  <a:pt x="1689" y="842"/>
                  <a:pt x="1679" y="827"/>
                  <a:pt x="1668" y="817"/>
                </a:cubicBezTo>
                <a:cubicBezTo>
                  <a:pt x="1614" y="758"/>
                  <a:pt x="1606" y="757"/>
                  <a:pt x="1601" y="749"/>
                </a:cubicBezTo>
                <a:cubicBezTo>
                  <a:pt x="1528" y="684"/>
                  <a:pt x="1524" y="671"/>
                  <a:pt x="1517" y="672"/>
                </a:cubicBezTo>
                <a:cubicBezTo>
                  <a:pt x="1488" y="643"/>
                  <a:pt x="1475" y="638"/>
                  <a:pt x="1464" y="625"/>
                </a:cubicBezTo>
                <a:cubicBezTo>
                  <a:pt x="1436" y="606"/>
                  <a:pt x="1435" y="603"/>
                  <a:pt x="1432" y="605"/>
                </a:cubicBezTo>
                <a:cubicBezTo>
                  <a:pt x="1476" y="651"/>
                  <a:pt x="1482" y="648"/>
                  <a:pt x="1485" y="652"/>
                </a:cubicBezTo>
                <a:cubicBezTo>
                  <a:pt x="1526" y="693"/>
                  <a:pt x="1538" y="697"/>
                  <a:pt x="1547" y="711"/>
                </a:cubicBezTo>
                <a:cubicBezTo>
                  <a:pt x="1615" y="783"/>
                  <a:pt x="1621" y="786"/>
                  <a:pt x="1626" y="794"/>
                </a:cubicBezTo>
                <a:cubicBezTo>
                  <a:pt x="1633" y="805"/>
                  <a:pt x="1627" y="802"/>
                  <a:pt x="1621" y="796"/>
                </a:cubicBezTo>
                <a:cubicBezTo>
                  <a:pt x="1597" y="786"/>
                  <a:pt x="1591" y="781"/>
                  <a:pt x="1586" y="775"/>
                </a:cubicBezTo>
                <a:cubicBezTo>
                  <a:pt x="1545" y="749"/>
                  <a:pt x="1539" y="746"/>
                  <a:pt x="1533" y="743"/>
                </a:cubicBezTo>
                <a:cubicBezTo>
                  <a:pt x="1416" y="660"/>
                  <a:pt x="1405" y="649"/>
                  <a:pt x="1394" y="641"/>
                </a:cubicBezTo>
                <a:cubicBezTo>
                  <a:pt x="1375" y="622"/>
                  <a:pt x="1372" y="618"/>
                  <a:pt x="1370" y="613"/>
                </a:cubicBezTo>
                <a:cubicBezTo>
                  <a:pt x="1392" y="651"/>
                  <a:pt x="1401" y="653"/>
                  <a:pt x="1408" y="662"/>
                </a:cubicBezTo>
                <a:cubicBezTo>
                  <a:pt x="1424" y="676"/>
                  <a:pt x="1430" y="678"/>
                  <a:pt x="1432" y="684"/>
                </a:cubicBezTo>
                <a:cubicBezTo>
                  <a:pt x="1480" y="726"/>
                  <a:pt x="1504" y="734"/>
                  <a:pt x="1526" y="752"/>
                </a:cubicBezTo>
                <a:cubicBezTo>
                  <a:pt x="1567" y="780"/>
                  <a:pt x="1573" y="782"/>
                  <a:pt x="1578" y="788"/>
                </a:cubicBezTo>
                <a:cubicBezTo>
                  <a:pt x="1586" y="800"/>
                  <a:pt x="1582" y="796"/>
                  <a:pt x="1577" y="791"/>
                </a:cubicBezTo>
                <a:cubicBezTo>
                  <a:pt x="1521" y="755"/>
                  <a:pt x="1509" y="756"/>
                  <a:pt x="1500" y="747"/>
                </a:cubicBezTo>
                <a:cubicBezTo>
                  <a:pt x="1435" y="702"/>
                  <a:pt x="1431" y="695"/>
                  <a:pt x="1426" y="693"/>
                </a:cubicBezTo>
                <a:cubicBezTo>
                  <a:pt x="1376" y="654"/>
                  <a:pt x="1373" y="643"/>
                  <a:pt x="1366" y="644"/>
                </a:cubicBezTo>
                <a:cubicBezTo>
                  <a:pt x="1393" y="671"/>
                  <a:pt x="1394" y="680"/>
                  <a:pt x="1398" y="680"/>
                </a:cubicBezTo>
                <a:cubicBezTo>
                  <a:pt x="1442" y="716"/>
                  <a:pt x="1455" y="727"/>
                  <a:pt x="1468" y="738"/>
                </a:cubicBezTo>
                <a:cubicBezTo>
                  <a:pt x="1522" y="777"/>
                  <a:pt x="1538" y="781"/>
                  <a:pt x="1551" y="791"/>
                </a:cubicBezTo>
                <a:cubicBezTo>
                  <a:pt x="1586" y="810"/>
                  <a:pt x="1591" y="809"/>
                  <a:pt x="1593" y="815"/>
                </a:cubicBezTo>
                <a:cubicBezTo>
                  <a:pt x="1643" y="841"/>
                  <a:pt x="1650" y="846"/>
                  <a:pt x="1657" y="850"/>
                </a:cubicBezTo>
                <a:cubicBezTo>
                  <a:pt x="1696" y="880"/>
                  <a:pt x="1701" y="876"/>
                  <a:pt x="1702" y="884"/>
                </a:cubicBezTo>
                <a:cubicBezTo>
                  <a:pt x="1722" y="907"/>
                  <a:pt x="1717" y="899"/>
                  <a:pt x="1710" y="897"/>
                </a:cubicBezTo>
                <a:cubicBezTo>
                  <a:pt x="1665" y="870"/>
                  <a:pt x="1658" y="868"/>
                  <a:pt x="1651" y="865"/>
                </a:cubicBezTo>
                <a:cubicBezTo>
                  <a:pt x="1584" y="834"/>
                  <a:pt x="1576" y="832"/>
                  <a:pt x="1570" y="825"/>
                </a:cubicBezTo>
                <a:cubicBezTo>
                  <a:pt x="1486" y="780"/>
                  <a:pt x="1485" y="771"/>
                  <a:pt x="1481" y="772"/>
                </a:cubicBezTo>
                <a:cubicBezTo>
                  <a:pt x="1446" y="749"/>
                  <a:pt x="1442" y="737"/>
                  <a:pt x="1435" y="736"/>
                </a:cubicBezTo>
                <a:cubicBezTo>
                  <a:pt x="1397" y="703"/>
                  <a:pt x="1395" y="690"/>
                  <a:pt x="1388" y="694"/>
                </a:cubicBezTo>
                <a:cubicBezTo>
                  <a:pt x="1416" y="730"/>
                  <a:pt x="1420" y="727"/>
                  <a:pt x="1422" y="734"/>
                </a:cubicBezTo>
                <a:cubicBezTo>
                  <a:pt x="1447" y="751"/>
                  <a:pt x="1451" y="764"/>
                  <a:pt x="1459" y="763"/>
                </a:cubicBezTo>
                <a:cubicBezTo>
                  <a:pt x="1498" y="800"/>
                  <a:pt x="1503" y="795"/>
                  <a:pt x="1505" y="799"/>
                </a:cubicBezTo>
                <a:cubicBezTo>
                  <a:pt x="1559" y="828"/>
                  <a:pt x="1561" y="837"/>
                  <a:pt x="1564" y="837"/>
                </a:cubicBezTo>
                <a:cubicBezTo>
                  <a:pt x="1598" y="852"/>
                  <a:pt x="1601" y="853"/>
                  <a:pt x="1604" y="856"/>
                </a:cubicBezTo>
                <a:cubicBezTo>
                  <a:pt x="1628" y="870"/>
                  <a:pt x="1633" y="866"/>
                  <a:pt x="1636" y="871"/>
                </a:cubicBezTo>
                <a:cubicBezTo>
                  <a:pt x="1667" y="896"/>
                  <a:pt x="1661" y="889"/>
                  <a:pt x="1653" y="891"/>
                </a:cubicBezTo>
                <a:cubicBezTo>
                  <a:pt x="1617" y="876"/>
                  <a:pt x="1604" y="867"/>
                  <a:pt x="1590" y="861"/>
                </a:cubicBezTo>
                <a:cubicBezTo>
                  <a:pt x="1561" y="845"/>
                  <a:pt x="1552" y="849"/>
                  <a:pt x="1546" y="841"/>
                </a:cubicBezTo>
                <a:cubicBezTo>
                  <a:pt x="1491" y="812"/>
                  <a:pt x="1477" y="804"/>
                  <a:pt x="1464" y="793"/>
                </a:cubicBezTo>
                <a:cubicBezTo>
                  <a:pt x="1411" y="759"/>
                  <a:pt x="1408" y="753"/>
                  <a:pt x="1403" y="753"/>
                </a:cubicBezTo>
                <a:cubicBezTo>
                  <a:pt x="1387" y="749"/>
                  <a:pt x="1395" y="748"/>
                  <a:pt x="1400" y="758"/>
                </a:cubicBezTo>
                <a:cubicBezTo>
                  <a:pt x="1465" y="803"/>
                  <a:pt x="1470" y="811"/>
                  <a:pt x="1477" y="812"/>
                </a:cubicBezTo>
                <a:cubicBezTo>
                  <a:pt x="1523" y="839"/>
                  <a:pt x="1530" y="844"/>
                  <a:pt x="1536" y="850"/>
                </a:cubicBezTo>
                <a:cubicBezTo>
                  <a:pt x="1591" y="873"/>
                  <a:pt x="1604" y="882"/>
                  <a:pt x="1618" y="886"/>
                </a:cubicBezTo>
                <a:cubicBezTo>
                  <a:pt x="1740" y="942"/>
                  <a:pt x="1750" y="945"/>
                  <a:pt x="1758" y="953"/>
                </a:cubicBezTo>
                <a:cubicBezTo>
                  <a:pt x="1791" y="969"/>
                  <a:pt x="1794" y="979"/>
                  <a:pt x="1801" y="976"/>
                </a:cubicBezTo>
                <a:cubicBezTo>
                  <a:pt x="1805" y="990"/>
                  <a:pt x="1804" y="981"/>
                  <a:pt x="1799" y="983"/>
                </a:cubicBezTo>
                <a:cubicBezTo>
                  <a:pt x="1754" y="961"/>
                  <a:pt x="1748" y="953"/>
                  <a:pt x="1740" y="951"/>
                </a:cubicBezTo>
                <a:cubicBezTo>
                  <a:pt x="1699" y="931"/>
                  <a:pt x="1695" y="932"/>
                  <a:pt x="1692" y="928"/>
                </a:cubicBezTo>
                <a:cubicBezTo>
                  <a:pt x="1636" y="908"/>
                  <a:pt x="1633" y="902"/>
                  <a:pt x="1628" y="904"/>
                </a:cubicBezTo>
                <a:cubicBezTo>
                  <a:pt x="1558" y="873"/>
                  <a:pt x="1549" y="872"/>
                  <a:pt x="1542" y="864"/>
                </a:cubicBezTo>
                <a:cubicBezTo>
                  <a:pt x="1461" y="823"/>
                  <a:pt x="1454" y="813"/>
                  <a:pt x="1445" y="812"/>
                </a:cubicBezTo>
                <a:cubicBezTo>
                  <a:pt x="1425" y="803"/>
                  <a:pt x="1430" y="806"/>
                  <a:pt x="1435" y="806"/>
                </a:cubicBezTo>
                <a:cubicBezTo>
                  <a:pt x="1500" y="857"/>
                  <a:pt x="1521" y="865"/>
                  <a:pt x="1542" y="876"/>
                </a:cubicBezTo>
                <a:cubicBezTo>
                  <a:pt x="1583" y="901"/>
                  <a:pt x="1595" y="899"/>
                  <a:pt x="1605" y="905"/>
                </a:cubicBezTo>
                <a:cubicBezTo>
                  <a:pt x="1656" y="924"/>
                  <a:pt x="1659" y="926"/>
                  <a:pt x="1661" y="930"/>
                </a:cubicBezTo>
                <a:cubicBezTo>
                  <a:pt x="1685" y="942"/>
                  <a:pt x="1691" y="937"/>
                  <a:pt x="1695" y="944"/>
                </a:cubicBezTo>
                <a:cubicBezTo>
                  <a:pt x="1750" y="965"/>
                  <a:pt x="1754" y="969"/>
                  <a:pt x="1758" y="973"/>
                </a:cubicBezTo>
                <a:cubicBezTo>
                  <a:pt x="1763" y="979"/>
                  <a:pt x="1760" y="976"/>
                  <a:pt x="1756" y="975"/>
                </a:cubicBezTo>
                <a:cubicBezTo>
                  <a:pt x="1731" y="961"/>
                  <a:pt x="1727" y="964"/>
                  <a:pt x="1725" y="962"/>
                </a:cubicBezTo>
                <a:cubicBezTo>
                  <a:pt x="1664" y="939"/>
                  <a:pt x="1660" y="938"/>
                  <a:pt x="1657" y="935"/>
                </a:cubicBezTo>
                <a:cubicBezTo>
                  <a:pt x="1618" y="921"/>
                  <a:pt x="1610" y="922"/>
                  <a:pt x="1604" y="918"/>
                </a:cubicBezTo>
                <a:cubicBezTo>
                  <a:pt x="1568" y="903"/>
                  <a:pt x="1554" y="896"/>
                  <a:pt x="1540" y="889"/>
                </a:cubicBezTo>
                <a:cubicBezTo>
                  <a:pt x="1470" y="854"/>
                  <a:pt x="1464" y="848"/>
                  <a:pt x="1456" y="847"/>
                </a:cubicBezTo>
                <a:cubicBezTo>
                  <a:pt x="1389" y="802"/>
                  <a:pt x="1383" y="794"/>
                  <a:pt x="1376" y="789"/>
                </a:cubicBezTo>
                <a:cubicBezTo>
                  <a:pt x="1354" y="768"/>
                  <a:pt x="1353" y="757"/>
                  <a:pt x="1348" y="760"/>
                </a:cubicBezTo>
                <a:cubicBezTo>
                  <a:pt x="1374" y="793"/>
                  <a:pt x="1378" y="805"/>
                  <a:pt x="1386" y="807"/>
                </a:cubicBezTo>
                <a:cubicBezTo>
                  <a:pt x="1457" y="858"/>
                  <a:pt x="1465" y="860"/>
                  <a:pt x="1471" y="865"/>
                </a:cubicBezTo>
                <a:cubicBezTo>
                  <a:pt x="1545" y="898"/>
                  <a:pt x="1546" y="907"/>
                  <a:pt x="1550" y="907"/>
                </a:cubicBezTo>
                <a:cubicBezTo>
                  <a:pt x="1600" y="930"/>
                  <a:pt x="1616" y="933"/>
                  <a:pt x="1631" y="941"/>
                </a:cubicBezTo>
                <a:cubicBezTo>
                  <a:pt x="1662" y="949"/>
                  <a:pt x="1669" y="954"/>
                  <a:pt x="1678" y="956"/>
                </a:cubicBezTo>
                <a:cubicBezTo>
                  <a:pt x="1747" y="985"/>
                  <a:pt x="1769" y="994"/>
                  <a:pt x="1791" y="1002"/>
                </a:cubicBezTo>
                <a:cubicBezTo>
                  <a:pt x="1851" y="1035"/>
                  <a:pt x="1853" y="1040"/>
                  <a:pt x="1856" y="1039"/>
                </a:cubicBezTo>
                <a:cubicBezTo>
                  <a:pt x="1846" y="1046"/>
                  <a:pt x="1839" y="1044"/>
                  <a:pt x="1833" y="1040"/>
                </a:cubicBezTo>
                <a:cubicBezTo>
                  <a:pt x="1785" y="1020"/>
                  <a:pt x="1773" y="1017"/>
                  <a:pt x="1762" y="1012"/>
                </a:cubicBezTo>
                <a:cubicBezTo>
                  <a:pt x="1719" y="1007"/>
                  <a:pt x="1717" y="994"/>
                  <a:pt x="1709" y="1001"/>
                </a:cubicBezTo>
                <a:cubicBezTo>
                  <a:pt x="1680" y="991"/>
                  <a:pt x="1668" y="988"/>
                  <a:pt x="1656" y="986"/>
                </a:cubicBezTo>
                <a:cubicBezTo>
                  <a:pt x="1612" y="968"/>
                  <a:pt x="1604" y="966"/>
                  <a:pt x="1600" y="964"/>
                </a:cubicBezTo>
                <a:cubicBezTo>
                  <a:pt x="1554" y="947"/>
                  <a:pt x="1548" y="942"/>
                  <a:pt x="1541" y="938"/>
                </a:cubicBezTo>
                <a:cubicBezTo>
                  <a:pt x="1478" y="908"/>
                  <a:pt x="1471" y="908"/>
                  <a:pt x="1465" y="901"/>
                </a:cubicBezTo>
                <a:cubicBezTo>
                  <a:pt x="1404" y="863"/>
                  <a:pt x="1396" y="865"/>
                  <a:pt x="1391" y="857"/>
                </a:cubicBezTo>
                <a:cubicBezTo>
                  <a:pt x="1351" y="831"/>
                  <a:pt x="1356" y="837"/>
                  <a:pt x="1361" y="841"/>
                </a:cubicBezTo>
                <a:cubicBezTo>
                  <a:pt x="1397" y="871"/>
                  <a:pt x="1403" y="876"/>
                  <a:pt x="1410" y="876"/>
                </a:cubicBezTo>
                <a:cubicBezTo>
                  <a:pt x="1447" y="906"/>
                  <a:pt x="1455" y="902"/>
                  <a:pt x="1458" y="911"/>
                </a:cubicBezTo>
                <a:cubicBezTo>
                  <a:pt x="1499" y="931"/>
                  <a:pt x="1505" y="935"/>
                  <a:pt x="1511" y="937"/>
                </a:cubicBezTo>
                <a:cubicBezTo>
                  <a:pt x="1587" y="972"/>
                  <a:pt x="1593" y="972"/>
                  <a:pt x="1598" y="977"/>
                </a:cubicBezTo>
                <a:cubicBezTo>
                  <a:pt x="1623" y="984"/>
                  <a:pt x="1629" y="985"/>
                  <a:pt x="1635" y="986"/>
                </a:cubicBezTo>
                <a:cubicBezTo>
                  <a:pt x="1674" y="1000"/>
                  <a:pt x="1676" y="1003"/>
                  <a:pt x="1680" y="1002"/>
                </a:cubicBezTo>
                <a:cubicBezTo>
                  <a:pt x="1732" y="1019"/>
                  <a:pt x="1740" y="1013"/>
                  <a:pt x="1745" y="1019"/>
                </a:cubicBezTo>
                <a:cubicBezTo>
                  <a:pt x="1847" y="1059"/>
                  <a:pt x="1859" y="1062"/>
                  <a:pt x="1870" y="1070"/>
                </a:cubicBezTo>
                <a:cubicBezTo>
                  <a:pt x="1889" y="1087"/>
                  <a:pt x="1876" y="1080"/>
                  <a:pt x="1862" y="1071"/>
                </a:cubicBezTo>
                <a:cubicBezTo>
                  <a:pt x="1724" y="1039"/>
                  <a:pt x="1721" y="1038"/>
                  <a:pt x="1716" y="1041"/>
                </a:cubicBezTo>
                <a:cubicBezTo>
                  <a:pt x="1689" y="1034"/>
                  <a:pt x="1685" y="1031"/>
                  <a:pt x="1680" y="1034"/>
                </a:cubicBezTo>
                <a:cubicBezTo>
                  <a:pt x="1636" y="1025"/>
                  <a:pt x="1633" y="1013"/>
                  <a:pt x="1624" y="1018"/>
                </a:cubicBezTo>
                <a:cubicBezTo>
                  <a:pt x="1593" y="1009"/>
                  <a:pt x="1591" y="1008"/>
                  <a:pt x="1588" y="1006"/>
                </a:cubicBezTo>
                <a:cubicBezTo>
                  <a:pt x="1544" y="990"/>
                  <a:pt x="1538" y="988"/>
                  <a:pt x="1532" y="984"/>
                </a:cubicBezTo>
                <a:cubicBezTo>
                  <a:pt x="1457" y="950"/>
                  <a:pt x="1454" y="949"/>
                  <a:pt x="1451" y="950"/>
                </a:cubicBezTo>
                <a:cubicBezTo>
                  <a:pt x="1419" y="925"/>
                  <a:pt x="1411" y="929"/>
                  <a:pt x="1406" y="922"/>
                </a:cubicBezTo>
                <a:cubicBezTo>
                  <a:pt x="1371" y="895"/>
                  <a:pt x="1368" y="895"/>
                  <a:pt x="1365" y="895"/>
                </a:cubicBezTo>
                <a:cubicBezTo>
                  <a:pt x="1374" y="905"/>
                  <a:pt x="1378" y="913"/>
                  <a:pt x="1384" y="914"/>
                </a:cubicBezTo>
                <a:cubicBezTo>
                  <a:pt x="1456" y="958"/>
                  <a:pt x="1466" y="966"/>
                  <a:pt x="1477" y="971"/>
                </a:cubicBezTo>
                <a:cubicBezTo>
                  <a:pt x="1528" y="997"/>
                  <a:pt x="1532" y="992"/>
                  <a:pt x="1534" y="998"/>
                </a:cubicBezTo>
                <a:cubicBezTo>
                  <a:pt x="1581" y="1012"/>
                  <a:pt x="1586" y="1017"/>
                  <a:pt x="1592" y="1019"/>
                </a:cubicBezTo>
                <a:cubicBezTo>
                  <a:pt x="1615" y="1024"/>
                  <a:pt x="1621" y="1023"/>
                  <a:pt x="1625" y="1030"/>
                </a:cubicBezTo>
                <a:cubicBezTo>
                  <a:pt x="1667" y="1035"/>
                  <a:pt x="1671" y="1043"/>
                  <a:pt x="1678" y="1041"/>
                </a:cubicBezTo>
                <a:cubicBezTo>
                  <a:pt x="1699" y="1049"/>
                  <a:pt x="1705" y="1050"/>
                  <a:pt x="1712" y="1049"/>
                </a:cubicBezTo>
                <a:cubicBezTo>
                  <a:pt x="1723" y="1054"/>
                  <a:pt x="1726" y="1053"/>
                  <a:pt x="1729" y="1054"/>
                </a:cubicBezTo>
                <a:cubicBezTo>
                  <a:pt x="1771" y="1057"/>
                  <a:pt x="1775" y="1065"/>
                  <a:pt x="1781" y="1063"/>
                </a:cubicBezTo>
                <a:cubicBezTo>
                  <a:pt x="1822" y="1073"/>
                  <a:pt x="1828" y="1072"/>
                  <a:pt x="1833" y="1076"/>
                </a:cubicBezTo>
                <a:cubicBezTo>
                  <a:pt x="1893" y="1097"/>
                  <a:pt x="1899" y="1107"/>
                  <a:pt x="1909" y="1107"/>
                </a:cubicBezTo>
                <a:cubicBezTo>
                  <a:pt x="1912" y="1114"/>
                  <a:pt x="1904" y="1118"/>
                  <a:pt x="1899" y="1116"/>
                </a:cubicBezTo>
                <a:cubicBezTo>
                  <a:pt x="1862" y="1102"/>
                  <a:pt x="1857" y="1100"/>
                  <a:pt x="1852" y="1100"/>
                </a:cubicBezTo>
                <a:cubicBezTo>
                  <a:pt x="1829" y="1091"/>
                  <a:pt x="1826" y="1094"/>
                  <a:pt x="1824" y="1092"/>
                </a:cubicBezTo>
                <a:cubicBezTo>
                  <a:pt x="1778" y="1083"/>
                  <a:pt x="1772" y="1088"/>
                  <a:pt x="1767" y="1086"/>
                </a:cubicBezTo>
                <a:cubicBezTo>
                  <a:pt x="1748" y="1084"/>
                  <a:pt x="1746" y="1083"/>
                  <a:pt x="1745" y="1083"/>
                </a:cubicBezTo>
                <a:cubicBezTo>
                  <a:pt x="1718" y="1080"/>
                  <a:pt x="1714" y="1081"/>
                  <a:pt x="1709" y="1080"/>
                </a:cubicBezTo>
                <a:cubicBezTo>
                  <a:pt x="1660" y="1074"/>
                  <a:pt x="1654" y="1078"/>
                  <a:pt x="1650" y="1075"/>
                </a:cubicBezTo>
                <a:cubicBezTo>
                  <a:pt x="1615" y="1074"/>
                  <a:pt x="1595" y="1073"/>
                  <a:pt x="1575" y="1072"/>
                </a:cubicBezTo>
                <a:cubicBezTo>
                  <a:pt x="1506" y="1067"/>
                  <a:pt x="1498" y="1058"/>
                  <a:pt x="1488" y="1059"/>
                </a:cubicBezTo>
                <a:cubicBezTo>
                  <a:pt x="1428" y="1039"/>
                  <a:pt x="1423" y="1038"/>
                  <a:pt x="1419" y="1035"/>
                </a:cubicBezTo>
                <a:cubicBezTo>
                  <a:pt x="1387" y="1022"/>
                  <a:pt x="1381" y="1028"/>
                  <a:pt x="1378" y="1020"/>
                </a:cubicBezTo>
                <a:cubicBezTo>
                  <a:pt x="1355" y="1018"/>
                  <a:pt x="1360" y="1022"/>
                  <a:pt x="1367" y="1020"/>
                </a:cubicBezTo>
                <a:cubicBezTo>
                  <a:pt x="1424" y="1046"/>
                  <a:pt x="1429" y="1051"/>
                  <a:pt x="1436" y="1050"/>
                </a:cubicBezTo>
                <a:cubicBezTo>
                  <a:pt x="1466" y="1061"/>
                  <a:pt x="1469" y="1062"/>
                  <a:pt x="1472" y="1062"/>
                </a:cubicBezTo>
                <a:cubicBezTo>
                  <a:pt x="1503" y="1071"/>
                  <a:pt x="1506" y="1070"/>
                  <a:pt x="1509" y="1070"/>
                </a:cubicBezTo>
                <a:cubicBezTo>
                  <a:pt x="1554" y="1076"/>
                  <a:pt x="1559" y="1083"/>
                  <a:pt x="1567" y="1079"/>
                </a:cubicBezTo>
                <a:cubicBezTo>
                  <a:pt x="1651" y="1091"/>
                  <a:pt x="1661" y="1081"/>
                  <a:pt x="1666" y="1089"/>
                </a:cubicBezTo>
                <a:cubicBezTo>
                  <a:pt x="1717" y="1092"/>
                  <a:pt x="1720" y="1093"/>
                  <a:pt x="1724" y="1092"/>
                </a:cubicBezTo>
                <a:cubicBezTo>
                  <a:pt x="1764" y="1093"/>
                  <a:pt x="1765" y="1101"/>
                  <a:pt x="1769" y="1099"/>
                </a:cubicBezTo>
                <a:cubicBezTo>
                  <a:pt x="1807" y="1105"/>
                  <a:pt x="1813" y="1100"/>
                  <a:pt x="1814" y="1107"/>
                </a:cubicBezTo>
                <a:cubicBezTo>
                  <a:pt x="1874" y="1119"/>
                  <a:pt x="1880" y="1122"/>
                  <a:pt x="1887" y="1122"/>
                </a:cubicBezTo>
                <a:cubicBezTo>
                  <a:pt x="1910" y="1137"/>
                  <a:pt x="1917" y="1125"/>
                  <a:pt x="1918" y="1134"/>
                </a:cubicBezTo>
                <a:cubicBezTo>
                  <a:pt x="1941" y="1150"/>
                  <a:pt x="1936" y="1147"/>
                  <a:pt x="1929" y="1149"/>
                </a:cubicBezTo>
                <a:cubicBezTo>
                  <a:pt x="1917" y="1147"/>
                  <a:pt x="1914" y="1145"/>
                  <a:pt x="1911" y="1144"/>
                </a:cubicBezTo>
                <a:cubicBezTo>
                  <a:pt x="1841" y="1136"/>
                  <a:pt x="1833" y="1136"/>
                  <a:pt x="1826" y="1133"/>
                </a:cubicBezTo>
                <a:cubicBezTo>
                  <a:pt x="1794" y="1128"/>
                  <a:pt x="1785" y="1132"/>
                  <a:pt x="1778" y="1127"/>
                </a:cubicBezTo>
                <a:cubicBezTo>
                  <a:pt x="1708" y="1130"/>
                  <a:pt x="1691" y="1126"/>
                  <a:pt x="1673" y="1127"/>
                </a:cubicBezTo>
                <a:cubicBezTo>
                  <a:pt x="1625" y="1129"/>
                  <a:pt x="1621" y="1126"/>
                  <a:pt x="1616" y="1126"/>
                </a:cubicBezTo>
                <a:cubicBezTo>
                  <a:pt x="1552" y="1119"/>
                  <a:pt x="1542" y="1121"/>
                  <a:pt x="1534" y="1115"/>
                </a:cubicBezTo>
                <a:cubicBezTo>
                  <a:pt x="1490" y="1104"/>
                  <a:pt x="1471" y="1103"/>
                  <a:pt x="1455" y="1095"/>
                </a:cubicBezTo>
                <a:cubicBezTo>
                  <a:pt x="1420" y="1086"/>
                  <a:pt x="1414" y="1074"/>
                  <a:pt x="1404" y="1076"/>
                </a:cubicBezTo>
                <a:cubicBezTo>
                  <a:pt x="1455" y="1098"/>
                  <a:pt x="1456" y="1102"/>
                  <a:pt x="1459" y="1101"/>
                </a:cubicBezTo>
                <a:cubicBezTo>
                  <a:pt x="1489" y="1110"/>
                  <a:pt x="1494" y="1116"/>
                  <a:pt x="1500" y="1117"/>
                </a:cubicBezTo>
                <a:cubicBezTo>
                  <a:pt x="1534" y="1125"/>
                  <a:pt x="1537" y="1124"/>
                  <a:pt x="1538" y="1128"/>
                </a:cubicBezTo>
                <a:cubicBezTo>
                  <a:pt x="1580" y="1128"/>
                  <a:pt x="1593" y="1133"/>
                  <a:pt x="1606" y="1134"/>
                </a:cubicBezTo>
                <a:cubicBezTo>
                  <a:pt x="1654" y="1136"/>
                  <a:pt x="1662" y="1134"/>
                  <a:pt x="1667" y="1138"/>
                </a:cubicBezTo>
                <a:cubicBezTo>
                  <a:pt x="1702" y="1140"/>
                  <a:pt x="1716" y="1138"/>
                  <a:pt x="1731" y="1136"/>
                </a:cubicBezTo>
                <a:cubicBezTo>
                  <a:pt x="1837" y="1142"/>
                  <a:pt x="1847" y="1149"/>
                  <a:pt x="1860" y="1146"/>
                </a:cubicBezTo>
                <a:cubicBezTo>
                  <a:pt x="1888" y="1152"/>
                  <a:pt x="1891" y="1152"/>
                  <a:pt x="1894" y="1150"/>
                </a:cubicBezTo>
                <a:cubicBezTo>
                  <a:pt x="1970" y="1172"/>
                  <a:pt x="1976" y="1175"/>
                  <a:pt x="1982" y="1181"/>
                </a:cubicBezTo>
                <a:cubicBezTo>
                  <a:pt x="1935" y="1169"/>
                  <a:pt x="1929" y="1167"/>
                  <a:pt x="1924" y="1166"/>
                </a:cubicBezTo>
                <a:cubicBezTo>
                  <a:pt x="1884" y="1157"/>
                  <a:pt x="1872" y="1159"/>
                  <a:pt x="1863" y="1156"/>
                </a:cubicBezTo>
                <a:cubicBezTo>
                  <a:pt x="1791" y="1150"/>
                  <a:pt x="1780" y="1152"/>
                  <a:pt x="1770" y="1149"/>
                </a:cubicBezTo>
                <a:cubicBezTo>
                  <a:pt x="1717" y="1153"/>
                  <a:pt x="1710" y="1152"/>
                  <a:pt x="1703" y="1154"/>
                </a:cubicBezTo>
                <a:cubicBezTo>
                  <a:pt x="1666" y="1159"/>
                  <a:pt x="1651" y="1159"/>
                  <a:pt x="1636" y="1162"/>
                </a:cubicBezTo>
                <a:cubicBezTo>
                  <a:pt x="1580" y="1163"/>
                  <a:pt x="1565" y="1164"/>
                  <a:pt x="1551" y="1162"/>
                </a:cubicBezTo>
                <a:cubicBezTo>
                  <a:pt x="1499" y="1154"/>
                  <a:pt x="1493" y="1159"/>
                  <a:pt x="1490" y="1158"/>
                </a:cubicBezTo>
                <a:cubicBezTo>
                  <a:pt x="1462" y="1153"/>
                  <a:pt x="1457" y="1147"/>
                  <a:pt x="1449" y="1148"/>
                </a:cubicBezTo>
                <a:cubicBezTo>
                  <a:pt x="1404" y="1136"/>
                  <a:pt x="1399" y="1127"/>
                  <a:pt x="1390" y="1131"/>
                </a:cubicBezTo>
                <a:cubicBezTo>
                  <a:pt x="1480" y="1168"/>
                  <a:pt x="1493" y="1159"/>
                  <a:pt x="1500" y="1170"/>
                </a:cubicBezTo>
                <a:cubicBezTo>
                  <a:pt x="1526" y="1170"/>
                  <a:pt x="1530" y="1170"/>
                  <a:pt x="1533" y="1172"/>
                </a:cubicBezTo>
                <a:cubicBezTo>
                  <a:pt x="1584" y="1176"/>
                  <a:pt x="1595" y="1171"/>
                  <a:pt x="1605" y="1173"/>
                </a:cubicBezTo>
                <a:cubicBezTo>
                  <a:pt x="1679" y="1165"/>
                  <a:pt x="1689" y="1167"/>
                  <a:pt x="1700" y="1164"/>
                </a:cubicBezTo>
                <a:cubicBezTo>
                  <a:pt x="1800" y="1167"/>
                  <a:pt x="1809" y="1160"/>
                  <a:pt x="1816" y="1162"/>
                </a:cubicBezTo>
                <a:cubicBezTo>
                  <a:pt x="1851" y="1165"/>
                  <a:pt x="1855" y="1168"/>
                  <a:pt x="1859" y="1170"/>
                </a:cubicBezTo>
                <a:cubicBezTo>
                  <a:pt x="1914" y="1174"/>
                  <a:pt x="1919" y="1176"/>
                  <a:pt x="1924" y="1178"/>
                </a:cubicBezTo>
                <a:cubicBezTo>
                  <a:pt x="1976" y="1194"/>
                  <a:pt x="1983" y="1192"/>
                  <a:pt x="1987" y="1196"/>
                </a:cubicBezTo>
                <a:cubicBezTo>
                  <a:pt x="2014" y="1207"/>
                  <a:pt x="2016" y="1209"/>
                  <a:pt x="2018" y="1214"/>
                </a:cubicBezTo>
                <a:cubicBezTo>
                  <a:pt x="1988" y="1203"/>
                  <a:pt x="1985" y="1206"/>
                  <a:pt x="1983" y="1204"/>
                </a:cubicBezTo>
                <a:cubicBezTo>
                  <a:pt x="1917" y="1194"/>
                  <a:pt x="1913" y="1194"/>
                  <a:pt x="1909" y="1192"/>
                </a:cubicBezTo>
                <a:cubicBezTo>
                  <a:pt x="1864" y="1187"/>
                  <a:pt x="1857" y="1197"/>
                  <a:pt x="1855" y="1190"/>
                </a:cubicBezTo>
                <a:cubicBezTo>
                  <a:pt x="1803" y="1195"/>
                  <a:pt x="1795" y="1191"/>
                  <a:pt x="1786" y="1193"/>
                </a:cubicBezTo>
                <a:cubicBezTo>
                  <a:pt x="1697" y="1195"/>
                  <a:pt x="1691" y="1196"/>
                  <a:pt x="1685" y="1196"/>
                </a:cubicBezTo>
                <a:cubicBezTo>
                  <a:pt x="1622" y="1192"/>
                  <a:pt x="1610" y="1192"/>
                  <a:pt x="1599" y="1194"/>
                </a:cubicBezTo>
                <a:cubicBezTo>
                  <a:pt x="1553" y="1190"/>
                  <a:pt x="1541" y="1191"/>
                  <a:pt x="1530" y="1188"/>
                </a:cubicBezTo>
                <a:cubicBezTo>
                  <a:pt x="1511" y="1187"/>
                  <a:pt x="1508" y="1184"/>
                  <a:pt x="1505" y="1185"/>
                </a:cubicBezTo>
                <a:cubicBezTo>
                  <a:pt x="1458" y="1176"/>
                  <a:pt x="1454" y="1171"/>
                  <a:pt x="1448" y="1172"/>
                </a:cubicBezTo>
                <a:cubicBezTo>
                  <a:pt x="1405" y="1156"/>
                  <a:pt x="1402" y="1155"/>
                  <a:pt x="1399" y="1152"/>
                </a:cubicBezTo>
                <a:cubicBezTo>
                  <a:pt x="1402" y="1162"/>
                  <a:pt x="1406" y="1165"/>
                  <a:pt x="1411" y="1163"/>
                </a:cubicBezTo>
                <a:cubicBezTo>
                  <a:pt x="1457" y="1183"/>
                  <a:pt x="1464" y="1182"/>
                  <a:pt x="1469" y="1184"/>
                </a:cubicBezTo>
                <a:cubicBezTo>
                  <a:pt x="1584" y="1203"/>
                  <a:pt x="1589" y="1207"/>
                  <a:pt x="1597" y="1201"/>
                </a:cubicBezTo>
                <a:cubicBezTo>
                  <a:pt x="1664" y="1208"/>
                  <a:pt x="1677" y="1205"/>
                  <a:pt x="1689" y="1209"/>
                </a:cubicBezTo>
                <a:cubicBezTo>
                  <a:pt x="1772" y="1206"/>
                  <a:pt x="1778" y="1206"/>
                  <a:pt x="1785" y="1202"/>
                </a:cubicBezTo>
                <a:cubicBezTo>
                  <a:pt x="1854" y="1204"/>
                  <a:pt x="1867" y="1203"/>
                  <a:pt x="1880" y="1203"/>
                </a:cubicBezTo>
                <a:cubicBezTo>
                  <a:pt x="1926" y="1209"/>
                  <a:pt x="1939" y="1207"/>
                  <a:pt x="1951" y="1210"/>
                </a:cubicBezTo>
                <a:cubicBezTo>
                  <a:pt x="1980" y="1220"/>
                  <a:pt x="1983" y="1218"/>
                  <a:pt x="1986" y="1220"/>
                </a:cubicBezTo>
                <a:cubicBezTo>
                  <a:pt x="2015" y="1228"/>
                  <a:pt x="2019" y="1230"/>
                  <a:pt x="2017" y="1232"/>
                </a:cubicBezTo>
                <a:cubicBezTo>
                  <a:pt x="1985" y="1227"/>
                  <a:pt x="1975" y="1229"/>
                  <a:pt x="1968" y="1224"/>
                </a:cubicBezTo>
                <a:cubicBezTo>
                  <a:pt x="1928" y="1217"/>
                  <a:pt x="1921" y="1224"/>
                  <a:pt x="1918" y="1219"/>
                </a:cubicBezTo>
                <a:cubicBezTo>
                  <a:pt x="1859" y="1219"/>
                  <a:pt x="1851" y="1220"/>
                  <a:pt x="1843" y="1217"/>
                </a:cubicBezTo>
                <a:cubicBezTo>
                  <a:pt x="1760" y="1230"/>
                  <a:pt x="1753" y="1228"/>
                  <a:pt x="1745" y="1230"/>
                </a:cubicBezTo>
                <a:cubicBezTo>
                  <a:pt x="1659" y="1241"/>
                  <a:pt x="1644" y="1240"/>
                  <a:pt x="1627" y="1246"/>
                </a:cubicBezTo>
                <a:cubicBezTo>
                  <a:pt x="1592" y="1242"/>
                  <a:pt x="1588" y="1243"/>
                  <a:pt x="1584" y="1247"/>
                </a:cubicBezTo>
                <a:cubicBezTo>
                  <a:pt x="1513" y="1242"/>
                  <a:pt x="1505" y="1243"/>
                  <a:pt x="1498" y="1241"/>
                </a:cubicBezTo>
                <a:cubicBezTo>
                  <a:pt x="1460" y="1241"/>
                  <a:pt x="1459" y="1233"/>
                  <a:pt x="1454" y="1236"/>
                </a:cubicBezTo>
                <a:cubicBezTo>
                  <a:pt x="1504" y="1255"/>
                  <a:pt x="1520" y="1250"/>
                  <a:pt x="1532" y="1255"/>
                </a:cubicBezTo>
                <a:cubicBezTo>
                  <a:pt x="1588" y="1251"/>
                  <a:pt x="1601" y="1257"/>
                  <a:pt x="1616" y="1252"/>
                </a:cubicBezTo>
                <a:cubicBezTo>
                  <a:pt x="1643" y="1255"/>
                  <a:pt x="1651" y="1252"/>
                  <a:pt x="1658" y="1249"/>
                </a:cubicBezTo>
                <a:cubicBezTo>
                  <a:pt x="1718" y="1247"/>
                  <a:pt x="1729" y="1239"/>
                  <a:pt x="1736" y="1241"/>
                </a:cubicBezTo>
                <a:cubicBezTo>
                  <a:pt x="1794" y="1236"/>
                  <a:pt x="1808" y="1230"/>
                  <a:pt x="1819" y="1236"/>
                </a:cubicBezTo>
                <a:cubicBezTo>
                  <a:pt x="1901" y="1230"/>
                  <a:pt x="1920" y="1235"/>
                  <a:pt x="1942" y="1230"/>
                </a:cubicBezTo>
                <a:cubicBezTo>
                  <a:pt x="1972" y="1240"/>
                  <a:pt x="1977" y="1237"/>
                  <a:pt x="1981" y="1237"/>
                </a:cubicBezTo>
                <a:cubicBezTo>
                  <a:pt x="2006" y="1237"/>
                  <a:pt x="2013" y="1246"/>
                  <a:pt x="2023" y="1244"/>
                </a:cubicBezTo>
                <a:cubicBezTo>
                  <a:pt x="2029" y="1250"/>
                  <a:pt x="2022" y="1254"/>
                  <a:pt x="2017" y="1249"/>
                </a:cubicBezTo>
                <a:cubicBezTo>
                  <a:pt x="1993" y="1245"/>
                  <a:pt x="1990" y="1244"/>
                  <a:pt x="1986" y="1246"/>
                </a:cubicBezTo>
                <a:cubicBezTo>
                  <a:pt x="1944" y="1241"/>
                  <a:pt x="1934" y="1238"/>
                  <a:pt x="1921" y="1241"/>
                </a:cubicBezTo>
                <a:cubicBezTo>
                  <a:pt x="1878" y="1240"/>
                  <a:pt x="1868" y="1235"/>
                  <a:pt x="1856" y="1239"/>
                </a:cubicBezTo>
                <a:cubicBezTo>
                  <a:pt x="1818" y="1241"/>
                  <a:pt x="1811" y="1245"/>
                  <a:pt x="1806" y="1240"/>
                </a:cubicBezTo>
                <a:cubicBezTo>
                  <a:pt x="1741" y="1257"/>
                  <a:pt x="1731" y="1253"/>
                  <a:pt x="1719" y="1257"/>
                </a:cubicBezTo>
                <a:cubicBezTo>
                  <a:pt x="1677" y="1265"/>
                  <a:pt x="1664" y="1269"/>
                  <a:pt x="1652" y="1270"/>
                </a:cubicBezTo>
                <a:cubicBezTo>
                  <a:pt x="1597" y="1273"/>
                  <a:pt x="1591" y="1273"/>
                  <a:pt x="1585" y="1275"/>
                </a:cubicBezTo>
                <a:cubicBezTo>
                  <a:pt x="1535" y="1271"/>
                  <a:pt x="1532" y="1271"/>
                  <a:pt x="1529" y="1271"/>
                </a:cubicBezTo>
                <a:cubicBezTo>
                  <a:pt x="1555" y="1283"/>
                  <a:pt x="1565" y="1278"/>
                  <a:pt x="1571" y="1283"/>
                </a:cubicBezTo>
                <a:cubicBezTo>
                  <a:pt x="1624" y="1284"/>
                  <a:pt x="1628" y="1283"/>
                  <a:pt x="1632" y="1281"/>
                </a:cubicBezTo>
                <a:cubicBezTo>
                  <a:pt x="1686" y="1275"/>
                  <a:pt x="1703" y="1274"/>
                  <a:pt x="1722" y="1264"/>
                </a:cubicBezTo>
                <a:cubicBezTo>
                  <a:pt x="1770" y="1259"/>
                  <a:pt x="1778" y="1261"/>
                  <a:pt x="1779" y="1255"/>
                </a:cubicBezTo>
                <a:cubicBezTo>
                  <a:pt x="1878" y="1249"/>
                  <a:pt x="1892" y="1250"/>
                  <a:pt x="1906" y="1250"/>
                </a:cubicBezTo>
                <a:cubicBezTo>
                  <a:pt x="1992" y="1255"/>
                  <a:pt x="1995" y="1258"/>
                  <a:pt x="1998" y="1257"/>
                </a:cubicBezTo>
                <a:cubicBezTo>
                  <a:pt x="2034" y="1268"/>
                  <a:pt x="2041" y="1268"/>
                  <a:pt x="2048" y="1268"/>
                </a:cubicBezTo>
                <a:cubicBezTo>
                  <a:pt x="2089" y="1282"/>
                  <a:pt x="2090" y="1287"/>
                  <a:pt x="2094" y="1286"/>
                </a:cubicBezTo>
                <a:cubicBezTo>
                  <a:pt x="2076" y="1291"/>
                  <a:pt x="2074" y="1288"/>
                  <a:pt x="2071" y="1287"/>
                </a:cubicBezTo>
                <a:cubicBezTo>
                  <a:pt x="2047" y="1285"/>
                  <a:pt x="2045" y="1278"/>
                  <a:pt x="2040" y="1281"/>
                </a:cubicBezTo>
                <a:cubicBezTo>
                  <a:pt x="2009" y="1274"/>
                  <a:pt x="2005" y="1277"/>
                  <a:pt x="2003" y="1272"/>
                </a:cubicBezTo>
                <a:cubicBezTo>
                  <a:pt x="1955" y="1271"/>
                  <a:pt x="1949" y="1267"/>
                  <a:pt x="1942" y="1268"/>
                </a:cubicBezTo>
                <a:cubicBezTo>
                  <a:pt x="1883" y="1271"/>
                  <a:pt x="1871" y="1262"/>
                  <a:pt x="1855" y="1269"/>
                </a:cubicBezTo>
                <a:cubicBezTo>
                  <a:pt x="1800" y="1273"/>
                  <a:pt x="1787" y="1281"/>
                  <a:pt x="1777" y="1277"/>
                </a:cubicBezTo>
                <a:cubicBezTo>
                  <a:pt x="1677" y="1314"/>
                  <a:pt x="1680" y="1320"/>
                  <a:pt x="1687" y="1316"/>
                </a:cubicBezTo>
                <a:cubicBezTo>
                  <a:pt x="1788" y="1312"/>
                  <a:pt x="1811" y="1321"/>
                  <a:pt x="1840" y="1307"/>
                </a:cubicBezTo>
                <a:cubicBezTo>
                  <a:pt x="1926" y="1306"/>
                  <a:pt x="1934" y="1300"/>
                  <a:pt x="1939" y="1305"/>
                </a:cubicBezTo>
                <a:cubicBezTo>
                  <a:pt x="2015" y="1306"/>
                  <a:pt x="2028" y="1306"/>
                  <a:pt x="2040" y="1311"/>
                </a:cubicBezTo>
                <a:cubicBezTo>
                  <a:pt x="2063" y="1313"/>
                  <a:pt x="2067" y="1310"/>
                  <a:pt x="2068" y="1315"/>
                </a:cubicBezTo>
                <a:cubicBezTo>
                  <a:pt x="2100" y="1322"/>
                  <a:pt x="2103" y="1321"/>
                  <a:pt x="2106" y="1324"/>
                </a:cubicBezTo>
                <a:cubicBezTo>
                  <a:pt x="2129" y="1328"/>
                  <a:pt x="2130" y="1336"/>
                  <a:pt x="2135" y="1334"/>
                </a:cubicBezTo>
                <a:cubicBezTo>
                  <a:pt x="2087" y="1333"/>
                  <a:pt x="2072" y="1324"/>
                  <a:pt x="2056" y="1319"/>
                </a:cubicBezTo>
                <a:cubicBezTo>
                  <a:pt x="2012" y="1312"/>
                  <a:pt x="2005" y="1315"/>
                  <a:pt x="1999" y="1312"/>
                </a:cubicBezTo>
                <a:cubicBezTo>
                  <a:pt x="1924" y="1315"/>
                  <a:pt x="1909" y="1320"/>
                  <a:pt x="1897" y="1313"/>
                </a:cubicBezTo>
                <a:cubicBezTo>
                  <a:pt x="1835" y="1319"/>
                  <a:pt x="1829" y="1326"/>
                  <a:pt x="1826" y="1323"/>
                </a:cubicBezTo>
                <a:cubicBezTo>
                  <a:pt x="1761" y="1328"/>
                  <a:pt x="1753" y="1329"/>
                  <a:pt x="1746" y="1327"/>
                </a:cubicBezTo>
                <a:cubicBezTo>
                  <a:pt x="1691" y="1334"/>
                  <a:pt x="1684" y="1331"/>
                  <a:pt x="1676" y="1333"/>
                </a:cubicBezTo>
                <a:cubicBezTo>
                  <a:pt x="1631" y="1324"/>
                  <a:pt x="1626" y="1329"/>
                  <a:pt x="1623" y="1328"/>
                </a:cubicBezTo>
                <a:cubicBezTo>
                  <a:pt x="1576" y="1318"/>
                  <a:pt x="1564" y="1310"/>
                  <a:pt x="1549" y="1307"/>
                </a:cubicBezTo>
                <a:cubicBezTo>
                  <a:pt x="1517" y="1289"/>
                  <a:pt x="1514" y="1286"/>
                  <a:pt x="1509" y="1288"/>
                </a:cubicBezTo>
                <a:cubicBezTo>
                  <a:pt x="1552" y="1315"/>
                  <a:pt x="1555" y="1314"/>
                  <a:pt x="1558" y="1317"/>
                </a:cubicBezTo>
                <a:cubicBezTo>
                  <a:pt x="1589" y="1323"/>
                  <a:pt x="1592" y="1333"/>
                  <a:pt x="1600" y="1329"/>
                </a:cubicBezTo>
                <a:cubicBezTo>
                  <a:pt x="1645" y="1337"/>
                  <a:pt x="1654" y="1344"/>
                  <a:pt x="1666" y="1342"/>
                </a:cubicBezTo>
                <a:cubicBezTo>
                  <a:pt x="1714" y="1342"/>
                  <a:pt x="1726" y="1340"/>
                  <a:pt x="1738" y="1340"/>
                </a:cubicBezTo>
                <a:cubicBezTo>
                  <a:pt x="1784" y="1335"/>
                  <a:pt x="1793" y="1338"/>
                  <a:pt x="1802" y="1334"/>
                </a:cubicBezTo>
                <a:cubicBezTo>
                  <a:pt x="1869" y="1332"/>
                  <a:pt x="1878" y="1333"/>
                  <a:pt x="1890" y="1326"/>
                </a:cubicBezTo>
                <a:cubicBezTo>
                  <a:pt x="1944" y="1324"/>
                  <a:pt x="1948" y="1329"/>
                  <a:pt x="1955" y="1322"/>
                </a:cubicBezTo>
                <a:cubicBezTo>
                  <a:pt x="2024" y="1329"/>
                  <a:pt x="2026" y="1328"/>
                  <a:pt x="2029" y="1328"/>
                </a:cubicBezTo>
                <a:cubicBezTo>
                  <a:pt x="2060" y="1333"/>
                  <a:pt x="2065" y="1334"/>
                  <a:pt x="2070" y="1335"/>
                </a:cubicBezTo>
                <a:cubicBezTo>
                  <a:pt x="2067" y="1340"/>
                  <a:pt x="2049" y="1343"/>
                  <a:pt x="2034" y="1337"/>
                </a:cubicBezTo>
                <a:cubicBezTo>
                  <a:pt x="1987" y="1347"/>
                  <a:pt x="1986" y="1335"/>
                  <a:pt x="1980" y="1341"/>
                </a:cubicBezTo>
                <a:cubicBezTo>
                  <a:pt x="1931" y="1348"/>
                  <a:pt x="1929" y="1345"/>
                  <a:pt x="1926" y="1344"/>
                </a:cubicBezTo>
                <a:cubicBezTo>
                  <a:pt x="1888" y="1354"/>
                  <a:pt x="1885" y="1352"/>
                  <a:pt x="1882" y="1354"/>
                </a:cubicBezTo>
                <a:cubicBezTo>
                  <a:pt x="1849" y="1355"/>
                  <a:pt x="1840" y="1364"/>
                  <a:pt x="1836" y="1356"/>
                </a:cubicBezTo>
                <a:cubicBezTo>
                  <a:pt x="1755" y="1371"/>
                  <a:pt x="1745" y="1377"/>
                  <a:pt x="1738" y="1376"/>
                </a:cubicBezTo>
                <a:cubicBezTo>
                  <a:pt x="1713" y="1371"/>
                  <a:pt x="1705" y="1384"/>
                  <a:pt x="1704" y="1374"/>
                </a:cubicBezTo>
                <a:cubicBezTo>
                  <a:pt x="1651" y="1382"/>
                  <a:pt x="1661" y="1378"/>
                  <a:pt x="1670" y="1381"/>
                </a:cubicBezTo>
                <a:cubicBezTo>
                  <a:pt x="1692" y="1384"/>
                  <a:pt x="1695" y="1385"/>
                  <a:pt x="1697" y="1387"/>
                </a:cubicBezTo>
                <a:cubicBezTo>
                  <a:pt x="1752" y="1383"/>
                  <a:pt x="1760" y="1384"/>
                  <a:pt x="1768" y="1382"/>
                </a:cubicBezTo>
                <a:cubicBezTo>
                  <a:pt x="1821" y="1375"/>
                  <a:pt x="1827" y="1366"/>
                  <a:pt x="1829" y="1372"/>
                </a:cubicBezTo>
                <a:cubicBezTo>
                  <a:pt x="1901" y="1365"/>
                  <a:pt x="1911" y="1359"/>
                  <a:pt x="1919" y="1357"/>
                </a:cubicBezTo>
                <a:cubicBezTo>
                  <a:pt x="1977" y="1352"/>
                  <a:pt x="1986" y="1351"/>
                  <a:pt x="1993" y="1354"/>
                </a:cubicBezTo>
                <a:cubicBezTo>
                  <a:pt x="2056" y="1355"/>
                  <a:pt x="2061" y="1351"/>
                  <a:pt x="2065" y="1352"/>
                </a:cubicBezTo>
                <a:cubicBezTo>
                  <a:pt x="2151" y="1373"/>
                  <a:pt x="2158" y="1368"/>
                  <a:pt x="2161" y="1375"/>
                </a:cubicBezTo>
                <a:cubicBezTo>
                  <a:pt x="2192" y="1388"/>
                  <a:pt x="2194" y="1390"/>
                  <a:pt x="2196" y="1391"/>
                </a:cubicBezTo>
                <a:cubicBezTo>
                  <a:pt x="2185" y="1387"/>
                  <a:pt x="2178" y="1392"/>
                  <a:pt x="2175" y="1385"/>
                </a:cubicBezTo>
                <a:cubicBezTo>
                  <a:pt x="2136" y="1380"/>
                  <a:pt x="2127" y="1377"/>
                  <a:pt x="2118" y="1373"/>
                </a:cubicBezTo>
                <a:cubicBezTo>
                  <a:pt x="2050" y="1364"/>
                  <a:pt x="2038" y="1370"/>
                  <a:pt x="2029" y="1366"/>
                </a:cubicBezTo>
                <a:cubicBezTo>
                  <a:pt x="1954" y="1370"/>
                  <a:pt x="1940" y="1371"/>
                  <a:pt x="1926" y="1371"/>
                </a:cubicBezTo>
                <a:cubicBezTo>
                  <a:pt x="1882" y="1372"/>
                  <a:pt x="1882" y="1377"/>
                  <a:pt x="1878" y="1374"/>
                </a:cubicBezTo>
                <a:cubicBezTo>
                  <a:pt x="1837" y="1381"/>
                  <a:pt x="1830" y="1381"/>
                  <a:pt x="1823" y="1381"/>
                </a:cubicBezTo>
                <a:cubicBezTo>
                  <a:pt x="1733" y="1394"/>
                  <a:pt x="1718" y="1389"/>
                  <a:pt x="1700" y="1393"/>
                </a:cubicBezTo>
                <a:cubicBezTo>
                  <a:pt x="1624" y="1391"/>
                  <a:pt x="1620" y="1390"/>
                  <a:pt x="1616" y="1390"/>
                </a:cubicBezTo>
                <a:cubicBezTo>
                  <a:pt x="1649" y="1402"/>
                  <a:pt x="1656" y="1395"/>
                  <a:pt x="1660" y="1401"/>
                </a:cubicBezTo>
                <a:cubicBezTo>
                  <a:pt x="1729" y="1398"/>
                  <a:pt x="1740" y="1401"/>
                  <a:pt x="1754" y="1399"/>
                </a:cubicBezTo>
                <a:cubicBezTo>
                  <a:pt x="1840" y="1389"/>
                  <a:pt x="1852" y="1391"/>
                  <a:pt x="1865" y="1387"/>
                </a:cubicBezTo>
                <a:cubicBezTo>
                  <a:pt x="1929" y="1382"/>
                  <a:pt x="1937" y="1378"/>
                  <a:pt x="1941" y="1383"/>
                </a:cubicBezTo>
                <a:cubicBezTo>
                  <a:pt x="1995" y="1381"/>
                  <a:pt x="2009" y="1377"/>
                  <a:pt x="2022" y="1379"/>
                </a:cubicBezTo>
                <a:cubicBezTo>
                  <a:pt x="2113" y="1389"/>
                  <a:pt x="2122" y="1385"/>
                  <a:pt x="2128" y="1391"/>
                </a:cubicBezTo>
                <a:cubicBezTo>
                  <a:pt x="2166" y="1397"/>
                  <a:pt x="2169" y="1398"/>
                  <a:pt x="2173" y="1398"/>
                </a:cubicBezTo>
                <a:cubicBezTo>
                  <a:pt x="2219" y="1421"/>
                  <a:pt x="2225" y="1416"/>
                  <a:pt x="2227" y="1421"/>
                </a:cubicBezTo>
                <a:cubicBezTo>
                  <a:pt x="2227" y="1432"/>
                  <a:pt x="2224" y="1420"/>
                  <a:pt x="2216" y="1427"/>
                </a:cubicBezTo>
                <a:cubicBezTo>
                  <a:pt x="2159" y="1409"/>
                  <a:pt x="2150" y="1413"/>
                  <a:pt x="2144" y="1408"/>
                </a:cubicBezTo>
                <a:cubicBezTo>
                  <a:pt x="2085" y="1402"/>
                  <a:pt x="2069" y="1405"/>
                  <a:pt x="2056" y="1398"/>
                </a:cubicBezTo>
                <a:cubicBezTo>
                  <a:pt x="1982" y="1398"/>
                  <a:pt x="1979" y="1401"/>
                  <a:pt x="1978" y="1401"/>
                </a:cubicBezTo>
                <a:cubicBezTo>
                  <a:pt x="1965" y="1405"/>
                  <a:pt x="1963" y="1403"/>
                  <a:pt x="1960" y="1405"/>
                </a:cubicBezTo>
                <a:cubicBezTo>
                  <a:pt x="1885" y="1410"/>
                  <a:pt x="1867" y="1408"/>
                  <a:pt x="1848" y="1411"/>
                </a:cubicBezTo>
                <a:cubicBezTo>
                  <a:pt x="1762" y="1408"/>
                  <a:pt x="1758" y="1405"/>
                  <a:pt x="1753" y="1408"/>
                </a:cubicBezTo>
                <a:cubicBezTo>
                  <a:pt x="1753" y="1413"/>
                  <a:pt x="1763" y="1414"/>
                  <a:pt x="1772" y="1416"/>
                </a:cubicBezTo>
                <a:cubicBezTo>
                  <a:pt x="1793" y="1430"/>
                  <a:pt x="1778" y="1423"/>
                  <a:pt x="1784" y="1432"/>
                </a:cubicBezTo>
                <a:cubicBezTo>
                  <a:pt x="1808" y="1437"/>
                  <a:pt x="1813" y="1439"/>
                  <a:pt x="1820" y="1439"/>
                </a:cubicBezTo>
                <a:cubicBezTo>
                  <a:pt x="1884" y="1468"/>
                  <a:pt x="1901" y="1474"/>
                  <a:pt x="1919" y="1475"/>
                </a:cubicBezTo>
                <a:cubicBezTo>
                  <a:pt x="1990" y="1507"/>
                  <a:pt x="2008" y="1516"/>
                  <a:pt x="2027" y="1521"/>
                </a:cubicBezTo>
                <a:cubicBezTo>
                  <a:pt x="2058" y="1533"/>
                  <a:pt x="2065" y="1530"/>
                  <a:pt x="2069" y="1532"/>
                </a:cubicBezTo>
                <a:cubicBezTo>
                  <a:pt x="2100" y="1539"/>
                  <a:pt x="2102" y="1539"/>
                  <a:pt x="2105" y="1539"/>
                </a:cubicBezTo>
                <a:cubicBezTo>
                  <a:pt x="2130" y="1547"/>
                  <a:pt x="2136" y="1542"/>
                  <a:pt x="2140" y="1549"/>
                </a:cubicBezTo>
                <a:cubicBezTo>
                  <a:pt x="2185" y="1552"/>
                  <a:pt x="2197" y="1552"/>
                  <a:pt x="2209" y="1552"/>
                </a:cubicBezTo>
                <a:cubicBezTo>
                  <a:pt x="2227" y="1560"/>
                  <a:pt x="2235" y="1553"/>
                  <a:pt x="2239" y="1558"/>
                </a:cubicBezTo>
                <a:cubicBezTo>
                  <a:pt x="2277" y="1561"/>
                  <a:pt x="2282" y="1563"/>
                  <a:pt x="2289" y="1563"/>
                </a:cubicBezTo>
                <a:cubicBezTo>
                  <a:pt x="2318" y="1566"/>
                  <a:pt x="2327" y="1569"/>
                  <a:pt x="2337" y="1566"/>
                </a:cubicBezTo>
                <a:cubicBezTo>
                  <a:pt x="2370" y="1578"/>
                  <a:pt x="2372" y="1574"/>
                  <a:pt x="2374" y="1574"/>
                </a:cubicBezTo>
                <a:cubicBezTo>
                  <a:pt x="2407" y="1580"/>
                  <a:pt x="2410" y="1580"/>
                  <a:pt x="2414" y="1582"/>
                </a:cubicBezTo>
                <a:cubicBezTo>
                  <a:pt x="2412" y="1589"/>
                  <a:pt x="2400" y="1588"/>
                  <a:pt x="2386" y="1591"/>
                </a:cubicBezTo>
                <a:cubicBezTo>
                  <a:pt x="2358" y="1603"/>
                  <a:pt x="2356" y="1606"/>
                  <a:pt x="2352" y="1607"/>
                </a:cubicBezTo>
                <a:cubicBezTo>
                  <a:pt x="2410" y="1596"/>
                  <a:pt x="2415" y="1602"/>
                  <a:pt x="2425" y="1596"/>
                </a:cubicBezTo>
                <a:cubicBezTo>
                  <a:pt x="2426" y="1620"/>
                  <a:pt x="2437" y="1609"/>
                  <a:pt x="2445" y="1611"/>
                </a:cubicBezTo>
                <a:cubicBezTo>
                  <a:pt x="2464" y="1615"/>
                  <a:pt x="2459" y="1610"/>
                  <a:pt x="2451" y="1617"/>
                </a:cubicBezTo>
                <a:cubicBezTo>
                  <a:pt x="2437" y="1632"/>
                  <a:pt x="2429" y="1630"/>
                  <a:pt x="2429" y="1635"/>
                </a:cubicBezTo>
                <a:cubicBezTo>
                  <a:pt x="2487" y="1626"/>
                  <a:pt x="2492" y="1629"/>
                  <a:pt x="2499" y="1625"/>
                </a:cubicBezTo>
                <a:cubicBezTo>
                  <a:pt x="2534" y="1629"/>
                  <a:pt x="2534" y="1644"/>
                  <a:pt x="2541" y="1637"/>
                </a:cubicBezTo>
                <a:cubicBezTo>
                  <a:pt x="2577" y="1643"/>
                  <a:pt x="2573" y="1640"/>
                  <a:pt x="2579" y="1637"/>
                </a:cubicBezTo>
                <a:cubicBezTo>
                  <a:pt x="2546" y="1587"/>
                  <a:pt x="2545" y="1586"/>
                  <a:pt x="2545" y="1585"/>
                </a:cubicBezTo>
                <a:cubicBezTo>
                  <a:pt x="2552" y="1554"/>
                  <a:pt x="2562" y="1548"/>
                  <a:pt x="2560" y="1539"/>
                </a:cubicBezTo>
                <a:close/>
                <a:moveTo>
                  <a:pt x="1982" y="969"/>
                </a:moveTo>
                <a:cubicBezTo>
                  <a:pt x="1984" y="965"/>
                  <a:pt x="1983" y="961"/>
                  <a:pt x="1984" y="957"/>
                </a:cubicBezTo>
                <a:cubicBezTo>
                  <a:pt x="1993" y="956"/>
                  <a:pt x="1982" y="965"/>
                  <a:pt x="1988" y="969"/>
                </a:cubicBezTo>
                <a:cubicBezTo>
                  <a:pt x="1986" y="973"/>
                  <a:pt x="1987" y="978"/>
                  <a:pt x="1986" y="982"/>
                </a:cubicBezTo>
                <a:cubicBezTo>
                  <a:pt x="1977" y="983"/>
                  <a:pt x="1988" y="974"/>
                  <a:pt x="1982" y="969"/>
                </a:cubicBezTo>
                <a:close/>
                <a:moveTo>
                  <a:pt x="1984" y="1004"/>
                </a:moveTo>
                <a:cubicBezTo>
                  <a:pt x="1983" y="998"/>
                  <a:pt x="1983" y="992"/>
                  <a:pt x="1983" y="986"/>
                </a:cubicBezTo>
                <a:cubicBezTo>
                  <a:pt x="1989" y="986"/>
                  <a:pt x="1981" y="996"/>
                  <a:pt x="1988" y="1001"/>
                </a:cubicBezTo>
                <a:cubicBezTo>
                  <a:pt x="1985" y="1007"/>
                  <a:pt x="1985" y="1013"/>
                  <a:pt x="1987" y="1020"/>
                </a:cubicBezTo>
                <a:cubicBezTo>
                  <a:pt x="1980" y="1020"/>
                  <a:pt x="1983" y="1007"/>
                  <a:pt x="1984" y="1004"/>
                </a:cubicBezTo>
                <a:close/>
                <a:moveTo>
                  <a:pt x="1985" y="1053"/>
                </a:moveTo>
                <a:cubicBezTo>
                  <a:pt x="1986" y="1045"/>
                  <a:pt x="1987" y="1057"/>
                  <a:pt x="1988" y="1060"/>
                </a:cubicBezTo>
                <a:cubicBezTo>
                  <a:pt x="1983" y="1060"/>
                  <a:pt x="1986" y="1056"/>
                  <a:pt x="1985" y="1053"/>
                </a:cubicBezTo>
                <a:close/>
                <a:moveTo>
                  <a:pt x="1936" y="1018"/>
                </a:moveTo>
                <a:cubicBezTo>
                  <a:pt x="1942" y="1016"/>
                  <a:pt x="1941" y="1026"/>
                  <a:pt x="1941" y="1027"/>
                </a:cubicBezTo>
                <a:cubicBezTo>
                  <a:pt x="1933" y="1030"/>
                  <a:pt x="1940" y="1021"/>
                  <a:pt x="1936" y="1018"/>
                </a:cubicBezTo>
                <a:close/>
                <a:moveTo>
                  <a:pt x="1943" y="1058"/>
                </a:moveTo>
                <a:cubicBezTo>
                  <a:pt x="1944" y="1050"/>
                  <a:pt x="1946" y="1062"/>
                  <a:pt x="1947" y="1065"/>
                </a:cubicBezTo>
                <a:cubicBezTo>
                  <a:pt x="1942" y="1066"/>
                  <a:pt x="1945" y="1061"/>
                  <a:pt x="1943" y="1058"/>
                </a:cubicBezTo>
                <a:close/>
                <a:moveTo>
                  <a:pt x="1600" y="805"/>
                </a:moveTo>
                <a:cubicBezTo>
                  <a:pt x="1599" y="804"/>
                  <a:pt x="1598" y="802"/>
                  <a:pt x="1597" y="801"/>
                </a:cubicBezTo>
                <a:cubicBezTo>
                  <a:pt x="1602" y="797"/>
                  <a:pt x="1603" y="802"/>
                  <a:pt x="1606" y="805"/>
                </a:cubicBezTo>
                <a:cubicBezTo>
                  <a:pt x="1604" y="806"/>
                  <a:pt x="1602" y="804"/>
                  <a:pt x="1600" y="805"/>
                </a:cubicBezTo>
                <a:close/>
                <a:moveTo>
                  <a:pt x="1629" y="821"/>
                </a:moveTo>
                <a:cubicBezTo>
                  <a:pt x="1628" y="814"/>
                  <a:pt x="1637" y="824"/>
                  <a:pt x="1641" y="821"/>
                </a:cubicBezTo>
                <a:cubicBezTo>
                  <a:pt x="1642" y="824"/>
                  <a:pt x="1644" y="827"/>
                  <a:pt x="1647" y="826"/>
                </a:cubicBezTo>
                <a:cubicBezTo>
                  <a:pt x="1645" y="836"/>
                  <a:pt x="1635" y="819"/>
                  <a:pt x="1629" y="821"/>
                </a:cubicBezTo>
                <a:close/>
                <a:moveTo>
                  <a:pt x="1745" y="919"/>
                </a:moveTo>
                <a:cubicBezTo>
                  <a:pt x="1750" y="918"/>
                  <a:pt x="1754" y="921"/>
                  <a:pt x="1758" y="926"/>
                </a:cubicBezTo>
                <a:cubicBezTo>
                  <a:pt x="1753" y="927"/>
                  <a:pt x="1749" y="924"/>
                  <a:pt x="1745" y="919"/>
                </a:cubicBezTo>
                <a:close/>
                <a:moveTo>
                  <a:pt x="1748" y="887"/>
                </a:moveTo>
                <a:cubicBezTo>
                  <a:pt x="1753" y="888"/>
                  <a:pt x="1756" y="887"/>
                  <a:pt x="1757" y="883"/>
                </a:cubicBezTo>
                <a:cubicBezTo>
                  <a:pt x="1749" y="872"/>
                  <a:pt x="1751" y="864"/>
                  <a:pt x="1748" y="855"/>
                </a:cubicBezTo>
                <a:cubicBezTo>
                  <a:pt x="1744" y="847"/>
                  <a:pt x="1757" y="859"/>
                  <a:pt x="1751" y="860"/>
                </a:cubicBezTo>
                <a:cubicBezTo>
                  <a:pt x="1761" y="877"/>
                  <a:pt x="1757" y="889"/>
                  <a:pt x="1764" y="905"/>
                </a:cubicBezTo>
                <a:cubicBezTo>
                  <a:pt x="1757" y="904"/>
                  <a:pt x="1755" y="890"/>
                  <a:pt x="1748" y="887"/>
                </a:cubicBezTo>
                <a:close/>
                <a:moveTo>
                  <a:pt x="1899" y="1053"/>
                </a:moveTo>
                <a:cubicBezTo>
                  <a:pt x="1908" y="1053"/>
                  <a:pt x="1901" y="1064"/>
                  <a:pt x="1908" y="1069"/>
                </a:cubicBezTo>
                <a:cubicBezTo>
                  <a:pt x="1899" y="1072"/>
                  <a:pt x="1899" y="1059"/>
                  <a:pt x="1899" y="1053"/>
                </a:cubicBezTo>
                <a:close/>
                <a:moveTo>
                  <a:pt x="2053" y="1297"/>
                </a:moveTo>
                <a:cubicBezTo>
                  <a:pt x="2049" y="1301"/>
                  <a:pt x="2046" y="1299"/>
                  <a:pt x="2043" y="1300"/>
                </a:cubicBezTo>
                <a:cubicBezTo>
                  <a:pt x="2037" y="1297"/>
                  <a:pt x="2031" y="1295"/>
                  <a:pt x="2025" y="1295"/>
                </a:cubicBezTo>
                <a:cubicBezTo>
                  <a:pt x="2018" y="1297"/>
                  <a:pt x="2013" y="1293"/>
                  <a:pt x="2007" y="1294"/>
                </a:cubicBezTo>
                <a:cubicBezTo>
                  <a:pt x="2001" y="1292"/>
                  <a:pt x="1994" y="1294"/>
                  <a:pt x="1988" y="1292"/>
                </a:cubicBezTo>
                <a:cubicBezTo>
                  <a:pt x="1975" y="1293"/>
                  <a:pt x="1964" y="1288"/>
                  <a:pt x="1950" y="1293"/>
                </a:cubicBezTo>
                <a:cubicBezTo>
                  <a:pt x="1939" y="1289"/>
                  <a:pt x="1924" y="1295"/>
                  <a:pt x="1913" y="1290"/>
                </a:cubicBezTo>
                <a:cubicBezTo>
                  <a:pt x="1886" y="1298"/>
                  <a:pt x="1861" y="1300"/>
                  <a:pt x="1838" y="1296"/>
                </a:cubicBezTo>
                <a:cubicBezTo>
                  <a:pt x="1825" y="1302"/>
                  <a:pt x="1814" y="1301"/>
                  <a:pt x="1801" y="1305"/>
                </a:cubicBezTo>
                <a:cubicBezTo>
                  <a:pt x="1791" y="1302"/>
                  <a:pt x="1779" y="1309"/>
                  <a:pt x="1769" y="1305"/>
                </a:cubicBezTo>
                <a:cubicBezTo>
                  <a:pt x="1757" y="1309"/>
                  <a:pt x="1746" y="1307"/>
                  <a:pt x="1734" y="1310"/>
                </a:cubicBezTo>
                <a:cubicBezTo>
                  <a:pt x="1722" y="1312"/>
                  <a:pt x="1713" y="1308"/>
                  <a:pt x="1700" y="1314"/>
                </a:cubicBezTo>
                <a:cubicBezTo>
                  <a:pt x="1704" y="1301"/>
                  <a:pt x="1717" y="1312"/>
                  <a:pt x="1726" y="1302"/>
                </a:cubicBezTo>
                <a:cubicBezTo>
                  <a:pt x="1736" y="1301"/>
                  <a:pt x="1745" y="1298"/>
                  <a:pt x="1756" y="1292"/>
                </a:cubicBezTo>
                <a:cubicBezTo>
                  <a:pt x="1761" y="1295"/>
                  <a:pt x="1769" y="1289"/>
                  <a:pt x="1775" y="1290"/>
                </a:cubicBezTo>
                <a:cubicBezTo>
                  <a:pt x="1782" y="1288"/>
                  <a:pt x="1787" y="1287"/>
                  <a:pt x="1792" y="1289"/>
                </a:cubicBezTo>
                <a:cubicBezTo>
                  <a:pt x="1805" y="1283"/>
                  <a:pt x="1816" y="1288"/>
                  <a:pt x="1829" y="1281"/>
                </a:cubicBezTo>
                <a:cubicBezTo>
                  <a:pt x="1840" y="1283"/>
                  <a:pt x="1854" y="1277"/>
                  <a:pt x="1866" y="1278"/>
                </a:cubicBezTo>
                <a:cubicBezTo>
                  <a:pt x="1877" y="1279"/>
                  <a:pt x="1888" y="1279"/>
                  <a:pt x="1900" y="1276"/>
                </a:cubicBezTo>
                <a:cubicBezTo>
                  <a:pt x="1906" y="1279"/>
                  <a:pt x="1913" y="1276"/>
                  <a:pt x="1918" y="1278"/>
                </a:cubicBezTo>
                <a:cubicBezTo>
                  <a:pt x="1921" y="1279"/>
                  <a:pt x="1925" y="1278"/>
                  <a:pt x="1929" y="1275"/>
                </a:cubicBezTo>
                <a:cubicBezTo>
                  <a:pt x="1930" y="1280"/>
                  <a:pt x="1933" y="1278"/>
                  <a:pt x="1936" y="1277"/>
                </a:cubicBezTo>
                <a:cubicBezTo>
                  <a:pt x="1946" y="1280"/>
                  <a:pt x="1958" y="1277"/>
                  <a:pt x="1968" y="1283"/>
                </a:cubicBezTo>
                <a:cubicBezTo>
                  <a:pt x="1975" y="1279"/>
                  <a:pt x="1979" y="1283"/>
                  <a:pt x="1984" y="1285"/>
                </a:cubicBezTo>
                <a:cubicBezTo>
                  <a:pt x="1988" y="1283"/>
                  <a:pt x="1991" y="1286"/>
                  <a:pt x="1995" y="1283"/>
                </a:cubicBezTo>
                <a:cubicBezTo>
                  <a:pt x="1996" y="1287"/>
                  <a:pt x="1999" y="1286"/>
                  <a:pt x="2002" y="1285"/>
                </a:cubicBezTo>
                <a:cubicBezTo>
                  <a:pt x="2006" y="1290"/>
                  <a:pt x="2013" y="1283"/>
                  <a:pt x="2018" y="1287"/>
                </a:cubicBezTo>
                <a:cubicBezTo>
                  <a:pt x="2024" y="1285"/>
                  <a:pt x="2028" y="1290"/>
                  <a:pt x="2035" y="1287"/>
                </a:cubicBezTo>
                <a:cubicBezTo>
                  <a:pt x="2043" y="1293"/>
                  <a:pt x="2052" y="1295"/>
                  <a:pt x="2061" y="1296"/>
                </a:cubicBezTo>
                <a:cubicBezTo>
                  <a:pt x="2064" y="1302"/>
                  <a:pt x="2054" y="1301"/>
                  <a:pt x="2053" y="1297"/>
                </a:cubicBezTo>
                <a:close/>
                <a:moveTo>
                  <a:pt x="2404" y="1549"/>
                </a:moveTo>
                <a:cubicBezTo>
                  <a:pt x="2399" y="1554"/>
                  <a:pt x="2397" y="1547"/>
                  <a:pt x="2394" y="1546"/>
                </a:cubicBezTo>
                <a:cubicBezTo>
                  <a:pt x="2391" y="1541"/>
                  <a:pt x="2386" y="1546"/>
                  <a:pt x="2384" y="1539"/>
                </a:cubicBezTo>
                <a:cubicBezTo>
                  <a:pt x="2391" y="1542"/>
                  <a:pt x="2399" y="1540"/>
                  <a:pt x="2404" y="1549"/>
                </a:cubicBezTo>
                <a:close/>
                <a:moveTo>
                  <a:pt x="2229" y="1440"/>
                </a:moveTo>
                <a:cubicBezTo>
                  <a:pt x="2232" y="1446"/>
                  <a:pt x="2222" y="1445"/>
                  <a:pt x="2221" y="1442"/>
                </a:cubicBezTo>
                <a:cubicBezTo>
                  <a:pt x="2218" y="1438"/>
                  <a:pt x="2212" y="1445"/>
                  <a:pt x="2209" y="1437"/>
                </a:cubicBezTo>
                <a:cubicBezTo>
                  <a:pt x="2217" y="1433"/>
                  <a:pt x="2222" y="1443"/>
                  <a:pt x="2229" y="1440"/>
                </a:cubicBezTo>
                <a:close/>
                <a:moveTo>
                  <a:pt x="2218" y="1452"/>
                </a:moveTo>
                <a:cubicBezTo>
                  <a:pt x="2223" y="1455"/>
                  <a:pt x="2228" y="1459"/>
                  <a:pt x="2234" y="1455"/>
                </a:cubicBezTo>
                <a:cubicBezTo>
                  <a:pt x="2288" y="1475"/>
                  <a:pt x="2293" y="1480"/>
                  <a:pt x="2299" y="1481"/>
                </a:cubicBezTo>
                <a:cubicBezTo>
                  <a:pt x="2317" y="1498"/>
                  <a:pt x="2308" y="1490"/>
                  <a:pt x="2305" y="1492"/>
                </a:cubicBezTo>
                <a:cubicBezTo>
                  <a:pt x="2286" y="1487"/>
                  <a:pt x="2286" y="1482"/>
                  <a:pt x="2283" y="1484"/>
                </a:cubicBezTo>
                <a:cubicBezTo>
                  <a:pt x="2258" y="1470"/>
                  <a:pt x="2253" y="1477"/>
                  <a:pt x="2250" y="1473"/>
                </a:cubicBezTo>
                <a:cubicBezTo>
                  <a:pt x="2187" y="1460"/>
                  <a:pt x="2179" y="1466"/>
                  <a:pt x="2175" y="1459"/>
                </a:cubicBezTo>
                <a:cubicBezTo>
                  <a:pt x="2134" y="1457"/>
                  <a:pt x="2129" y="1454"/>
                  <a:pt x="2123" y="1455"/>
                </a:cubicBezTo>
                <a:cubicBezTo>
                  <a:pt x="2073" y="1454"/>
                  <a:pt x="2058" y="1457"/>
                  <a:pt x="2045" y="1452"/>
                </a:cubicBezTo>
                <a:cubicBezTo>
                  <a:pt x="2019" y="1457"/>
                  <a:pt x="2017" y="1450"/>
                  <a:pt x="2012" y="1452"/>
                </a:cubicBezTo>
                <a:cubicBezTo>
                  <a:pt x="1949" y="1446"/>
                  <a:pt x="1935" y="1448"/>
                  <a:pt x="1922" y="1443"/>
                </a:cubicBezTo>
                <a:cubicBezTo>
                  <a:pt x="1936" y="1440"/>
                  <a:pt x="1941" y="1439"/>
                  <a:pt x="1945" y="1442"/>
                </a:cubicBezTo>
                <a:cubicBezTo>
                  <a:pt x="1986" y="1440"/>
                  <a:pt x="1997" y="1437"/>
                  <a:pt x="2007" y="1437"/>
                </a:cubicBezTo>
                <a:cubicBezTo>
                  <a:pt x="2068" y="1434"/>
                  <a:pt x="2076" y="1433"/>
                  <a:pt x="2083" y="1436"/>
                </a:cubicBezTo>
                <a:cubicBezTo>
                  <a:pt x="2113" y="1436"/>
                  <a:pt x="2118" y="1440"/>
                  <a:pt x="2125" y="1443"/>
                </a:cubicBezTo>
                <a:cubicBezTo>
                  <a:pt x="2145" y="1442"/>
                  <a:pt x="2147" y="1440"/>
                  <a:pt x="2150" y="1440"/>
                </a:cubicBezTo>
                <a:cubicBezTo>
                  <a:pt x="2168" y="1441"/>
                  <a:pt x="2177" y="1445"/>
                  <a:pt x="2188" y="1446"/>
                </a:cubicBezTo>
                <a:close/>
                <a:moveTo>
                  <a:pt x="1837" y="1432"/>
                </a:moveTo>
                <a:cubicBezTo>
                  <a:pt x="1833" y="1428"/>
                  <a:pt x="1827" y="1435"/>
                  <a:pt x="1824" y="1430"/>
                </a:cubicBezTo>
                <a:cubicBezTo>
                  <a:pt x="1800" y="1417"/>
                  <a:pt x="1814" y="1418"/>
                  <a:pt x="1828" y="1416"/>
                </a:cubicBezTo>
                <a:cubicBezTo>
                  <a:pt x="1855" y="1417"/>
                  <a:pt x="1860" y="1420"/>
                  <a:pt x="1867" y="1418"/>
                </a:cubicBezTo>
                <a:cubicBezTo>
                  <a:pt x="1989" y="1414"/>
                  <a:pt x="1996" y="1407"/>
                  <a:pt x="2000" y="1409"/>
                </a:cubicBezTo>
                <a:cubicBezTo>
                  <a:pt x="2046" y="1406"/>
                  <a:pt x="2049" y="1413"/>
                  <a:pt x="2054" y="1411"/>
                </a:cubicBezTo>
                <a:cubicBezTo>
                  <a:pt x="2096" y="1413"/>
                  <a:pt x="2098" y="1416"/>
                  <a:pt x="2099" y="1418"/>
                </a:cubicBezTo>
                <a:cubicBezTo>
                  <a:pt x="2128" y="1421"/>
                  <a:pt x="2138" y="1416"/>
                  <a:pt x="2146" y="1422"/>
                </a:cubicBezTo>
                <a:cubicBezTo>
                  <a:pt x="2180" y="1427"/>
                  <a:pt x="2194" y="1425"/>
                  <a:pt x="2193" y="1434"/>
                </a:cubicBezTo>
                <a:cubicBezTo>
                  <a:pt x="2164" y="1426"/>
                  <a:pt x="2158" y="1431"/>
                  <a:pt x="2153" y="1430"/>
                </a:cubicBezTo>
                <a:cubicBezTo>
                  <a:pt x="2116" y="1430"/>
                  <a:pt x="2112" y="1427"/>
                  <a:pt x="2107" y="1426"/>
                </a:cubicBezTo>
                <a:cubicBezTo>
                  <a:pt x="2042" y="1426"/>
                  <a:pt x="2035" y="1425"/>
                  <a:pt x="2027" y="1426"/>
                </a:cubicBezTo>
                <a:cubicBezTo>
                  <a:pt x="1999" y="1427"/>
                  <a:pt x="1993" y="1427"/>
                  <a:pt x="1985" y="1429"/>
                </a:cubicBezTo>
                <a:cubicBezTo>
                  <a:pt x="1950" y="1425"/>
                  <a:pt x="1944" y="1432"/>
                  <a:pt x="1941" y="1430"/>
                </a:cubicBezTo>
                <a:cubicBezTo>
                  <a:pt x="1872" y="1429"/>
                  <a:pt x="1865" y="1431"/>
                  <a:pt x="1858" y="1429"/>
                </a:cubicBezTo>
                <a:cubicBezTo>
                  <a:pt x="1849" y="1435"/>
                  <a:pt x="1839" y="1430"/>
                  <a:pt x="1837" y="1432"/>
                </a:cubicBezTo>
                <a:close/>
                <a:moveTo>
                  <a:pt x="1939" y="1469"/>
                </a:moveTo>
                <a:cubicBezTo>
                  <a:pt x="1935" y="1466"/>
                  <a:pt x="1928" y="1469"/>
                  <a:pt x="1923" y="1466"/>
                </a:cubicBezTo>
                <a:cubicBezTo>
                  <a:pt x="1884" y="1451"/>
                  <a:pt x="1888" y="1455"/>
                  <a:pt x="1890" y="1459"/>
                </a:cubicBezTo>
                <a:cubicBezTo>
                  <a:pt x="1858" y="1437"/>
                  <a:pt x="1867" y="1444"/>
                  <a:pt x="1880" y="1441"/>
                </a:cubicBezTo>
                <a:cubicBezTo>
                  <a:pt x="1933" y="1451"/>
                  <a:pt x="1937" y="1458"/>
                  <a:pt x="1943" y="1455"/>
                </a:cubicBezTo>
                <a:cubicBezTo>
                  <a:pt x="1998" y="1461"/>
                  <a:pt x="2004" y="1461"/>
                  <a:pt x="2009" y="1463"/>
                </a:cubicBezTo>
                <a:cubicBezTo>
                  <a:pt x="2047" y="1466"/>
                  <a:pt x="2052" y="1460"/>
                  <a:pt x="2054" y="1464"/>
                </a:cubicBezTo>
                <a:cubicBezTo>
                  <a:pt x="2083" y="1468"/>
                  <a:pt x="2090" y="1465"/>
                  <a:pt x="2095" y="1468"/>
                </a:cubicBezTo>
                <a:cubicBezTo>
                  <a:pt x="2148" y="1472"/>
                  <a:pt x="2152" y="1466"/>
                  <a:pt x="2155" y="1470"/>
                </a:cubicBezTo>
                <a:cubicBezTo>
                  <a:pt x="2187" y="1471"/>
                  <a:pt x="2188" y="1478"/>
                  <a:pt x="2193" y="1475"/>
                </a:cubicBezTo>
                <a:cubicBezTo>
                  <a:pt x="2225" y="1478"/>
                  <a:pt x="2227" y="1479"/>
                  <a:pt x="2230" y="1478"/>
                </a:cubicBezTo>
                <a:cubicBezTo>
                  <a:pt x="2258" y="1485"/>
                  <a:pt x="2266" y="1491"/>
                  <a:pt x="2275" y="1491"/>
                </a:cubicBezTo>
                <a:cubicBezTo>
                  <a:pt x="2322" y="1512"/>
                  <a:pt x="2324" y="1513"/>
                  <a:pt x="2328" y="1512"/>
                </a:cubicBezTo>
                <a:cubicBezTo>
                  <a:pt x="2340" y="1531"/>
                  <a:pt x="2336" y="1519"/>
                  <a:pt x="2329" y="1520"/>
                </a:cubicBezTo>
                <a:cubicBezTo>
                  <a:pt x="2275" y="1502"/>
                  <a:pt x="2270" y="1508"/>
                  <a:pt x="2268" y="1504"/>
                </a:cubicBezTo>
                <a:cubicBezTo>
                  <a:pt x="2228" y="1501"/>
                  <a:pt x="2217" y="1494"/>
                  <a:pt x="2203" y="1499"/>
                </a:cubicBezTo>
                <a:cubicBezTo>
                  <a:pt x="2123" y="1486"/>
                  <a:pt x="2112" y="1488"/>
                  <a:pt x="2103" y="1484"/>
                </a:cubicBezTo>
                <a:cubicBezTo>
                  <a:pt x="2039" y="1476"/>
                  <a:pt x="2032" y="1479"/>
                  <a:pt x="2026" y="1477"/>
                </a:cubicBezTo>
                <a:cubicBezTo>
                  <a:pt x="1998" y="1472"/>
                  <a:pt x="1994" y="1475"/>
                  <a:pt x="1991" y="1473"/>
                </a:cubicBezTo>
                <a:cubicBezTo>
                  <a:pt x="1951" y="1468"/>
                  <a:pt x="1945" y="1469"/>
                  <a:pt x="1939" y="1469"/>
                </a:cubicBezTo>
                <a:close/>
                <a:moveTo>
                  <a:pt x="2404" y="1570"/>
                </a:moveTo>
                <a:cubicBezTo>
                  <a:pt x="2402" y="1568"/>
                  <a:pt x="2400" y="1567"/>
                  <a:pt x="2397" y="1568"/>
                </a:cubicBezTo>
                <a:cubicBezTo>
                  <a:pt x="2367" y="1566"/>
                  <a:pt x="2365" y="1556"/>
                  <a:pt x="2359" y="1562"/>
                </a:cubicBezTo>
                <a:cubicBezTo>
                  <a:pt x="2288" y="1556"/>
                  <a:pt x="2272" y="1547"/>
                  <a:pt x="2253" y="1547"/>
                </a:cubicBezTo>
                <a:cubicBezTo>
                  <a:pt x="2218" y="1542"/>
                  <a:pt x="2209" y="1543"/>
                  <a:pt x="2201" y="1538"/>
                </a:cubicBezTo>
                <a:cubicBezTo>
                  <a:pt x="2100" y="1527"/>
                  <a:pt x="2096" y="1523"/>
                  <a:pt x="2089" y="1527"/>
                </a:cubicBezTo>
                <a:cubicBezTo>
                  <a:pt x="2042" y="1515"/>
                  <a:pt x="2039" y="1515"/>
                  <a:pt x="2036" y="1516"/>
                </a:cubicBezTo>
                <a:cubicBezTo>
                  <a:pt x="2006" y="1503"/>
                  <a:pt x="1996" y="1501"/>
                  <a:pt x="1986" y="1499"/>
                </a:cubicBezTo>
                <a:cubicBezTo>
                  <a:pt x="1955" y="1480"/>
                  <a:pt x="1965" y="1481"/>
                  <a:pt x="1965" y="1484"/>
                </a:cubicBezTo>
                <a:cubicBezTo>
                  <a:pt x="2005" y="1491"/>
                  <a:pt x="2015" y="1484"/>
                  <a:pt x="2021" y="1489"/>
                </a:cubicBezTo>
                <a:cubicBezTo>
                  <a:pt x="2072" y="1496"/>
                  <a:pt x="2081" y="1490"/>
                  <a:pt x="2087" y="1496"/>
                </a:cubicBezTo>
                <a:cubicBezTo>
                  <a:pt x="2181" y="1502"/>
                  <a:pt x="2186" y="1511"/>
                  <a:pt x="2195" y="1506"/>
                </a:cubicBezTo>
                <a:cubicBezTo>
                  <a:pt x="2222" y="1510"/>
                  <a:pt x="2230" y="1509"/>
                  <a:pt x="2237" y="1512"/>
                </a:cubicBezTo>
                <a:cubicBezTo>
                  <a:pt x="2266" y="1517"/>
                  <a:pt x="2272" y="1522"/>
                  <a:pt x="2281" y="1517"/>
                </a:cubicBezTo>
                <a:cubicBezTo>
                  <a:pt x="2305" y="1528"/>
                  <a:pt x="2313" y="1523"/>
                  <a:pt x="2317" y="1530"/>
                </a:cubicBezTo>
                <a:cubicBezTo>
                  <a:pt x="2373" y="1547"/>
                  <a:pt x="2379" y="1556"/>
                  <a:pt x="2387" y="1555"/>
                </a:cubicBezTo>
                <a:close/>
                <a:moveTo>
                  <a:pt x="2415" y="1543"/>
                </a:moveTo>
                <a:cubicBezTo>
                  <a:pt x="2404" y="1540"/>
                  <a:pt x="2406" y="1521"/>
                  <a:pt x="2397" y="1515"/>
                </a:cubicBezTo>
                <a:cubicBezTo>
                  <a:pt x="2387" y="1473"/>
                  <a:pt x="2389" y="1470"/>
                  <a:pt x="2388" y="1467"/>
                </a:cubicBezTo>
                <a:cubicBezTo>
                  <a:pt x="2377" y="1431"/>
                  <a:pt x="2383" y="1426"/>
                  <a:pt x="2382" y="1420"/>
                </a:cubicBezTo>
                <a:cubicBezTo>
                  <a:pt x="2380" y="1349"/>
                  <a:pt x="2390" y="1332"/>
                  <a:pt x="2387" y="1312"/>
                </a:cubicBezTo>
                <a:cubicBezTo>
                  <a:pt x="2396" y="1258"/>
                  <a:pt x="2399" y="1241"/>
                  <a:pt x="2396" y="1221"/>
                </a:cubicBezTo>
                <a:cubicBezTo>
                  <a:pt x="2405" y="1198"/>
                  <a:pt x="2400" y="1192"/>
                  <a:pt x="2401" y="1189"/>
                </a:cubicBezTo>
                <a:cubicBezTo>
                  <a:pt x="2410" y="1152"/>
                  <a:pt x="2405" y="1144"/>
                  <a:pt x="2412" y="1139"/>
                </a:cubicBezTo>
                <a:cubicBezTo>
                  <a:pt x="2410" y="1091"/>
                  <a:pt x="2419" y="1081"/>
                  <a:pt x="2416" y="1069"/>
                </a:cubicBezTo>
                <a:cubicBezTo>
                  <a:pt x="2425" y="1097"/>
                  <a:pt x="2421" y="1103"/>
                  <a:pt x="2425" y="1111"/>
                </a:cubicBezTo>
                <a:cubicBezTo>
                  <a:pt x="2419" y="1179"/>
                  <a:pt x="2424" y="1184"/>
                  <a:pt x="2417" y="1186"/>
                </a:cubicBezTo>
                <a:cubicBezTo>
                  <a:pt x="2408" y="1244"/>
                  <a:pt x="2414" y="1253"/>
                  <a:pt x="2408" y="1259"/>
                </a:cubicBezTo>
                <a:cubicBezTo>
                  <a:pt x="2410" y="1288"/>
                  <a:pt x="2405" y="1294"/>
                  <a:pt x="2405" y="1302"/>
                </a:cubicBezTo>
                <a:cubicBezTo>
                  <a:pt x="2396" y="1349"/>
                  <a:pt x="2402" y="1358"/>
                  <a:pt x="2395" y="1363"/>
                </a:cubicBezTo>
                <a:cubicBezTo>
                  <a:pt x="2400" y="1461"/>
                  <a:pt x="2401" y="1466"/>
                  <a:pt x="2398" y="1470"/>
                </a:cubicBezTo>
                <a:cubicBezTo>
                  <a:pt x="2403" y="1489"/>
                  <a:pt x="2406" y="1498"/>
                  <a:pt x="2403" y="1505"/>
                </a:cubicBezTo>
                <a:cubicBezTo>
                  <a:pt x="2419" y="1544"/>
                  <a:pt x="2416" y="1544"/>
                  <a:pt x="2415" y="1543"/>
                </a:cubicBezTo>
                <a:close/>
                <a:moveTo>
                  <a:pt x="2425" y="1528"/>
                </a:moveTo>
                <a:cubicBezTo>
                  <a:pt x="2428" y="1526"/>
                  <a:pt x="2421" y="1525"/>
                  <a:pt x="2425" y="1523"/>
                </a:cubicBezTo>
                <a:cubicBezTo>
                  <a:pt x="2417" y="1479"/>
                  <a:pt x="2413" y="1475"/>
                  <a:pt x="2411" y="1471"/>
                </a:cubicBezTo>
                <a:cubicBezTo>
                  <a:pt x="2408" y="1434"/>
                  <a:pt x="2409" y="1428"/>
                  <a:pt x="2410" y="1422"/>
                </a:cubicBezTo>
                <a:cubicBezTo>
                  <a:pt x="2410" y="1357"/>
                  <a:pt x="2411" y="1351"/>
                  <a:pt x="2408" y="1344"/>
                </a:cubicBezTo>
                <a:cubicBezTo>
                  <a:pt x="2417" y="1287"/>
                  <a:pt x="2417" y="1284"/>
                  <a:pt x="2417" y="1280"/>
                </a:cubicBezTo>
                <a:cubicBezTo>
                  <a:pt x="2426" y="1222"/>
                  <a:pt x="2428" y="1210"/>
                  <a:pt x="2429" y="1197"/>
                </a:cubicBezTo>
                <a:cubicBezTo>
                  <a:pt x="2430" y="1175"/>
                  <a:pt x="2432" y="1173"/>
                  <a:pt x="2431" y="1169"/>
                </a:cubicBezTo>
                <a:cubicBezTo>
                  <a:pt x="2433" y="1135"/>
                  <a:pt x="2430" y="1128"/>
                  <a:pt x="2431" y="1122"/>
                </a:cubicBezTo>
                <a:cubicBezTo>
                  <a:pt x="2429" y="1077"/>
                  <a:pt x="2426" y="1069"/>
                  <a:pt x="2424" y="1061"/>
                </a:cubicBezTo>
                <a:cubicBezTo>
                  <a:pt x="2415" y="977"/>
                  <a:pt x="2410" y="950"/>
                  <a:pt x="2400" y="922"/>
                </a:cubicBezTo>
                <a:cubicBezTo>
                  <a:pt x="2412" y="962"/>
                  <a:pt x="2421" y="970"/>
                  <a:pt x="2417" y="974"/>
                </a:cubicBezTo>
                <a:cubicBezTo>
                  <a:pt x="2428" y="1034"/>
                  <a:pt x="2433" y="1041"/>
                  <a:pt x="2430" y="1046"/>
                </a:cubicBezTo>
                <a:cubicBezTo>
                  <a:pt x="2445" y="1113"/>
                  <a:pt x="2443" y="1123"/>
                  <a:pt x="2445" y="1135"/>
                </a:cubicBezTo>
                <a:cubicBezTo>
                  <a:pt x="2445" y="1210"/>
                  <a:pt x="2447" y="1217"/>
                  <a:pt x="2443" y="1222"/>
                </a:cubicBezTo>
                <a:cubicBezTo>
                  <a:pt x="2443" y="1247"/>
                  <a:pt x="2445" y="1254"/>
                  <a:pt x="2443" y="1260"/>
                </a:cubicBezTo>
                <a:cubicBezTo>
                  <a:pt x="2436" y="1287"/>
                  <a:pt x="2437" y="1290"/>
                  <a:pt x="2439" y="1294"/>
                </a:cubicBezTo>
                <a:cubicBezTo>
                  <a:pt x="2433" y="1322"/>
                  <a:pt x="2433" y="1325"/>
                  <a:pt x="2435" y="1329"/>
                </a:cubicBezTo>
                <a:cubicBezTo>
                  <a:pt x="2427" y="1392"/>
                  <a:pt x="2423" y="1402"/>
                  <a:pt x="2424" y="1415"/>
                </a:cubicBezTo>
                <a:cubicBezTo>
                  <a:pt x="2421" y="1474"/>
                  <a:pt x="2428" y="1482"/>
                  <a:pt x="2422" y="1486"/>
                </a:cubicBezTo>
                <a:cubicBezTo>
                  <a:pt x="2428" y="1532"/>
                  <a:pt x="2437" y="1539"/>
                  <a:pt x="2429" y="1541"/>
                </a:cubicBezTo>
                <a:close/>
                <a:moveTo>
                  <a:pt x="2431" y="1549"/>
                </a:moveTo>
                <a:cubicBezTo>
                  <a:pt x="2434" y="1548"/>
                  <a:pt x="2436" y="1553"/>
                  <a:pt x="2438" y="1557"/>
                </a:cubicBezTo>
                <a:cubicBezTo>
                  <a:pt x="2432" y="1559"/>
                  <a:pt x="2429" y="1553"/>
                  <a:pt x="2431" y="1549"/>
                </a:cubicBezTo>
                <a:close/>
                <a:moveTo>
                  <a:pt x="2445" y="1544"/>
                </a:moveTo>
                <a:cubicBezTo>
                  <a:pt x="2441" y="1537"/>
                  <a:pt x="2445" y="1533"/>
                  <a:pt x="2446" y="1529"/>
                </a:cubicBezTo>
                <a:cubicBezTo>
                  <a:pt x="2434" y="1477"/>
                  <a:pt x="2436" y="1470"/>
                  <a:pt x="2435" y="1461"/>
                </a:cubicBezTo>
                <a:cubicBezTo>
                  <a:pt x="2431" y="1382"/>
                  <a:pt x="2442" y="1381"/>
                  <a:pt x="2437" y="1375"/>
                </a:cubicBezTo>
                <a:cubicBezTo>
                  <a:pt x="2442" y="1336"/>
                  <a:pt x="2445" y="1332"/>
                  <a:pt x="2443" y="1327"/>
                </a:cubicBezTo>
                <a:cubicBezTo>
                  <a:pt x="2449" y="1291"/>
                  <a:pt x="2446" y="1287"/>
                  <a:pt x="2449" y="1286"/>
                </a:cubicBezTo>
                <a:cubicBezTo>
                  <a:pt x="2452" y="1261"/>
                  <a:pt x="2454" y="1254"/>
                  <a:pt x="2453" y="1245"/>
                </a:cubicBezTo>
                <a:cubicBezTo>
                  <a:pt x="2459" y="1214"/>
                  <a:pt x="2452" y="1204"/>
                  <a:pt x="2455" y="1197"/>
                </a:cubicBezTo>
                <a:cubicBezTo>
                  <a:pt x="2453" y="1139"/>
                  <a:pt x="2455" y="1131"/>
                  <a:pt x="2456" y="1123"/>
                </a:cubicBezTo>
                <a:cubicBezTo>
                  <a:pt x="2439" y="1038"/>
                  <a:pt x="2437" y="1032"/>
                  <a:pt x="2434" y="1027"/>
                </a:cubicBezTo>
                <a:cubicBezTo>
                  <a:pt x="2439" y="997"/>
                  <a:pt x="2433" y="1009"/>
                  <a:pt x="2439" y="1015"/>
                </a:cubicBezTo>
                <a:cubicBezTo>
                  <a:pt x="2455" y="1079"/>
                  <a:pt x="2455" y="1085"/>
                  <a:pt x="2459" y="1092"/>
                </a:cubicBezTo>
                <a:cubicBezTo>
                  <a:pt x="2464" y="1151"/>
                  <a:pt x="2466" y="1158"/>
                  <a:pt x="2467" y="1164"/>
                </a:cubicBezTo>
                <a:cubicBezTo>
                  <a:pt x="2464" y="1223"/>
                  <a:pt x="2467" y="1230"/>
                  <a:pt x="2465" y="1236"/>
                </a:cubicBezTo>
                <a:cubicBezTo>
                  <a:pt x="2459" y="1291"/>
                  <a:pt x="2461" y="1298"/>
                  <a:pt x="2459" y="1304"/>
                </a:cubicBezTo>
                <a:cubicBezTo>
                  <a:pt x="2458" y="1333"/>
                  <a:pt x="2457" y="1336"/>
                  <a:pt x="2455" y="1338"/>
                </a:cubicBezTo>
                <a:cubicBezTo>
                  <a:pt x="2451" y="1379"/>
                  <a:pt x="2453" y="1385"/>
                  <a:pt x="2451" y="1390"/>
                </a:cubicBezTo>
                <a:cubicBezTo>
                  <a:pt x="2444" y="1465"/>
                  <a:pt x="2448" y="1472"/>
                  <a:pt x="2451" y="1479"/>
                </a:cubicBezTo>
                <a:cubicBezTo>
                  <a:pt x="2454" y="1522"/>
                  <a:pt x="2452" y="1527"/>
                  <a:pt x="2458" y="1534"/>
                </a:cubicBezTo>
                <a:cubicBezTo>
                  <a:pt x="2453" y="1572"/>
                  <a:pt x="2452" y="1555"/>
                  <a:pt x="2445" y="1544"/>
                </a:cubicBezTo>
                <a:close/>
                <a:moveTo>
                  <a:pt x="805" y="966"/>
                </a:moveTo>
                <a:cubicBezTo>
                  <a:pt x="811" y="972"/>
                  <a:pt x="817" y="979"/>
                  <a:pt x="829" y="983"/>
                </a:cubicBezTo>
                <a:cubicBezTo>
                  <a:pt x="856" y="1017"/>
                  <a:pt x="846" y="1012"/>
                  <a:pt x="841" y="1005"/>
                </a:cubicBezTo>
                <a:cubicBezTo>
                  <a:pt x="838" y="1014"/>
                  <a:pt x="839" y="1022"/>
                  <a:pt x="851" y="1025"/>
                </a:cubicBezTo>
                <a:cubicBezTo>
                  <a:pt x="876" y="1071"/>
                  <a:pt x="879" y="1077"/>
                  <a:pt x="878" y="1085"/>
                </a:cubicBezTo>
                <a:cubicBezTo>
                  <a:pt x="898" y="1121"/>
                  <a:pt x="888" y="1131"/>
                  <a:pt x="894" y="1134"/>
                </a:cubicBezTo>
                <a:cubicBezTo>
                  <a:pt x="910" y="1179"/>
                  <a:pt x="896" y="1188"/>
                  <a:pt x="907" y="1188"/>
                </a:cubicBezTo>
                <a:cubicBezTo>
                  <a:pt x="911" y="1155"/>
                  <a:pt x="911" y="1151"/>
                  <a:pt x="910" y="1148"/>
                </a:cubicBezTo>
                <a:cubicBezTo>
                  <a:pt x="917" y="1093"/>
                  <a:pt x="920" y="1093"/>
                  <a:pt x="922" y="1087"/>
                </a:cubicBezTo>
                <a:cubicBezTo>
                  <a:pt x="933" y="1041"/>
                  <a:pt x="940" y="1046"/>
                  <a:pt x="941" y="1038"/>
                </a:cubicBezTo>
                <a:cubicBezTo>
                  <a:pt x="985" y="998"/>
                  <a:pt x="994" y="988"/>
                  <a:pt x="1007" y="985"/>
                </a:cubicBezTo>
                <a:cubicBezTo>
                  <a:pt x="1059" y="966"/>
                  <a:pt x="1070" y="982"/>
                  <a:pt x="1071" y="970"/>
                </a:cubicBezTo>
                <a:cubicBezTo>
                  <a:pt x="1012" y="970"/>
                  <a:pt x="1008" y="971"/>
                  <a:pt x="1003" y="971"/>
                </a:cubicBezTo>
                <a:cubicBezTo>
                  <a:pt x="1007" y="965"/>
                  <a:pt x="1008" y="962"/>
                  <a:pt x="1007" y="956"/>
                </a:cubicBezTo>
                <a:cubicBezTo>
                  <a:pt x="1102" y="882"/>
                  <a:pt x="1115" y="872"/>
                  <a:pt x="1128" y="859"/>
                </a:cubicBezTo>
                <a:cubicBezTo>
                  <a:pt x="1161" y="831"/>
                  <a:pt x="1162" y="821"/>
                  <a:pt x="1167" y="823"/>
                </a:cubicBezTo>
                <a:cubicBezTo>
                  <a:pt x="1212" y="742"/>
                  <a:pt x="1213" y="732"/>
                  <a:pt x="1218" y="718"/>
                </a:cubicBezTo>
                <a:cubicBezTo>
                  <a:pt x="1250" y="668"/>
                  <a:pt x="1255" y="668"/>
                  <a:pt x="1259" y="664"/>
                </a:cubicBezTo>
                <a:cubicBezTo>
                  <a:pt x="1308" y="616"/>
                  <a:pt x="1311" y="613"/>
                  <a:pt x="1314" y="606"/>
                </a:cubicBezTo>
                <a:cubicBezTo>
                  <a:pt x="1275" y="632"/>
                  <a:pt x="1267" y="650"/>
                  <a:pt x="1253" y="655"/>
                </a:cubicBezTo>
                <a:cubicBezTo>
                  <a:pt x="1261" y="629"/>
                  <a:pt x="1258" y="633"/>
                  <a:pt x="1259" y="629"/>
                </a:cubicBezTo>
                <a:cubicBezTo>
                  <a:pt x="1298" y="597"/>
                  <a:pt x="1304" y="598"/>
                  <a:pt x="1308" y="597"/>
                </a:cubicBezTo>
                <a:cubicBezTo>
                  <a:pt x="1370" y="544"/>
                  <a:pt x="1387" y="533"/>
                  <a:pt x="1402" y="519"/>
                </a:cubicBezTo>
                <a:cubicBezTo>
                  <a:pt x="1432" y="471"/>
                  <a:pt x="1446" y="471"/>
                  <a:pt x="1439" y="466"/>
                </a:cubicBezTo>
                <a:cubicBezTo>
                  <a:pt x="1386" y="521"/>
                  <a:pt x="1379" y="524"/>
                  <a:pt x="1375" y="535"/>
                </a:cubicBezTo>
                <a:cubicBezTo>
                  <a:pt x="1279" y="601"/>
                  <a:pt x="1275" y="608"/>
                  <a:pt x="1269" y="608"/>
                </a:cubicBezTo>
                <a:cubicBezTo>
                  <a:pt x="1183" y="673"/>
                  <a:pt x="1173" y="679"/>
                  <a:pt x="1164" y="690"/>
                </a:cubicBezTo>
                <a:cubicBezTo>
                  <a:pt x="1129" y="719"/>
                  <a:pt x="1125" y="724"/>
                  <a:pt x="1122" y="732"/>
                </a:cubicBezTo>
                <a:cubicBezTo>
                  <a:pt x="1089" y="767"/>
                  <a:pt x="1082" y="764"/>
                  <a:pt x="1078" y="772"/>
                </a:cubicBezTo>
                <a:cubicBezTo>
                  <a:pt x="1033" y="821"/>
                  <a:pt x="1027" y="821"/>
                  <a:pt x="1023" y="830"/>
                </a:cubicBezTo>
                <a:cubicBezTo>
                  <a:pt x="986" y="864"/>
                  <a:pt x="977" y="877"/>
                  <a:pt x="968" y="888"/>
                </a:cubicBezTo>
                <a:cubicBezTo>
                  <a:pt x="927" y="943"/>
                  <a:pt x="925" y="947"/>
                  <a:pt x="922" y="946"/>
                </a:cubicBezTo>
                <a:cubicBezTo>
                  <a:pt x="956" y="891"/>
                  <a:pt x="964" y="876"/>
                  <a:pt x="980" y="848"/>
                </a:cubicBezTo>
                <a:cubicBezTo>
                  <a:pt x="1015" y="810"/>
                  <a:pt x="1016" y="802"/>
                  <a:pt x="1020" y="803"/>
                </a:cubicBezTo>
                <a:cubicBezTo>
                  <a:pt x="1059" y="757"/>
                  <a:pt x="1072" y="744"/>
                  <a:pt x="1085" y="731"/>
                </a:cubicBezTo>
                <a:cubicBezTo>
                  <a:pt x="1145" y="676"/>
                  <a:pt x="1148" y="673"/>
                  <a:pt x="1153" y="673"/>
                </a:cubicBezTo>
                <a:cubicBezTo>
                  <a:pt x="1207" y="625"/>
                  <a:pt x="1214" y="619"/>
                  <a:pt x="1222" y="618"/>
                </a:cubicBezTo>
                <a:cubicBezTo>
                  <a:pt x="1256" y="592"/>
                  <a:pt x="1268" y="581"/>
                  <a:pt x="1282" y="572"/>
                </a:cubicBezTo>
                <a:cubicBezTo>
                  <a:pt x="1311" y="532"/>
                  <a:pt x="1310" y="551"/>
                  <a:pt x="1302" y="549"/>
                </a:cubicBezTo>
                <a:cubicBezTo>
                  <a:pt x="1276" y="571"/>
                  <a:pt x="1268" y="574"/>
                  <a:pt x="1261" y="575"/>
                </a:cubicBezTo>
                <a:cubicBezTo>
                  <a:pt x="1227" y="601"/>
                  <a:pt x="1214" y="611"/>
                  <a:pt x="1202" y="622"/>
                </a:cubicBezTo>
                <a:cubicBezTo>
                  <a:pt x="1179" y="642"/>
                  <a:pt x="1172" y="637"/>
                  <a:pt x="1170" y="642"/>
                </a:cubicBezTo>
                <a:cubicBezTo>
                  <a:pt x="1179" y="629"/>
                  <a:pt x="1185" y="625"/>
                  <a:pt x="1188" y="616"/>
                </a:cubicBezTo>
                <a:cubicBezTo>
                  <a:pt x="1228" y="585"/>
                  <a:pt x="1233" y="582"/>
                  <a:pt x="1238" y="577"/>
                </a:cubicBezTo>
                <a:cubicBezTo>
                  <a:pt x="1277" y="547"/>
                  <a:pt x="1283" y="543"/>
                  <a:pt x="1290" y="541"/>
                </a:cubicBezTo>
                <a:cubicBezTo>
                  <a:pt x="1327" y="509"/>
                  <a:pt x="1332" y="505"/>
                  <a:pt x="1340" y="507"/>
                </a:cubicBezTo>
                <a:cubicBezTo>
                  <a:pt x="1394" y="460"/>
                  <a:pt x="1402" y="463"/>
                  <a:pt x="1406" y="454"/>
                </a:cubicBezTo>
                <a:cubicBezTo>
                  <a:pt x="1450" y="424"/>
                  <a:pt x="1446" y="420"/>
                  <a:pt x="1455" y="416"/>
                </a:cubicBezTo>
                <a:cubicBezTo>
                  <a:pt x="1506" y="363"/>
                  <a:pt x="1521" y="363"/>
                  <a:pt x="1515" y="354"/>
                </a:cubicBezTo>
                <a:cubicBezTo>
                  <a:pt x="1458" y="403"/>
                  <a:pt x="1455" y="404"/>
                  <a:pt x="1451" y="404"/>
                </a:cubicBezTo>
                <a:cubicBezTo>
                  <a:pt x="1396" y="438"/>
                  <a:pt x="1392" y="445"/>
                  <a:pt x="1385" y="444"/>
                </a:cubicBezTo>
                <a:cubicBezTo>
                  <a:pt x="1365" y="457"/>
                  <a:pt x="1366" y="454"/>
                  <a:pt x="1361" y="462"/>
                </a:cubicBezTo>
                <a:cubicBezTo>
                  <a:pt x="1344" y="457"/>
                  <a:pt x="1339" y="462"/>
                  <a:pt x="1334" y="465"/>
                </a:cubicBezTo>
                <a:cubicBezTo>
                  <a:pt x="1274" y="493"/>
                  <a:pt x="1268" y="499"/>
                  <a:pt x="1260" y="501"/>
                </a:cubicBezTo>
                <a:cubicBezTo>
                  <a:pt x="1232" y="514"/>
                  <a:pt x="1226" y="523"/>
                  <a:pt x="1219" y="528"/>
                </a:cubicBezTo>
                <a:cubicBezTo>
                  <a:pt x="1164" y="559"/>
                  <a:pt x="1151" y="570"/>
                  <a:pt x="1138" y="580"/>
                </a:cubicBezTo>
                <a:cubicBezTo>
                  <a:pt x="1086" y="621"/>
                  <a:pt x="1071" y="625"/>
                  <a:pt x="1060" y="639"/>
                </a:cubicBezTo>
                <a:cubicBezTo>
                  <a:pt x="1015" y="677"/>
                  <a:pt x="1009" y="682"/>
                  <a:pt x="1003" y="687"/>
                </a:cubicBezTo>
                <a:cubicBezTo>
                  <a:pt x="975" y="714"/>
                  <a:pt x="968" y="727"/>
                  <a:pt x="958" y="730"/>
                </a:cubicBezTo>
                <a:cubicBezTo>
                  <a:pt x="981" y="689"/>
                  <a:pt x="982" y="675"/>
                  <a:pt x="988" y="677"/>
                </a:cubicBezTo>
                <a:cubicBezTo>
                  <a:pt x="1041" y="611"/>
                  <a:pt x="1063" y="600"/>
                  <a:pt x="1079" y="575"/>
                </a:cubicBezTo>
                <a:cubicBezTo>
                  <a:pt x="1138" y="534"/>
                  <a:pt x="1146" y="530"/>
                  <a:pt x="1154" y="523"/>
                </a:cubicBezTo>
                <a:cubicBezTo>
                  <a:pt x="1241" y="472"/>
                  <a:pt x="1249" y="465"/>
                  <a:pt x="1258" y="463"/>
                </a:cubicBezTo>
                <a:cubicBezTo>
                  <a:pt x="1321" y="431"/>
                  <a:pt x="1332" y="431"/>
                  <a:pt x="1340" y="424"/>
                </a:cubicBezTo>
                <a:cubicBezTo>
                  <a:pt x="1375" y="406"/>
                  <a:pt x="1385" y="403"/>
                  <a:pt x="1395" y="401"/>
                </a:cubicBezTo>
                <a:cubicBezTo>
                  <a:pt x="1477" y="350"/>
                  <a:pt x="1483" y="350"/>
                  <a:pt x="1485" y="343"/>
                </a:cubicBezTo>
                <a:cubicBezTo>
                  <a:pt x="1473" y="345"/>
                  <a:pt x="1467" y="349"/>
                  <a:pt x="1461" y="354"/>
                </a:cubicBezTo>
                <a:cubicBezTo>
                  <a:pt x="1400" y="392"/>
                  <a:pt x="1390" y="385"/>
                  <a:pt x="1386" y="393"/>
                </a:cubicBezTo>
                <a:cubicBezTo>
                  <a:pt x="1344" y="417"/>
                  <a:pt x="1333" y="407"/>
                  <a:pt x="1330" y="419"/>
                </a:cubicBezTo>
                <a:cubicBezTo>
                  <a:pt x="1297" y="430"/>
                  <a:pt x="1284" y="437"/>
                  <a:pt x="1271" y="443"/>
                </a:cubicBezTo>
                <a:cubicBezTo>
                  <a:pt x="1209" y="472"/>
                  <a:pt x="1205" y="480"/>
                  <a:pt x="1198" y="483"/>
                </a:cubicBezTo>
                <a:cubicBezTo>
                  <a:pt x="1157" y="509"/>
                  <a:pt x="1151" y="512"/>
                  <a:pt x="1145" y="516"/>
                </a:cubicBezTo>
                <a:cubicBezTo>
                  <a:pt x="1121" y="528"/>
                  <a:pt x="1121" y="536"/>
                  <a:pt x="1117" y="535"/>
                </a:cubicBezTo>
                <a:cubicBezTo>
                  <a:pt x="1067" y="575"/>
                  <a:pt x="1064" y="578"/>
                  <a:pt x="1061" y="580"/>
                </a:cubicBezTo>
                <a:cubicBezTo>
                  <a:pt x="1038" y="600"/>
                  <a:pt x="1038" y="610"/>
                  <a:pt x="1032" y="608"/>
                </a:cubicBezTo>
                <a:cubicBezTo>
                  <a:pt x="973" y="664"/>
                  <a:pt x="975" y="683"/>
                  <a:pt x="969" y="678"/>
                </a:cubicBezTo>
                <a:cubicBezTo>
                  <a:pt x="969" y="656"/>
                  <a:pt x="973" y="647"/>
                  <a:pt x="981" y="645"/>
                </a:cubicBezTo>
                <a:cubicBezTo>
                  <a:pt x="1004" y="602"/>
                  <a:pt x="1011" y="602"/>
                  <a:pt x="1014" y="593"/>
                </a:cubicBezTo>
                <a:cubicBezTo>
                  <a:pt x="1083" y="533"/>
                  <a:pt x="1094" y="526"/>
                  <a:pt x="1103" y="516"/>
                </a:cubicBezTo>
                <a:cubicBezTo>
                  <a:pt x="1140" y="492"/>
                  <a:pt x="1145" y="487"/>
                  <a:pt x="1149" y="479"/>
                </a:cubicBezTo>
                <a:cubicBezTo>
                  <a:pt x="1250" y="423"/>
                  <a:pt x="1267" y="412"/>
                  <a:pt x="1286" y="408"/>
                </a:cubicBezTo>
                <a:cubicBezTo>
                  <a:pt x="1358" y="375"/>
                  <a:pt x="1378" y="371"/>
                  <a:pt x="1396" y="363"/>
                </a:cubicBezTo>
                <a:cubicBezTo>
                  <a:pt x="1444" y="352"/>
                  <a:pt x="1447" y="343"/>
                  <a:pt x="1454" y="348"/>
                </a:cubicBezTo>
                <a:cubicBezTo>
                  <a:pt x="1482" y="335"/>
                  <a:pt x="1487" y="328"/>
                  <a:pt x="1494" y="325"/>
                </a:cubicBezTo>
                <a:cubicBezTo>
                  <a:pt x="1523" y="318"/>
                  <a:pt x="1527" y="307"/>
                  <a:pt x="1536" y="309"/>
                </a:cubicBezTo>
                <a:cubicBezTo>
                  <a:pt x="1566" y="281"/>
                  <a:pt x="1572" y="284"/>
                  <a:pt x="1574" y="275"/>
                </a:cubicBezTo>
                <a:cubicBezTo>
                  <a:pt x="1535" y="290"/>
                  <a:pt x="1529" y="300"/>
                  <a:pt x="1520" y="302"/>
                </a:cubicBezTo>
                <a:cubicBezTo>
                  <a:pt x="1441" y="337"/>
                  <a:pt x="1437" y="341"/>
                  <a:pt x="1431" y="337"/>
                </a:cubicBezTo>
                <a:cubicBezTo>
                  <a:pt x="1384" y="362"/>
                  <a:pt x="1371" y="355"/>
                  <a:pt x="1364" y="364"/>
                </a:cubicBezTo>
                <a:cubicBezTo>
                  <a:pt x="1221" y="426"/>
                  <a:pt x="1214" y="424"/>
                  <a:pt x="1209" y="431"/>
                </a:cubicBezTo>
                <a:cubicBezTo>
                  <a:pt x="1155" y="462"/>
                  <a:pt x="1149" y="462"/>
                  <a:pt x="1146" y="472"/>
                </a:cubicBezTo>
                <a:cubicBezTo>
                  <a:pt x="1120" y="492"/>
                  <a:pt x="1108" y="498"/>
                  <a:pt x="1098" y="507"/>
                </a:cubicBezTo>
                <a:cubicBezTo>
                  <a:pt x="1031" y="555"/>
                  <a:pt x="1029" y="568"/>
                  <a:pt x="1022" y="568"/>
                </a:cubicBezTo>
                <a:cubicBezTo>
                  <a:pt x="987" y="600"/>
                  <a:pt x="987" y="618"/>
                  <a:pt x="977" y="611"/>
                </a:cubicBezTo>
                <a:cubicBezTo>
                  <a:pt x="1000" y="581"/>
                  <a:pt x="1007" y="572"/>
                  <a:pt x="1014" y="564"/>
                </a:cubicBezTo>
                <a:cubicBezTo>
                  <a:pt x="1065" y="510"/>
                  <a:pt x="1076" y="510"/>
                  <a:pt x="1081" y="496"/>
                </a:cubicBezTo>
                <a:cubicBezTo>
                  <a:pt x="1130" y="452"/>
                  <a:pt x="1139" y="462"/>
                  <a:pt x="1140" y="450"/>
                </a:cubicBezTo>
                <a:cubicBezTo>
                  <a:pt x="1209" y="412"/>
                  <a:pt x="1220" y="395"/>
                  <a:pt x="1237" y="392"/>
                </a:cubicBezTo>
                <a:cubicBezTo>
                  <a:pt x="1294" y="358"/>
                  <a:pt x="1301" y="365"/>
                  <a:pt x="1303" y="359"/>
                </a:cubicBezTo>
                <a:cubicBezTo>
                  <a:pt x="1342" y="346"/>
                  <a:pt x="1342" y="336"/>
                  <a:pt x="1348" y="338"/>
                </a:cubicBezTo>
                <a:cubicBezTo>
                  <a:pt x="1387" y="325"/>
                  <a:pt x="1391" y="324"/>
                  <a:pt x="1395" y="324"/>
                </a:cubicBezTo>
                <a:cubicBezTo>
                  <a:pt x="1425" y="323"/>
                  <a:pt x="1424" y="308"/>
                  <a:pt x="1431" y="315"/>
                </a:cubicBezTo>
                <a:cubicBezTo>
                  <a:pt x="1469" y="299"/>
                  <a:pt x="1473" y="298"/>
                  <a:pt x="1477" y="298"/>
                </a:cubicBezTo>
                <a:cubicBezTo>
                  <a:pt x="1500" y="284"/>
                  <a:pt x="1510" y="279"/>
                  <a:pt x="1504" y="275"/>
                </a:cubicBezTo>
                <a:cubicBezTo>
                  <a:pt x="1449" y="298"/>
                  <a:pt x="1443" y="300"/>
                  <a:pt x="1437" y="302"/>
                </a:cubicBezTo>
                <a:cubicBezTo>
                  <a:pt x="1355" y="326"/>
                  <a:pt x="1342" y="326"/>
                  <a:pt x="1333" y="334"/>
                </a:cubicBezTo>
                <a:cubicBezTo>
                  <a:pt x="1257" y="359"/>
                  <a:pt x="1255" y="370"/>
                  <a:pt x="1249" y="372"/>
                </a:cubicBezTo>
                <a:cubicBezTo>
                  <a:pt x="1190" y="403"/>
                  <a:pt x="1180" y="412"/>
                  <a:pt x="1170" y="419"/>
                </a:cubicBezTo>
                <a:cubicBezTo>
                  <a:pt x="1117" y="453"/>
                  <a:pt x="1112" y="458"/>
                  <a:pt x="1108" y="464"/>
                </a:cubicBezTo>
                <a:cubicBezTo>
                  <a:pt x="1028" y="525"/>
                  <a:pt x="1027" y="539"/>
                  <a:pt x="1021" y="542"/>
                </a:cubicBezTo>
                <a:cubicBezTo>
                  <a:pt x="1005" y="554"/>
                  <a:pt x="1006" y="540"/>
                  <a:pt x="1012" y="541"/>
                </a:cubicBezTo>
                <a:cubicBezTo>
                  <a:pt x="1047" y="492"/>
                  <a:pt x="1052" y="493"/>
                  <a:pt x="1054" y="484"/>
                </a:cubicBezTo>
                <a:cubicBezTo>
                  <a:pt x="1076" y="477"/>
                  <a:pt x="1077" y="462"/>
                  <a:pt x="1083" y="462"/>
                </a:cubicBezTo>
                <a:cubicBezTo>
                  <a:pt x="1109" y="445"/>
                  <a:pt x="1110" y="437"/>
                  <a:pt x="1114" y="438"/>
                </a:cubicBezTo>
                <a:cubicBezTo>
                  <a:pt x="1153" y="403"/>
                  <a:pt x="1166" y="403"/>
                  <a:pt x="1176" y="393"/>
                </a:cubicBezTo>
                <a:cubicBezTo>
                  <a:pt x="1195" y="373"/>
                  <a:pt x="1203" y="378"/>
                  <a:pt x="1207" y="372"/>
                </a:cubicBezTo>
                <a:cubicBezTo>
                  <a:pt x="1277" y="331"/>
                  <a:pt x="1282" y="326"/>
                  <a:pt x="1289" y="327"/>
                </a:cubicBezTo>
                <a:cubicBezTo>
                  <a:pt x="1316" y="309"/>
                  <a:pt x="1322" y="314"/>
                  <a:pt x="1323" y="307"/>
                </a:cubicBezTo>
                <a:cubicBezTo>
                  <a:pt x="1368" y="284"/>
                  <a:pt x="1379" y="291"/>
                  <a:pt x="1383" y="281"/>
                </a:cubicBezTo>
                <a:cubicBezTo>
                  <a:pt x="1431" y="265"/>
                  <a:pt x="1440" y="267"/>
                  <a:pt x="1446" y="262"/>
                </a:cubicBezTo>
                <a:cubicBezTo>
                  <a:pt x="1483" y="254"/>
                  <a:pt x="1497" y="251"/>
                  <a:pt x="1510" y="246"/>
                </a:cubicBezTo>
                <a:cubicBezTo>
                  <a:pt x="1564" y="220"/>
                  <a:pt x="1577" y="214"/>
                  <a:pt x="1590" y="206"/>
                </a:cubicBezTo>
                <a:cubicBezTo>
                  <a:pt x="1614" y="198"/>
                  <a:pt x="1615" y="190"/>
                  <a:pt x="1619" y="191"/>
                </a:cubicBezTo>
                <a:cubicBezTo>
                  <a:pt x="1599" y="186"/>
                  <a:pt x="1596" y="203"/>
                  <a:pt x="1585" y="201"/>
                </a:cubicBezTo>
                <a:cubicBezTo>
                  <a:pt x="1528" y="227"/>
                  <a:pt x="1520" y="234"/>
                  <a:pt x="1510" y="233"/>
                </a:cubicBezTo>
                <a:cubicBezTo>
                  <a:pt x="1386" y="267"/>
                  <a:pt x="1383" y="273"/>
                  <a:pt x="1378" y="272"/>
                </a:cubicBezTo>
                <a:cubicBezTo>
                  <a:pt x="1344" y="288"/>
                  <a:pt x="1334" y="288"/>
                  <a:pt x="1328" y="297"/>
                </a:cubicBezTo>
                <a:cubicBezTo>
                  <a:pt x="1310" y="302"/>
                  <a:pt x="1306" y="306"/>
                  <a:pt x="1301" y="307"/>
                </a:cubicBezTo>
                <a:cubicBezTo>
                  <a:pt x="1245" y="341"/>
                  <a:pt x="1236" y="341"/>
                  <a:pt x="1229" y="347"/>
                </a:cubicBezTo>
                <a:cubicBezTo>
                  <a:pt x="1182" y="370"/>
                  <a:pt x="1180" y="381"/>
                  <a:pt x="1173" y="379"/>
                </a:cubicBezTo>
                <a:cubicBezTo>
                  <a:pt x="1140" y="403"/>
                  <a:pt x="1137" y="406"/>
                  <a:pt x="1132" y="405"/>
                </a:cubicBezTo>
                <a:cubicBezTo>
                  <a:pt x="1107" y="426"/>
                  <a:pt x="1105" y="427"/>
                  <a:pt x="1104" y="430"/>
                </a:cubicBezTo>
                <a:cubicBezTo>
                  <a:pt x="1058" y="469"/>
                  <a:pt x="1049" y="481"/>
                  <a:pt x="1037" y="486"/>
                </a:cubicBezTo>
                <a:cubicBezTo>
                  <a:pt x="1017" y="510"/>
                  <a:pt x="1013" y="518"/>
                  <a:pt x="1006" y="519"/>
                </a:cubicBezTo>
                <a:cubicBezTo>
                  <a:pt x="1061" y="441"/>
                  <a:pt x="1074" y="433"/>
                  <a:pt x="1086" y="422"/>
                </a:cubicBezTo>
                <a:cubicBezTo>
                  <a:pt x="1109" y="407"/>
                  <a:pt x="1109" y="391"/>
                  <a:pt x="1117" y="395"/>
                </a:cubicBezTo>
                <a:cubicBezTo>
                  <a:pt x="1178" y="351"/>
                  <a:pt x="1188" y="340"/>
                  <a:pt x="1200" y="334"/>
                </a:cubicBezTo>
                <a:cubicBezTo>
                  <a:pt x="1237" y="306"/>
                  <a:pt x="1242" y="301"/>
                  <a:pt x="1249" y="302"/>
                </a:cubicBezTo>
                <a:cubicBezTo>
                  <a:pt x="1286" y="279"/>
                  <a:pt x="1290" y="280"/>
                  <a:pt x="1292" y="277"/>
                </a:cubicBezTo>
                <a:cubicBezTo>
                  <a:pt x="1342" y="253"/>
                  <a:pt x="1350" y="257"/>
                  <a:pt x="1355" y="252"/>
                </a:cubicBezTo>
                <a:cubicBezTo>
                  <a:pt x="1378" y="240"/>
                  <a:pt x="1386" y="245"/>
                  <a:pt x="1390" y="239"/>
                </a:cubicBezTo>
                <a:cubicBezTo>
                  <a:pt x="1427" y="222"/>
                  <a:pt x="1436" y="229"/>
                  <a:pt x="1441" y="224"/>
                </a:cubicBezTo>
                <a:cubicBezTo>
                  <a:pt x="1495" y="205"/>
                  <a:pt x="1504" y="212"/>
                  <a:pt x="1509" y="208"/>
                </a:cubicBezTo>
                <a:cubicBezTo>
                  <a:pt x="1545" y="188"/>
                  <a:pt x="1553" y="194"/>
                  <a:pt x="1556" y="188"/>
                </a:cubicBezTo>
                <a:cubicBezTo>
                  <a:pt x="1592" y="175"/>
                  <a:pt x="1595" y="175"/>
                  <a:pt x="1598" y="175"/>
                </a:cubicBezTo>
                <a:cubicBezTo>
                  <a:pt x="1628" y="165"/>
                  <a:pt x="1638" y="150"/>
                  <a:pt x="1633" y="146"/>
                </a:cubicBezTo>
                <a:cubicBezTo>
                  <a:pt x="1552" y="184"/>
                  <a:pt x="1547" y="183"/>
                  <a:pt x="1543" y="188"/>
                </a:cubicBezTo>
                <a:cubicBezTo>
                  <a:pt x="1524" y="192"/>
                  <a:pt x="1519" y="191"/>
                  <a:pt x="1517" y="198"/>
                </a:cubicBezTo>
                <a:cubicBezTo>
                  <a:pt x="1482" y="201"/>
                  <a:pt x="1478" y="205"/>
                  <a:pt x="1474" y="207"/>
                </a:cubicBezTo>
                <a:cubicBezTo>
                  <a:pt x="1437" y="214"/>
                  <a:pt x="1434" y="216"/>
                  <a:pt x="1432" y="217"/>
                </a:cubicBezTo>
                <a:cubicBezTo>
                  <a:pt x="1336" y="248"/>
                  <a:pt x="1324" y="252"/>
                  <a:pt x="1312" y="255"/>
                </a:cubicBezTo>
                <a:cubicBezTo>
                  <a:pt x="1256" y="279"/>
                  <a:pt x="1253" y="290"/>
                  <a:pt x="1246" y="288"/>
                </a:cubicBezTo>
                <a:cubicBezTo>
                  <a:pt x="1209" y="313"/>
                  <a:pt x="1203" y="313"/>
                  <a:pt x="1199" y="321"/>
                </a:cubicBezTo>
                <a:cubicBezTo>
                  <a:pt x="1128" y="382"/>
                  <a:pt x="1094" y="381"/>
                  <a:pt x="1074" y="420"/>
                </a:cubicBezTo>
                <a:cubicBezTo>
                  <a:pt x="1039" y="431"/>
                  <a:pt x="1041" y="426"/>
                  <a:pt x="1044" y="416"/>
                </a:cubicBezTo>
                <a:cubicBezTo>
                  <a:pt x="1066" y="399"/>
                  <a:pt x="1067" y="394"/>
                  <a:pt x="1070" y="393"/>
                </a:cubicBezTo>
                <a:cubicBezTo>
                  <a:pt x="1113" y="364"/>
                  <a:pt x="1123" y="347"/>
                  <a:pt x="1138" y="344"/>
                </a:cubicBezTo>
                <a:cubicBezTo>
                  <a:pt x="1179" y="317"/>
                  <a:pt x="1183" y="317"/>
                  <a:pt x="1184" y="311"/>
                </a:cubicBezTo>
                <a:cubicBezTo>
                  <a:pt x="1228" y="278"/>
                  <a:pt x="1246" y="277"/>
                  <a:pt x="1259" y="265"/>
                </a:cubicBezTo>
                <a:cubicBezTo>
                  <a:pt x="1359" y="217"/>
                  <a:pt x="1367" y="214"/>
                  <a:pt x="1374" y="210"/>
                </a:cubicBezTo>
                <a:cubicBezTo>
                  <a:pt x="1415" y="193"/>
                  <a:pt x="1429" y="181"/>
                  <a:pt x="1446" y="179"/>
                </a:cubicBezTo>
                <a:cubicBezTo>
                  <a:pt x="1484" y="161"/>
                  <a:pt x="1490" y="164"/>
                  <a:pt x="1493" y="159"/>
                </a:cubicBezTo>
                <a:cubicBezTo>
                  <a:pt x="1548" y="148"/>
                  <a:pt x="1550" y="140"/>
                  <a:pt x="1553" y="139"/>
                </a:cubicBezTo>
                <a:cubicBezTo>
                  <a:pt x="1579" y="130"/>
                  <a:pt x="1591" y="128"/>
                  <a:pt x="1585" y="124"/>
                </a:cubicBezTo>
                <a:cubicBezTo>
                  <a:pt x="1522" y="141"/>
                  <a:pt x="1520" y="144"/>
                  <a:pt x="1516" y="144"/>
                </a:cubicBezTo>
                <a:cubicBezTo>
                  <a:pt x="1479" y="160"/>
                  <a:pt x="1471" y="159"/>
                  <a:pt x="1463" y="161"/>
                </a:cubicBezTo>
                <a:cubicBezTo>
                  <a:pt x="1388" y="186"/>
                  <a:pt x="1382" y="198"/>
                  <a:pt x="1373" y="199"/>
                </a:cubicBezTo>
                <a:cubicBezTo>
                  <a:pt x="1353" y="207"/>
                  <a:pt x="1351" y="210"/>
                  <a:pt x="1347" y="207"/>
                </a:cubicBezTo>
                <a:cubicBezTo>
                  <a:pt x="1330" y="216"/>
                  <a:pt x="1326" y="220"/>
                  <a:pt x="1321" y="220"/>
                </a:cubicBezTo>
                <a:cubicBezTo>
                  <a:pt x="1288" y="236"/>
                  <a:pt x="1281" y="244"/>
                  <a:pt x="1272" y="246"/>
                </a:cubicBezTo>
                <a:cubicBezTo>
                  <a:pt x="1217" y="280"/>
                  <a:pt x="1210" y="280"/>
                  <a:pt x="1204" y="288"/>
                </a:cubicBezTo>
                <a:cubicBezTo>
                  <a:pt x="1135" y="337"/>
                  <a:pt x="1124" y="332"/>
                  <a:pt x="1119" y="342"/>
                </a:cubicBezTo>
                <a:cubicBezTo>
                  <a:pt x="1092" y="361"/>
                  <a:pt x="1085" y="367"/>
                  <a:pt x="1079" y="374"/>
                </a:cubicBezTo>
                <a:cubicBezTo>
                  <a:pt x="1062" y="384"/>
                  <a:pt x="1059" y="384"/>
                  <a:pt x="1060" y="381"/>
                </a:cubicBezTo>
                <a:cubicBezTo>
                  <a:pt x="1107" y="325"/>
                  <a:pt x="1114" y="316"/>
                  <a:pt x="1124" y="312"/>
                </a:cubicBezTo>
                <a:cubicBezTo>
                  <a:pt x="1151" y="285"/>
                  <a:pt x="1157" y="285"/>
                  <a:pt x="1160" y="280"/>
                </a:cubicBezTo>
                <a:cubicBezTo>
                  <a:pt x="1190" y="258"/>
                  <a:pt x="1192" y="255"/>
                  <a:pt x="1196" y="259"/>
                </a:cubicBezTo>
                <a:cubicBezTo>
                  <a:pt x="1217" y="250"/>
                  <a:pt x="1215" y="234"/>
                  <a:pt x="1222" y="242"/>
                </a:cubicBezTo>
                <a:cubicBezTo>
                  <a:pt x="1295" y="204"/>
                  <a:pt x="1299" y="194"/>
                  <a:pt x="1308" y="195"/>
                </a:cubicBezTo>
                <a:cubicBezTo>
                  <a:pt x="1334" y="185"/>
                  <a:pt x="1335" y="175"/>
                  <a:pt x="1341" y="178"/>
                </a:cubicBezTo>
                <a:cubicBezTo>
                  <a:pt x="1378" y="161"/>
                  <a:pt x="1383" y="163"/>
                  <a:pt x="1387" y="161"/>
                </a:cubicBezTo>
                <a:cubicBezTo>
                  <a:pt x="1413" y="148"/>
                  <a:pt x="1419" y="155"/>
                  <a:pt x="1421" y="148"/>
                </a:cubicBezTo>
                <a:cubicBezTo>
                  <a:pt x="1453" y="136"/>
                  <a:pt x="1459" y="129"/>
                  <a:pt x="1469" y="128"/>
                </a:cubicBezTo>
                <a:cubicBezTo>
                  <a:pt x="1496" y="118"/>
                  <a:pt x="1499" y="117"/>
                  <a:pt x="1503" y="116"/>
                </a:cubicBezTo>
                <a:cubicBezTo>
                  <a:pt x="1533" y="107"/>
                  <a:pt x="1534" y="99"/>
                  <a:pt x="1541" y="104"/>
                </a:cubicBezTo>
                <a:cubicBezTo>
                  <a:pt x="1595" y="80"/>
                  <a:pt x="1599" y="66"/>
                  <a:pt x="1608" y="68"/>
                </a:cubicBezTo>
                <a:cubicBezTo>
                  <a:pt x="1643" y="43"/>
                  <a:pt x="1650" y="46"/>
                  <a:pt x="1651" y="37"/>
                </a:cubicBezTo>
                <a:cubicBezTo>
                  <a:pt x="1698" y="3"/>
                  <a:pt x="1706" y="15"/>
                  <a:pt x="1707" y="5"/>
                </a:cubicBezTo>
                <a:cubicBezTo>
                  <a:pt x="1706" y="1"/>
                  <a:pt x="1706" y="1"/>
                  <a:pt x="1706" y="1"/>
                </a:cubicBezTo>
                <a:cubicBezTo>
                  <a:pt x="1636" y="42"/>
                  <a:pt x="1630" y="44"/>
                  <a:pt x="1624" y="47"/>
                </a:cubicBezTo>
                <a:cubicBezTo>
                  <a:pt x="1588" y="67"/>
                  <a:pt x="1582" y="69"/>
                  <a:pt x="1577" y="73"/>
                </a:cubicBezTo>
                <a:cubicBezTo>
                  <a:pt x="1502" y="101"/>
                  <a:pt x="1498" y="108"/>
                  <a:pt x="1491" y="107"/>
                </a:cubicBezTo>
                <a:cubicBezTo>
                  <a:pt x="1414" y="138"/>
                  <a:pt x="1405" y="141"/>
                  <a:pt x="1395" y="143"/>
                </a:cubicBezTo>
                <a:cubicBezTo>
                  <a:pt x="1361" y="160"/>
                  <a:pt x="1352" y="160"/>
                  <a:pt x="1344" y="164"/>
                </a:cubicBezTo>
                <a:cubicBezTo>
                  <a:pt x="1300" y="183"/>
                  <a:pt x="1295" y="183"/>
                  <a:pt x="1292" y="188"/>
                </a:cubicBezTo>
                <a:cubicBezTo>
                  <a:pt x="1234" y="218"/>
                  <a:pt x="1227" y="226"/>
                  <a:pt x="1217" y="227"/>
                </a:cubicBezTo>
                <a:cubicBezTo>
                  <a:pt x="1160" y="266"/>
                  <a:pt x="1151" y="270"/>
                  <a:pt x="1144" y="280"/>
                </a:cubicBezTo>
                <a:cubicBezTo>
                  <a:pt x="1104" y="309"/>
                  <a:pt x="1100" y="312"/>
                  <a:pt x="1098" y="319"/>
                </a:cubicBezTo>
                <a:cubicBezTo>
                  <a:pt x="1093" y="303"/>
                  <a:pt x="1098" y="293"/>
                  <a:pt x="1106" y="288"/>
                </a:cubicBezTo>
                <a:cubicBezTo>
                  <a:pt x="1138" y="265"/>
                  <a:pt x="1147" y="260"/>
                  <a:pt x="1154" y="252"/>
                </a:cubicBezTo>
                <a:cubicBezTo>
                  <a:pt x="1210" y="216"/>
                  <a:pt x="1217" y="209"/>
                  <a:pt x="1225" y="202"/>
                </a:cubicBezTo>
                <a:cubicBezTo>
                  <a:pt x="1296" y="160"/>
                  <a:pt x="1300" y="161"/>
                  <a:pt x="1302" y="158"/>
                </a:cubicBezTo>
                <a:cubicBezTo>
                  <a:pt x="1362" y="135"/>
                  <a:pt x="1366" y="125"/>
                  <a:pt x="1374" y="127"/>
                </a:cubicBezTo>
                <a:cubicBezTo>
                  <a:pt x="1409" y="117"/>
                  <a:pt x="1410" y="109"/>
                  <a:pt x="1415" y="113"/>
                </a:cubicBezTo>
                <a:cubicBezTo>
                  <a:pt x="1463" y="94"/>
                  <a:pt x="1489" y="83"/>
                  <a:pt x="1516" y="74"/>
                </a:cubicBezTo>
                <a:cubicBezTo>
                  <a:pt x="1562" y="54"/>
                  <a:pt x="1570" y="55"/>
                  <a:pt x="1575" y="50"/>
                </a:cubicBezTo>
                <a:cubicBezTo>
                  <a:pt x="1640" y="15"/>
                  <a:pt x="1645" y="7"/>
                  <a:pt x="1651" y="2"/>
                </a:cubicBezTo>
                <a:cubicBezTo>
                  <a:pt x="1637" y="3"/>
                  <a:pt x="1635" y="6"/>
                  <a:pt x="1631" y="5"/>
                </a:cubicBezTo>
                <a:cubicBezTo>
                  <a:pt x="1547" y="51"/>
                  <a:pt x="1539" y="51"/>
                  <a:pt x="1532" y="52"/>
                </a:cubicBezTo>
                <a:cubicBezTo>
                  <a:pt x="1490" y="73"/>
                  <a:pt x="1486" y="70"/>
                  <a:pt x="1482" y="71"/>
                </a:cubicBezTo>
                <a:cubicBezTo>
                  <a:pt x="1448" y="94"/>
                  <a:pt x="1437" y="85"/>
                  <a:pt x="1431" y="92"/>
                </a:cubicBezTo>
                <a:cubicBezTo>
                  <a:pt x="1324" y="130"/>
                  <a:pt x="1318" y="136"/>
                  <a:pt x="1311" y="139"/>
                </a:cubicBezTo>
                <a:cubicBezTo>
                  <a:pt x="1284" y="152"/>
                  <a:pt x="1278" y="159"/>
                  <a:pt x="1270" y="159"/>
                </a:cubicBezTo>
                <a:cubicBezTo>
                  <a:pt x="1250" y="180"/>
                  <a:pt x="1243" y="175"/>
                  <a:pt x="1241" y="180"/>
                </a:cubicBezTo>
                <a:cubicBezTo>
                  <a:pt x="1204" y="206"/>
                  <a:pt x="1195" y="205"/>
                  <a:pt x="1190" y="215"/>
                </a:cubicBezTo>
                <a:cubicBezTo>
                  <a:pt x="1121" y="258"/>
                  <a:pt x="1117" y="271"/>
                  <a:pt x="1108" y="269"/>
                </a:cubicBezTo>
                <a:cubicBezTo>
                  <a:pt x="1159" y="220"/>
                  <a:pt x="1165" y="199"/>
                  <a:pt x="1178" y="199"/>
                </a:cubicBezTo>
                <a:cubicBezTo>
                  <a:pt x="1195" y="184"/>
                  <a:pt x="1197" y="181"/>
                  <a:pt x="1201" y="184"/>
                </a:cubicBezTo>
                <a:cubicBezTo>
                  <a:pt x="1248" y="157"/>
                  <a:pt x="1250" y="146"/>
                  <a:pt x="1257" y="146"/>
                </a:cubicBezTo>
                <a:cubicBezTo>
                  <a:pt x="1310" y="112"/>
                  <a:pt x="1319" y="120"/>
                  <a:pt x="1323" y="113"/>
                </a:cubicBezTo>
                <a:cubicBezTo>
                  <a:pt x="1362" y="95"/>
                  <a:pt x="1370" y="97"/>
                  <a:pt x="1374" y="92"/>
                </a:cubicBezTo>
                <a:cubicBezTo>
                  <a:pt x="1437" y="78"/>
                  <a:pt x="1438" y="64"/>
                  <a:pt x="1446" y="67"/>
                </a:cubicBezTo>
                <a:cubicBezTo>
                  <a:pt x="1469" y="58"/>
                  <a:pt x="1476" y="59"/>
                  <a:pt x="1480" y="54"/>
                </a:cubicBezTo>
                <a:cubicBezTo>
                  <a:pt x="1500" y="47"/>
                  <a:pt x="1503" y="47"/>
                  <a:pt x="1506" y="47"/>
                </a:cubicBezTo>
                <a:cubicBezTo>
                  <a:pt x="1557" y="24"/>
                  <a:pt x="1564" y="27"/>
                  <a:pt x="1569" y="21"/>
                </a:cubicBezTo>
                <a:cubicBezTo>
                  <a:pt x="1592" y="12"/>
                  <a:pt x="1598" y="12"/>
                  <a:pt x="1602" y="5"/>
                </a:cubicBezTo>
                <a:cubicBezTo>
                  <a:pt x="1588" y="2"/>
                  <a:pt x="1585" y="4"/>
                  <a:pt x="1583" y="5"/>
                </a:cubicBezTo>
                <a:cubicBezTo>
                  <a:pt x="1544" y="17"/>
                  <a:pt x="1531" y="27"/>
                  <a:pt x="1516" y="32"/>
                </a:cubicBezTo>
                <a:cubicBezTo>
                  <a:pt x="1456" y="43"/>
                  <a:pt x="1456" y="57"/>
                  <a:pt x="1449" y="53"/>
                </a:cubicBezTo>
                <a:cubicBezTo>
                  <a:pt x="1418" y="65"/>
                  <a:pt x="1413" y="65"/>
                  <a:pt x="1408" y="66"/>
                </a:cubicBezTo>
                <a:cubicBezTo>
                  <a:pt x="1363" y="81"/>
                  <a:pt x="1360" y="87"/>
                  <a:pt x="1354" y="86"/>
                </a:cubicBezTo>
                <a:cubicBezTo>
                  <a:pt x="1319" y="101"/>
                  <a:pt x="1310" y="104"/>
                  <a:pt x="1301" y="106"/>
                </a:cubicBezTo>
                <a:cubicBezTo>
                  <a:pt x="1255" y="133"/>
                  <a:pt x="1253" y="133"/>
                  <a:pt x="1250" y="133"/>
                </a:cubicBezTo>
                <a:cubicBezTo>
                  <a:pt x="1260" y="123"/>
                  <a:pt x="1264" y="116"/>
                  <a:pt x="1268" y="113"/>
                </a:cubicBezTo>
                <a:cubicBezTo>
                  <a:pt x="1316" y="90"/>
                  <a:pt x="1319" y="83"/>
                  <a:pt x="1324" y="82"/>
                </a:cubicBezTo>
                <a:cubicBezTo>
                  <a:pt x="1391" y="43"/>
                  <a:pt x="1431" y="28"/>
                  <a:pt x="1473" y="15"/>
                </a:cubicBezTo>
                <a:cubicBezTo>
                  <a:pt x="1471" y="3"/>
                  <a:pt x="1468" y="3"/>
                  <a:pt x="1466" y="3"/>
                </a:cubicBezTo>
                <a:cubicBezTo>
                  <a:pt x="1425" y="21"/>
                  <a:pt x="1412" y="24"/>
                  <a:pt x="1399" y="30"/>
                </a:cubicBezTo>
                <a:cubicBezTo>
                  <a:pt x="1372" y="34"/>
                  <a:pt x="1370" y="48"/>
                  <a:pt x="1362" y="48"/>
                </a:cubicBezTo>
                <a:cubicBezTo>
                  <a:pt x="1312" y="80"/>
                  <a:pt x="1306" y="72"/>
                  <a:pt x="1305" y="69"/>
                </a:cubicBezTo>
                <a:cubicBezTo>
                  <a:pt x="1261" y="106"/>
                  <a:pt x="1249" y="115"/>
                  <a:pt x="1236" y="121"/>
                </a:cubicBezTo>
                <a:cubicBezTo>
                  <a:pt x="1204" y="145"/>
                  <a:pt x="1199" y="157"/>
                  <a:pt x="1190" y="160"/>
                </a:cubicBezTo>
                <a:cubicBezTo>
                  <a:pt x="1146" y="195"/>
                  <a:pt x="1150" y="184"/>
                  <a:pt x="1155" y="179"/>
                </a:cubicBezTo>
                <a:cubicBezTo>
                  <a:pt x="1204" y="118"/>
                  <a:pt x="1215" y="114"/>
                  <a:pt x="1223" y="102"/>
                </a:cubicBezTo>
                <a:cubicBezTo>
                  <a:pt x="1257" y="77"/>
                  <a:pt x="1264" y="77"/>
                  <a:pt x="1267" y="68"/>
                </a:cubicBezTo>
                <a:cubicBezTo>
                  <a:pt x="1303" y="49"/>
                  <a:pt x="1304" y="42"/>
                  <a:pt x="1309" y="46"/>
                </a:cubicBezTo>
                <a:cubicBezTo>
                  <a:pt x="1354" y="18"/>
                  <a:pt x="1356" y="14"/>
                  <a:pt x="1357" y="10"/>
                </a:cubicBezTo>
                <a:cubicBezTo>
                  <a:pt x="1353" y="1"/>
                  <a:pt x="1353" y="1"/>
                  <a:pt x="1353" y="1"/>
                </a:cubicBezTo>
                <a:cubicBezTo>
                  <a:pt x="1328" y="15"/>
                  <a:pt x="1325" y="18"/>
                  <a:pt x="1322" y="23"/>
                </a:cubicBezTo>
                <a:cubicBezTo>
                  <a:pt x="1262" y="54"/>
                  <a:pt x="1258" y="67"/>
                  <a:pt x="1249" y="66"/>
                </a:cubicBezTo>
                <a:cubicBezTo>
                  <a:pt x="1234" y="69"/>
                  <a:pt x="1241" y="69"/>
                  <a:pt x="1246" y="65"/>
                </a:cubicBezTo>
                <a:cubicBezTo>
                  <a:pt x="1284" y="42"/>
                  <a:pt x="1287" y="30"/>
                  <a:pt x="1293" y="26"/>
                </a:cubicBezTo>
                <a:cubicBezTo>
                  <a:pt x="1311" y="1"/>
                  <a:pt x="1311" y="1"/>
                  <a:pt x="1311" y="1"/>
                </a:cubicBezTo>
                <a:cubicBezTo>
                  <a:pt x="1291" y="14"/>
                  <a:pt x="1290" y="19"/>
                  <a:pt x="1285" y="15"/>
                </a:cubicBezTo>
                <a:cubicBezTo>
                  <a:pt x="1255" y="38"/>
                  <a:pt x="1251" y="46"/>
                  <a:pt x="1244" y="48"/>
                </a:cubicBezTo>
                <a:cubicBezTo>
                  <a:pt x="1221" y="68"/>
                  <a:pt x="1218" y="53"/>
                  <a:pt x="1221" y="44"/>
                </a:cubicBezTo>
                <a:cubicBezTo>
                  <a:pt x="1261" y="6"/>
                  <a:pt x="1264" y="2"/>
                  <a:pt x="1267" y="1"/>
                </a:cubicBezTo>
                <a:cubicBezTo>
                  <a:pt x="1217" y="9"/>
                  <a:pt x="1218" y="5"/>
                  <a:pt x="1219" y="1"/>
                </a:cubicBezTo>
                <a:cubicBezTo>
                  <a:pt x="1198" y="35"/>
                  <a:pt x="1200" y="50"/>
                  <a:pt x="1194" y="67"/>
                </a:cubicBezTo>
                <a:cubicBezTo>
                  <a:pt x="1185" y="32"/>
                  <a:pt x="1190" y="23"/>
                  <a:pt x="1189" y="16"/>
                </a:cubicBezTo>
                <a:cubicBezTo>
                  <a:pt x="1179" y="3"/>
                  <a:pt x="1179" y="6"/>
                  <a:pt x="1179" y="9"/>
                </a:cubicBezTo>
                <a:cubicBezTo>
                  <a:pt x="1160" y="104"/>
                  <a:pt x="1151" y="130"/>
                  <a:pt x="1144" y="155"/>
                </a:cubicBezTo>
                <a:cubicBezTo>
                  <a:pt x="1135" y="148"/>
                  <a:pt x="1143" y="111"/>
                  <a:pt x="1149" y="75"/>
                </a:cubicBezTo>
                <a:cubicBezTo>
                  <a:pt x="1157" y="39"/>
                  <a:pt x="1150" y="33"/>
                  <a:pt x="1158" y="21"/>
                </a:cubicBezTo>
                <a:cubicBezTo>
                  <a:pt x="1145" y="12"/>
                  <a:pt x="1146" y="23"/>
                  <a:pt x="1141" y="36"/>
                </a:cubicBezTo>
                <a:cubicBezTo>
                  <a:pt x="1132" y="93"/>
                  <a:pt x="1134" y="96"/>
                  <a:pt x="1131" y="101"/>
                </a:cubicBezTo>
                <a:cubicBezTo>
                  <a:pt x="1125" y="60"/>
                  <a:pt x="1132" y="53"/>
                  <a:pt x="1129" y="49"/>
                </a:cubicBezTo>
                <a:cubicBezTo>
                  <a:pt x="1127" y="4"/>
                  <a:pt x="1128" y="2"/>
                  <a:pt x="1129" y="1"/>
                </a:cubicBezTo>
                <a:cubicBezTo>
                  <a:pt x="1119" y="61"/>
                  <a:pt x="1115" y="79"/>
                  <a:pt x="1117" y="95"/>
                </a:cubicBezTo>
                <a:cubicBezTo>
                  <a:pt x="1108" y="149"/>
                  <a:pt x="1116" y="159"/>
                  <a:pt x="1109" y="168"/>
                </a:cubicBezTo>
                <a:cubicBezTo>
                  <a:pt x="1108" y="199"/>
                  <a:pt x="1107" y="202"/>
                  <a:pt x="1108" y="206"/>
                </a:cubicBezTo>
                <a:cubicBezTo>
                  <a:pt x="1094" y="237"/>
                  <a:pt x="1103" y="246"/>
                  <a:pt x="1094" y="244"/>
                </a:cubicBezTo>
                <a:cubicBezTo>
                  <a:pt x="1096" y="113"/>
                  <a:pt x="1092" y="95"/>
                  <a:pt x="1091" y="77"/>
                </a:cubicBezTo>
                <a:cubicBezTo>
                  <a:pt x="1072" y="1"/>
                  <a:pt x="1072" y="1"/>
                  <a:pt x="1072" y="1"/>
                </a:cubicBezTo>
                <a:cubicBezTo>
                  <a:pt x="1077" y="42"/>
                  <a:pt x="1075" y="50"/>
                  <a:pt x="1077" y="58"/>
                </a:cubicBezTo>
                <a:cubicBezTo>
                  <a:pt x="1083" y="126"/>
                  <a:pt x="1084" y="129"/>
                  <a:pt x="1084" y="134"/>
                </a:cubicBezTo>
                <a:cubicBezTo>
                  <a:pt x="1091" y="193"/>
                  <a:pt x="1080" y="196"/>
                  <a:pt x="1087" y="203"/>
                </a:cubicBezTo>
                <a:cubicBezTo>
                  <a:pt x="1085" y="247"/>
                  <a:pt x="1078" y="253"/>
                  <a:pt x="1083" y="255"/>
                </a:cubicBezTo>
                <a:cubicBezTo>
                  <a:pt x="1066" y="299"/>
                  <a:pt x="1069" y="290"/>
                  <a:pt x="1071" y="281"/>
                </a:cubicBezTo>
                <a:cubicBezTo>
                  <a:pt x="1070" y="245"/>
                  <a:pt x="1066" y="232"/>
                  <a:pt x="1068" y="216"/>
                </a:cubicBezTo>
                <a:cubicBezTo>
                  <a:pt x="1057" y="159"/>
                  <a:pt x="1060" y="143"/>
                  <a:pt x="1054" y="130"/>
                </a:cubicBezTo>
                <a:cubicBezTo>
                  <a:pt x="1052" y="97"/>
                  <a:pt x="1049" y="93"/>
                  <a:pt x="1052" y="84"/>
                </a:cubicBezTo>
                <a:cubicBezTo>
                  <a:pt x="1050" y="28"/>
                  <a:pt x="1050" y="14"/>
                  <a:pt x="1050" y="1"/>
                </a:cubicBezTo>
                <a:cubicBezTo>
                  <a:pt x="1045" y="114"/>
                  <a:pt x="1043" y="124"/>
                  <a:pt x="1046" y="133"/>
                </a:cubicBezTo>
                <a:cubicBezTo>
                  <a:pt x="1050" y="182"/>
                  <a:pt x="1054" y="186"/>
                  <a:pt x="1051" y="192"/>
                </a:cubicBezTo>
                <a:cubicBezTo>
                  <a:pt x="1053" y="258"/>
                  <a:pt x="1060" y="260"/>
                  <a:pt x="1058" y="266"/>
                </a:cubicBezTo>
                <a:cubicBezTo>
                  <a:pt x="1049" y="350"/>
                  <a:pt x="1055" y="352"/>
                  <a:pt x="1051" y="358"/>
                </a:cubicBezTo>
                <a:cubicBezTo>
                  <a:pt x="1041" y="306"/>
                  <a:pt x="1042" y="289"/>
                  <a:pt x="1039" y="273"/>
                </a:cubicBezTo>
                <a:cubicBezTo>
                  <a:pt x="1028" y="212"/>
                  <a:pt x="1035" y="205"/>
                  <a:pt x="1030" y="202"/>
                </a:cubicBezTo>
                <a:cubicBezTo>
                  <a:pt x="1020" y="147"/>
                  <a:pt x="1023" y="137"/>
                  <a:pt x="1019" y="130"/>
                </a:cubicBezTo>
                <a:cubicBezTo>
                  <a:pt x="1007" y="92"/>
                  <a:pt x="1014" y="85"/>
                  <a:pt x="1008" y="83"/>
                </a:cubicBezTo>
                <a:cubicBezTo>
                  <a:pt x="1000" y="53"/>
                  <a:pt x="1004" y="43"/>
                  <a:pt x="997" y="37"/>
                </a:cubicBezTo>
                <a:cubicBezTo>
                  <a:pt x="988" y="4"/>
                  <a:pt x="991" y="7"/>
                  <a:pt x="990" y="11"/>
                </a:cubicBezTo>
                <a:cubicBezTo>
                  <a:pt x="1005" y="88"/>
                  <a:pt x="1003" y="97"/>
                  <a:pt x="1009" y="103"/>
                </a:cubicBezTo>
                <a:cubicBezTo>
                  <a:pt x="1021" y="191"/>
                  <a:pt x="1018" y="209"/>
                  <a:pt x="1023" y="224"/>
                </a:cubicBezTo>
                <a:cubicBezTo>
                  <a:pt x="1030" y="280"/>
                  <a:pt x="1033" y="287"/>
                  <a:pt x="1028" y="297"/>
                </a:cubicBezTo>
                <a:cubicBezTo>
                  <a:pt x="1028" y="383"/>
                  <a:pt x="1028" y="394"/>
                  <a:pt x="1027" y="404"/>
                </a:cubicBezTo>
                <a:cubicBezTo>
                  <a:pt x="1021" y="424"/>
                  <a:pt x="1020" y="416"/>
                  <a:pt x="1023" y="406"/>
                </a:cubicBezTo>
                <a:cubicBezTo>
                  <a:pt x="1017" y="364"/>
                  <a:pt x="1024" y="357"/>
                  <a:pt x="1021" y="354"/>
                </a:cubicBezTo>
                <a:cubicBezTo>
                  <a:pt x="1014" y="266"/>
                  <a:pt x="1013" y="257"/>
                  <a:pt x="1012" y="248"/>
                </a:cubicBezTo>
                <a:cubicBezTo>
                  <a:pt x="1012" y="215"/>
                  <a:pt x="1011" y="211"/>
                  <a:pt x="1005" y="209"/>
                </a:cubicBezTo>
                <a:cubicBezTo>
                  <a:pt x="998" y="149"/>
                  <a:pt x="993" y="132"/>
                  <a:pt x="991" y="114"/>
                </a:cubicBezTo>
                <a:cubicBezTo>
                  <a:pt x="976" y="25"/>
                  <a:pt x="981" y="13"/>
                  <a:pt x="977" y="5"/>
                </a:cubicBezTo>
                <a:cubicBezTo>
                  <a:pt x="970" y="2"/>
                  <a:pt x="971" y="2"/>
                  <a:pt x="972" y="3"/>
                </a:cubicBezTo>
                <a:cubicBezTo>
                  <a:pt x="968" y="36"/>
                  <a:pt x="962" y="42"/>
                  <a:pt x="965" y="45"/>
                </a:cubicBezTo>
                <a:cubicBezTo>
                  <a:pt x="962" y="82"/>
                  <a:pt x="958" y="87"/>
                  <a:pt x="956" y="92"/>
                </a:cubicBezTo>
                <a:cubicBezTo>
                  <a:pt x="952" y="138"/>
                  <a:pt x="951" y="149"/>
                  <a:pt x="951" y="159"/>
                </a:cubicBezTo>
                <a:cubicBezTo>
                  <a:pt x="953" y="189"/>
                  <a:pt x="953" y="192"/>
                  <a:pt x="953" y="195"/>
                </a:cubicBezTo>
                <a:cubicBezTo>
                  <a:pt x="956" y="244"/>
                  <a:pt x="959" y="250"/>
                  <a:pt x="957" y="258"/>
                </a:cubicBezTo>
                <a:cubicBezTo>
                  <a:pt x="960" y="326"/>
                  <a:pt x="963" y="328"/>
                  <a:pt x="961" y="333"/>
                </a:cubicBezTo>
                <a:cubicBezTo>
                  <a:pt x="975" y="399"/>
                  <a:pt x="969" y="416"/>
                  <a:pt x="974" y="428"/>
                </a:cubicBezTo>
                <a:cubicBezTo>
                  <a:pt x="974" y="476"/>
                  <a:pt x="978" y="478"/>
                  <a:pt x="979" y="481"/>
                </a:cubicBezTo>
                <a:cubicBezTo>
                  <a:pt x="978" y="522"/>
                  <a:pt x="980" y="528"/>
                  <a:pt x="976" y="537"/>
                </a:cubicBezTo>
                <a:cubicBezTo>
                  <a:pt x="979" y="567"/>
                  <a:pt x="970" y="578"/>
                  <a:pt x="973" y="584"/>
                </a:cubicBezTo>
                <a:cubicBezTo>
                  <a:pt x="964" y="592"/>
                  <a:pt x="960" y="578"/>
                  <a:pt x="965" y="561"/>
                </a:cubicBezTo>
                <a:cubicBezTo>
                  <a:pt x="959" y="485"/>
                  <a:pt x="960" y="477"/>
                  <a:pt x="955" y="470"/>
                </a:cubicBezTo>
                <a:cubicBezTo>
                  <a:pt x="943" y="402"/>
                  <a:pt x="946" y="396"/>
                  <a:pt x="947" y="390"/>
                </a:cubicBezTo>
                <a:cubicBezTo>
                  <a:pt x="938" y="357"/>
                  <a:pt x="938" y="351"/>
                  <a:pt x="935" y="347"/>
                </a:cubicBezTo>
                <a:cubicBezTo>
                  <a:pt x="930" y="262"/>
                  <a:pt x="921" y="244"/>
                  <a:pt x="930" y="220"/>
                </a:cubicBezTo>
                <a:cubicBezTo>
                  <a:pt x="926" y="177"/>
                  <a:pt x="933" y="164"/>
                  <a:pt x="927" y="155"/>
                </a:cubicBezTo>
                <a:cubicBezTo>
                  <a:pt x="934" y="117"/>
                  <a:pt x="934" y="109"/>
                  <a:pt x="929" y="102"/>
                </a:cubicBezTo>
                <a:cubicBezTo>
                  <a:pt x="924" y="125"/>
                  <a:pt x="928" y="129"/>
                  <a:pt x="927" y="135"/>
                </a:cubicBezTo>
                <a:cubicBezTo>
                  <a:pt x="923" y="169"/>
                  <a:pt x="922" y="175"/>
                  <a:pt x="918" y="182"/>
                </a:cubicBezTo>
                <a:cubicBezTo>
                  <a:pt x="917" y="267"/>
                  <a:pt x="909" y="281"/>
                  <a:pt x="909" y="293"/>
                </a:cubicBezTo>
                <a:cubicBezTo>
                  <a:pt x="911" y="335"/>
                  <a:pt x="910" y="342"/>
                  <a:pt x="906" y="349"/>
                </a:cubicBezTo>
                <a:cubicBezTo>
                  <a:pt x="911" y="413"/>
                  <a:pt x="909" y="425"/>
                  <a:pt x="914" y="436"/>
                </a:cubicBezTo>
                <a:cubicBezTo>
                  <a:pt x="910" y="462"/>
                  <a:pt x="917" y="462"/>
                  <a:pt x="912" y="467"/>
                </a:cubicBezTo>
                <a:cubicBezTo>
                  <a:pt x="920" y="515"/>
                  <a:pt x="920" y="520"/>
                  <a:pt x="921" y="525"/>
                </a:cubicBezTo>
                <a:cubicBezTo>
                  <a:pt x="926" y="581"/>
                  <a:pt x="933" y="587"/>
                  <a:pt x="928" y="598"/>
                </a:cubicBezTo>
                <a:cubicBezTo>
                  <a:pt x="939" y="632"/>
                  <a:pt x="938" y="639"/>
                  <a:pt x="943" y="643"/>
                </a:cubicBezTo>
                <a:cubicBezTo>
                  <a:pt x="944" y="687"/>
                  <a:pt x="945" y="688"/>
                  <a:pt x="941" y="690"/>
                </a:cubicBezTo>
                <a:cubicBezTo>
                  <a:pt x="926" y="723"/>
                  <a:pt x="928" y="702"/>
                  <a:pt x="917" y="686"/>
                </a:cubicBezTo>
                <a:cubicBezTo>
                  <a:pt x="905" y="649"/>
                  <a:pt x="911" y="636"/>
                  <a:pt x="902" y="628"/>
                </a:cubicBezTo>
                <a:cubicBezTo>
                  <a:pt x="887" y="592"/>
                  <a:pt x="896" y="578"/>
                  <a:pt x="887" y="570"/>
                </a:cubicBezTo>
                <a:cubicBezTo>
                  <a:pt x="877" y="532"/>
                  <a:pt x="881" y="520"/>
                  <a:pt x="876" y="511"/>
                </a:cubicBezTo>
                <a:cubicBezTo>
                  <a:pt x="876" y="490"/>
                  <a:pt x="873" y="487"/>
                  <a:pt x="874" y="481"/>
                </a:cubicBezTo>
                <a:cubicBezTo>
                  <a:pt x="872" y="413"/>
                  <a:pt x="865" y="410"/>
                  <a:pt x="871" y="403"/>
                </a:cubicBezTo>
                <a:cubicBezTo>
                  <a:pt x="872" y="350"/>
                  <a:pt x="866" y="347"/>
                  <a:pt x="871" y="340"/>
                </a:cubicBezTo>
                <a:cubicBezTo>
                  <a:pt x="876" y="285"/>
                  <a:pt x="879" y="279"/>
                  <a:pt x="876" y="275"/>
                </a:cubicBezTo>
                <a:cubicBezTo>
                  <a:pt x="859" y="374"/>
                  <a:pt x="860" y="389"/>
                  <a:pt x="857" y="406"/>
                </a:cubicBezTo>
                <a:cubicBezTo>
                  <a:pt x="858" y="462"/>
                  <a:pt x="864" y="468"/>
                  <a:pt x="863" y="476"/>
                </a:cubicBezTo>
                <a:cubicBezTo>
                  <a:pt x="867" y="507"/>
                  <a:pt x="868" y="515"/>
                  <a:pt x="867" y="523"/>
                </a:cubicBezTo>
                <a:cubicBezTo>
                  <a:pt x="874" y="552"/>
                  <a:pt x="873" y="561"/>
                  <a:pt x="875" y="568"/>
                </a:cubicBezTo>
                <a:cubicBezTo>
                  <a:pt x="886" y="596"/>
                  <a:pt x="879" y="607"/>
                  <a:pt x="887" y="612"/>
                </a:cubicBezTo>
                <a:cubicBezTo>
                  <a:pt x="911" y="714"/>
                  <a:pt x="915" y="719"/>
                  <a:pt x="918" y="725"/>
                </a:cubicBezTo>
                <a:cubicBezTo>
                  <a:pt x="922" y="770"/>
                  <a:pt x="923" y="777"/>
                  <a:pt x="919" y="786"/>
                </a:cubicBezTo>
                <a:cubicBezTo>
                  <a:pt x="907" y="750"/>
                  <a:pt x="906" y="740"/>
                  <a:pt x="903" y="730"/>
                </a:cubicBezTo>
                <a:cubicBezTo>
                  <a:pt x="895" y="713"/>
                  <a:pt x="898" y="707"/>
                  <a:pt x="893" y="704"/>
                </a:cubicBezTo>
                <a:cubicBezTo>
                  <a:pt x="875" y="659"/>
                  <a:pt x="878" y="653"/>
                  <a:pt x="873" y="650"/>
                </a:cubicBezTo>
                <a:cubicBezTo>
                  <a:pt x="854" y="568"/>
                  <a:pt x="851" y="563"/>
                  <a:pt x="851" y="560"/>
                </a:cubicBezTo>
                <a:cubicBezTo>
                  <a:pt x="846" y="508"/>
                  <a:pt x="844" y="499"/>
                  <a:pt x="840" y="491"/>
                </a:cubicBezTo>
                <a:cubicBezTo>
                  <a:pt x="838" y="467"/>
                  <a:pt x="841" y="463"/>
                  <a:pt x="838" y="462"/>
                </a:cubicBezTo>
                <a:cubicBezTo>
                  <a:pt x="833" y="519"/>
                  <a:pt x="832" y="526"/>
                  <a:pt x="835" y="530"/>
                </a:cubicBezTo>
                <a:cubicBezTo>
                  <a:pt x="841" y="584"/>
                  <a:pt x="836" y="592"/>
                  <a:pt x="832" y="599"/>
                </a:cubicBezTo>
                <a:cubicBezTo>
                  <a:pt x="842" y="643"/>
                  <a:pt x="838" y="650"/>
                  <a:pt x="834" y="658"/>
                </a:cubicBezTo>
                <a:cubicBezTo>
                  <a:pt x="839" y="718"/>
                  <a:pt x="830" y="735"/>
                  <a:pt x="835" y="747"/>
                </a:cubicBezTo>
                <a:cubicBezTo>
                  <a:pt x="842" y="815"/>
                  <a:pt x="843" y="822"/>
                  <a:pt x="845" y="828"/>
                </a:cubicBezTo>
                <a:cubicBezTo>
                  <a:pt x="862" y="915"/>
                  <a:pt x="867" y="920"/>
                  <a:pt x="867" y="928"/>
                </a:cubicBezTo>
                <a:cubicBezTo>
                  <a:pt x="880" y="974"/>
                  <a:pt x="878" y="982"/>
                  <a:pt x="881" y="988"/>
                </a:cubicBezTo>
                <a:cubicBezTo>
                  <a:pt x="886" y="1022"/>
                  <a:pt x="890" y="1026"/>
                  <a:pt x="886" y="1025"/>
                </a:cubicBezTo>
                <a:cubicBezTo>
                  <a:pt x="812" y="959"/>
                  <a:pt x="809" y="956"/>
                  <a:pt x="804" y="953"/>
                </a:cubicBezTo>
                <a:close/>
                <a:moveTo>
                  <a:pt x="1225" y="84"/>
                </a:moveTo>
                <a:cubicBezTo>
                  <a:pt x="1229" y="79"/>
                  <a:pt x="1227" y="88"/>
                  <a:pt x="1223" y="86"/>
                </a:cubicBezTo>
                <a:cubicBezTo>
                  <a:pt x="1222" y="91"/>
                  <a:pt x="1218" y="90"/>
                  <a:pt x="1216" y="96"/>
                </a:cubicBezTo>
                <a:cubicBezTo>
                  <a:pt x="1207" y="99"/>
                  <a:pt x="1221" y="85"/>
                  <a:pt x="1225" y="84"/>
                </a:cubicBezTo>
                <a:close/>
                <a:moveTo>
                  <a:pt x="1196" y="90"/>
                </a:moveTo>
                <a:cubicBezTo>
                  <a:pt x="1202" y="98"/>
                  <a:pt x="1186" y="97"/>
                  <a:pt x="1185" y="107"/>
                </a:cubicBezTo>
                <a:cubicBezTo>
                  <a:pt x="1180" y="100"/>
                  <a:pt x="1192" y="91"/>
                  <a:pt x="1196" y="90"/>
                </a:cubicBezTo>
                <a:close/>
                <a:moveTo>
                  <a:pt x="971" y="53"/>
                </a:moveTo>
                <a:cubicBezTo>
                  <a:pt x="972" y="57"/>
                  <a:pt x="972" y="60"/>
                  <a:pt x="972" y="64"/>
                </a:cubicBezTo>
                <a:cubicBezTo>
                  <a:pt x="968" y="70"/>
                  <a:pt x="969" y="57"/>
                  <a:pt x="971" y="53"/>
                </a:cubicBezTo>
                <a:close/>
                <a:moveTo>
                  <a:pt x="977" y="366"/>
                </a:moveTo>
                <a:cubicBezTo>
                  <a:pt x="973" y="363"/>
                  <a:pt x="974" y="359"/>
                  <a:pt x="977" y="353"/>
                </a:cubicBezTo>
                <a:cubicBezTo>
                  <a:pt x="967" y="295"/>
                  <a:pt x="976" y="286"/>
                  <a:pt x="967" y="285"/>
                </a:cubicBezTo>
                <a:cubicBezTo>
                  <a:pt x="969" y="249"/>
                  <a:pt x="968" y="245"/>
                  <a:pt x="968" y="240"/>
                </a:cubicBezTo>
                <a:cubicBezTo>
                  <a:pt x="960" y="149"/>
                  <a:pt x="963" y="138"/>
                  <a:pt x="962" y="129"/>
                </a:cubicBezTo>
                <a:cubicBezTo>
                  <a:pt x="976" y="85"/>
                  <a:pt x="972" y="89"/>
                  <a:pt x="976" y="91"/>
                </a:cubicBezTo>
                <a:cubicBezTo>
                  <a:pt x="979" y="116"/>
                  <a:pt x="980" y="120"/>
                  <a:pt x="983" y="123"/>
                </a:cubicBezTo>
                <a:cubicBezTo>
                  <a:pt x="986" y="158"/>
                  <a:pt x="990" y="166"/>
                  <a:pt x="992" y="175"/>
                </a:cubicBezTo>
                <a:cubicBezTo>
                  <a:pt x="1005" y="234"/>
                  <a:pt x="995" y="243"/>
                  <a:pt x="1001" y="246"/>
                </a:cubicBezTo>
                <a:cubicBezTo>
                  <a:pt x="999" y="298"/>
                  <a:pt x="1011" y="304"/>
                  <a:pt x="1007" y="316"/>
                </a:cubicBezTo>
                <a:cubicBezTo>
                  <a:pt x="1013" y="362"/>
                  <a:pt x="1005" y="369"/>
                  <a:pt x="1010" y="371"/>
                </a:cubicBezTo>
                <a:cubicBezTo>
                  <a:pt x="1005" y="412"/>
                  <a:pt x="1008" y="421"/>
                  <a:pt x="1004" y="432"/>
                </a:cubicBezTo>
                <a:cubicBezTo>
                  <a:pt x="996" y="502"/>
                  <a:pt x="992" y="513"/>
                  <a:pt x="992" y="522"/>
                </a:cubicBezTo>
                <a:cubicBezTo>
                  <a:pt x="996" y="479"/>
                  <a:pt x="984" y="473"/>
                  <a:pt x="987" y="463"/>
                </a:cubicBezTo>
                <a:cubicBezTo>
                  <a:pt x="986" y="425"/>
                  <a:pt x="982" y="418"/>
                  <a:pt x="984" y="407"/>
                </a:cubicBezTo>
                <a:close/>
                <a:moveTo>
                  <a:pt x="1053" y="745"/>
                </a:moveTo>
                <a:cubicBezTo>
                  <a:pt x="1050" y="750"/>
                  <a:pt x="1048" y="755"/>
                  <a:pt x="1046" y="761"/>
                </a:cubicBezTo>
                <a:cubicBezTo>
                  <a:pt x="1038" y="760"/>
                  <a:pt x="1035" y="773"/>
                  <a:pt x="1029" y="775"/>
                </a:cubicBezTo>
                <a:cubicBezTo>
                  <a:pt x="1022" y="776"/>
                  <a:pt x="1018" y="784"/>
                  <a:pt x="1013" y="790"/>
                </a:cubicBezTo>
                <a:cubicBezTo>
                  <a:pt x="1007" y="795"/>
                  <a:pt x="1004" y="805"/>
                  <a:pt x="998" y="809"/>
                </a:cubicBezTo>
                <a:cubicBezTo>
                  <a:pt x="996" y="815"/>
                  <a:pt x="993" y="815"/>
                  <a:pt x="990" y="818"/>
                </a:cubicBezTo>
                <a:cubicBezTo>
                  <a:pt x="989" y="822"/>
                  <a:pt x="987" y="826"/>
                  <a:pt x="984" y="825"/>
                </a:cubicBezTo>
                <a:cubicBezTo>
                  <a:pt x="978" y="838"/>
                  <a:pt x="961" y="849"/>
                  <a:pt x="961" y="862"/>
                </a:cubicBezTo>
                <a:cubicBezTo>
                  <a:pt x="957" y="861"/>
                  <a:pt x="956" y="868"/>
                  <a:pt x="953" y="871"/>
                </a:cubicBezTo>
                <a:cubicBezTo>
                  <a:pt x="952" y="876"/>
                  <a:pt x="948" y="875"/>
                  <a:pt x="946" y="881"/>
                </a:cubicBezTo>
                <a:cubicBezTo>
                  <a:pt x="940" y="884"/>
                  <a:pt x="939" y="898"/>
                  <a:pt x="931" y="893"/>
                </a:cubicBezTo>
                <a:cubicBezTo>
                  <a:pt x="947" y="851"/>
                  <a:pt x="973" y="834"/>
                  <a:pt x="992" y="800"/>
                </a:cubicBezTo>
                <a:cubicBezTo>
                  <a:pt x="999" y="797"/>
                  <a:pt x="1005" y="794"/>
                  <a:pt x="1009" y="785"/>
                </a:cubicBezTo>
                <a:cubicBezTo>
                  <a:pt x="1015" y="785"/>
                  <a:pt x="1018" y="775"/>
                  <a:pt x="1024" y="773"/>
                </a:cubicBezTo>
                <a:cubicBezTo>
                  <a:pt x="1029" y="769"/>
                  <a:pt x="1033" y="762"/>
                  <a:pt x="1038" y="757"/>
                </a:cubicBezTo>
                <a:cubicBezTo>
                  <a:pt x="1044" y="756"/>
                  <a:pt x="1047" y="746"/>
                  <a:pt x="1053" y="745"/>
                </a:cubicBezTo>
                <a:cubicBezTo>
                  <a:pt x="1055" y="733"/>
                  <a:pt x="1061" y="748"/>
                  <a:pt x="1053" y="745"/>
                </a:cubicBezTo>
                <a:close/>
                <a:moveTo>
                  <a:pt x="1135" y="671"/>
                </a:moveTo>
                <a:cubicBezTo>
                  <a:pt x="1134" y="674"/>
                  <a:pt x="1132" y="675"/>
                  <a:pt x="1129" y="675"/>
                </a:cubicBezTo>
                <a:cubicBezTo>
                  <a:pt x="1128" y="681"/>
                  <a:pt x="1122" y="678"/>
                  <a:pt x="1121" y="687"/>
                </a:cubicBezTo>
                <a:cubicBezTo>
                  <a:pt x="1113" y="684"/>
                  <a:pt x="1111" y="696"/>
                  <a:pt x="1104" y="695"/>
                </a:cubicBezTo>
                <a:cubicBezTo>
                  <a:pt x="1108" y="689"/>
                  <a:pt x="1112" y="685"/>
                  <a:pt x="1118" y="685"/>
                </a:cubicBezTo>
                <a:cubicBezTo>
                  <a:pt x="1123" y="675"/>
                  <a:pt x="1130" y="671"/>
                  <a:pt x="1137" y="665"/>
                </a:cubicBezTo>
                <a:cubicBezTo>
                  <a:pt x="1140" y="668"/>
                  <a:pt x="1136" y="667"/>
                  <a:pt x="1135" y="671"/>
                </a:cubicBezTo>
                <a:close/>
                <a:moveTo>
                  <a:pt x="1147" y="657"/>
                </a:moveTo>
                <a:cubicBezTo>
                  <a:pt x="1148" y="653"/>
                  <a:pt x="1150" y="655"/>
                  <a:pt x="1152" y="653"/>
                </a:cubicBezTo>
                <a:cubicBezTo>
                  <a:pt x="1160" y="646"/>
                  <a:pt x="1145" y="669"/>
                  <a:pt x="1147" y="657"/>
                </a:cubicBezTo>
                <a:close/>
                <a:moveTo>
                  <a:pt x="1221" y="538"/>
                </a:moveTo>
                <a:cubicBezTo>
                  <a:pt x="1226" y="543"/>
                  <a:pt x="1217" y="540"/>
                  <a:pt x="1215" y="545"/>
                </a:cubicBezTo>
                <a:cubicBezTo>
                  <a:pt x="1211" y="552"/>
                  <a:pt x="1210" y="540"/>
                  <a:pt x="1221" y="538"/>
                </a:cubicBezTo>
                <a:close/>
                <a:moveTo>
                  <a:pt x="968" y="741"/>
                </a:moveTo>
                <a:cubicBezTo>
                  <a:pt x="974" y="738"/>
                  <a:pt x="978" y="727"/>
                  <a:pt x="983" y="722"/>
                </a:cubicBezTo>
                <a:cubicBezTo>
                  <a:pt x="990" y="720"/>
                  <a:pt x="993" y="710"/>
                  <a:pt x="1000" y="708"/>
                </a:cubicBezTo>
                <a:cubicBezTo>
                  <a:pt x="1002" y="703"/>
                  <a:pt x="1005" y="702"/>
                  <a:pt x="1008" y="702"/>
                </a:cubicBezTo>
                <a:cubicBezTo>
                  <a:pt x="1007" y="697"/>
                  <a:pt x="1009" y="698"/>
                  <a:pt x="1012" y="694"/>
                </a:cubicBezTo>
                <a:cubicBezTo>
                  <a:pt x="1022" y="681"/>
                  <a:pt x="1035" y="674"/>
                  <a:pt x="1046" y="662"/>
                </a:cubicBezTo>
                <a:cubicBezTo>
                  <a:pt x="1052" y="659"/>
                  <a:pt x="1057" y="653"/>
                  <a:pt x="1064" y="651"/>
                </a:cubicBezTo>
                <a:cubicBezTo>
                  <a:pt x="1068" y="642"/>
                  <a:pt x="1075" y="643"/>
                  <a:pt x="1082" y="640"/>
                </a:cubicBezTo>
                <a:cubicBezTo>
                  <a:pt x="1099" y="620"/>
                  <a:pt x="1119" y="606"/>
                  <a:pt x="1138" y="593"/>
                </a:cubicBezTo>
                <a:cubicBezTo>
                  <a:pt x="1149" y="589"/>
                  <a:pt x="1157" y="577"/>
                  <a:pt x="1169" y="575"/>
                </a:cubicBezTo>
                <a:cubicBezTo>
                  <a:pt x="1176" y="561"/>
                  <a:pt x="1189" y="563"/>
                  <a:pt x="1198" y="553"/>
                </a:cubicBezTo>
                <a:cubicBezTo>
                  <a:pt x="1204" y="557"/>
                  <a:pt x="1192" y="559"/>
                  <a:pt x="1190" y="562"/>
                </a:cubicBezTo>
                <a:cubicBezTo>
                  <a:pt x="1186" y="565"/>
                  <a:pt x="1183" y="568"/>
                  <a:pt x="1178" y="569"/>
                </a:cubicBezTo>
                <a:cubicBezTo>
                  <a:pt x="1171" y="576"/>
                  <a:pt x="1164" y="583"/>
                  <a:pt x="1155" y="584"/>
                </a:cubicBezTo>
                <a:cubicBezTo>
                  <a:pt x="1148" y="593"/>
                  <a:pt x="1140" y="599"/>
                  <a:pt x="1132" y="606"/>
                </a:cubicBezTo>
                <a:cubicBezTo>
                  <a:pt x="1127" y="606"/>
                  <a:pt x="1125" y="613"/>
                  <a:pt x="1121" y="617"/>
                </a:cubicBezTo>
                <a:cubicBezTo>
                  <a:pt x="1115" y="613"/>
                  <a:pt x="1115" y="623"/>
                  <a:pt x="1109" y="621"/>
                </a:cubicBezTo>
                <a:cubicBezTo>
                  <a:pt x="1104" y="630"/>
                  <a:pt x="1098" y="638"/>
                  <a:pt x="1091" y="641"/>
                </a:cubicBezTo>
                <a:cubicBezTo>
                  <a:pt x="1088" y="644"/>
                  <a:pt x="1084" y="646"/>
                  <a:pt x="1081" y="649"/>
                </a:cubicBezTo>
                <a:cubicBezTo>
                  <a:pt x="1076" y="649"/>
                  <a:pt x="1076" y="659"/>
                  <a:pt x="1071" y="657"/>
                </a:cubicBezTo>
                <a:cubicBezTo>
                  <a:pt x="1058" y="669"/>
                  <a:pt x="1044" y="677"/>
                  <a:pt x="1033" y="691"/>
                </a:cubicBezTo>
                <a:cubicBezTo>
                  <a:pt x="1005" y="708"/>
                  <a:pt x="985" y="747"/>
                  <a:pt x="957" y="765"/>
                </a:cubicBezTo>
                <a:cubicBezTo>
                  <a:pt x="953" y="758"/>
                  <a:pt x="965" y="746"/>
                  <a:pt x="968" y="741"/>
                </a:cubicBezTo>
                <a:close/>
                <a:moveTo>
                  <a:pt x="945" y="603"/>
                </a:moveTo>
                <a:cubicBezTo>
                  <a:pt x="944" y="597"/>
                  <a:pt x="942" y="591"/>
                  <a:pt x="941" y="585"/>
                </a:cubicBezTo>
                <a:cubicBezTo>
                  <a:pt x="942" y="572"/>
                  <a:pt x="936" y="562"/>
                  <a:pt x="938" y="549"/>
                </a:cubicBezTo>
                <a:cubicBezTo>
                  <a:pt x="936" y="543"/>
                  <a:pt x="935" y="537"/>
                  <a:pt x="934" y="531"/>
                </a:cubicBezTo>
                <a:cubicBezTo>
                  <a:pt x="933" y="525"/>
                  <a:pt x="935" y="519"/>
                  <a:pt x="932" y="514"/>
                </a:cubicBezTo>
                <a:cubicBezTo>
                  <a:pt x="928" y="503"/>
                  <a:pt x="928" y="491"/>
                  <a:pt x="926" y="479"/>
                </a:cubicBezTo>
                <a:cubicBezTo>
                  <a:pt x="925" y="455"/>
                  <a:pt x="917" y="433"/>
                  <a:pt x="921" y="407"/>
                </a:cubicBezTo>
                <a:cubicBezTo>
                  <a:pt x="919" y="401"/>
                  <a:pt x="915" y="396"/>
                  <a:pt x="920" y="387"/>
                </a:cubicBezTo>
                <a:cubicBezTo>
                  <a:pt x="911" y="385"/>
                  <a:pt x="923" y="374"/>
                  <a:pt x="918" y="371"/>
                </a:cubicBezTo>
                <a:cubicBezTo>
                  <a:pt x="917" y="358"/>
                  <a:pt x="919" y="345"/>
                  <a:pt x="915" y="334"/>
                </a:cubicBezTo>
                <a:cubicBezTo>
                  <a:pt x="918" y="327"/>
                  <a:pt x="920" y="321"/>
                  <a:pt x="917" y="316"/>
                </a:cubicBezTo>
                <a:cubicBezTo>
                  <a:pt x="920" y="313"/>
                  <a:pt x="920" y="317"/>
                  <a:pt x="923" y="319"/>
                </a:cubicBezTo>
                <a:cubicBezTo>
                  <a:pt x="923" y="321"/>
                  <a:pt x="923" y="324"/>
                  <a:pt x="922" y="328"/>
                </a:cubicBezTo>
                <a:cubicBezTo>
                  <a:pt x="931" y="330"/>
                  <a:pt x="917" y="341"/>
                  <a:pt x="927" y="343"/>
                </a:cubicBezTo>
                <a:cubicBezTo>
                  <a:pt x="923" y="356"/>
                  <a:pt x="932" y="363"/>
                  <a:pt x="929" y="375"/>
                </a:cubicBezTo>
                <a:cubicBezTo>
                  <a:pt x="928" y="379"/>
                  <a:pt x="933" y="380"/>
                  <a:pt x="931" y="383"/>
                </a:cubicBezTo>
                <a:cubicBezTo>
                  <a:pt x="928" y="387"/>
                  <a:pt x="931" y="389"/>
                  <a:pt x="934" y="391"/>
                </a:cubicBezTo>
                <a:cubicBezTo>
                  <a:pt x="929" y="398"/>
                  <a:pt x="939" y="399"/>
                  <a:pt x="933" y="406"/>
                </a:cubicBezTo>
                <a:cubicBezTo>
                  <a:pt x="939" y="415"/>
                  <a:pt x="938" y="427"/>
                  <a:pt x="938" y="437"/>
                </a:cubicBezTo>
                <a:cubicBezTo>
                  <a:pt x="944" y="447"/>
                  <a:pt x="942" y="459"/>
                  <a:pt x="942" y="471"/>
                </a:cubicBezTo>
                <a:cubicBezTo>
                  <a:pt x="948" y="480"/>
                  <a:pt x="947" y="491"/>
                  <a:pt x="947" y="502"/>
                </a:cubicBezTo>
                <a:cubicBezTo>
                  <a:pt x="949" y="507"/>
                  <a:pt x="947" y="514"/>
                  <a:pt x="949" y="519"/>
                </a:cubicBezTo>
                <a:cubicBezTo>
                  <a:pt x="948" y="524"/>
                  <a:pt x="954" y="527"/>
                  <a:pt x="948" y="534"/>
                </a:cubicBezTo>
                <a:cubicBezTo>
                  <a:pt x="952" y="544"/>
                  <a:pt x="948" y="556"/>
                  <a:pt x="953" y="565"/>
                </a:cubicBezTo>
                <a:cubicBezTo>
                  <a:pt x="952" y="568"/>
                  <a:pt x="951" y="570"/>
                  <a:pt x="950" y="573"/>
                </a:cubicBezTo>
                <a:cubicBezTo>
                  <a:pt x="950" y="580"/>
                  <a:pt x="950" y="587"/>
                  <a:pt x="953" y="594"/>
                </a:cubicBezTo>
                <a:cubicBezTo>
                  <a:pt x="952" y="601"/>
                  <a:pt x="949" y="610"/>
                  <a:pt x="952" y="616"/>
                </a:cubicBezTo>
                <a:cubicBezTo>
                  <a:pt x="943" y="623"/>
                  <a:pt x="950" y="605"/>
                  <a:pt x="945" y="603"/>
                </a:cubicBezTo>
                <a:close/>
                <a:moveTo>
                  <a:pt x="949" y="770"/>
                </a:moveTo>
                <a:cubicBezTo>
                  <a:pt x="954" y="777"/>
                  <a:pt x="942" y="784"/>
                  <a:pt x="940" y="789"/>
                </a:cubicBezTo>
                <a:cubicBezTo>
                  <a:pt x="934" y="782"/>
                  <a:pt x="946" y="775"/>
                  <a:pt x="949" y="770"/>
                </a:cubicBezTo>
                <a:close/>
                <a:moveTo>
                  <a:pt x="930" y="838"/>
                </a:moveTo>
                <a:cubicBezTo>
                  <a:pt x="935" y="828"/>
                  <a:pt x="940" y="817"/>
                  <a:pt x="945" y="807"/>
                </a:cubicBezTo>
                <a:cubicBezTo>
                  <a:pt x="975" y="766"/>
                  <a:pt x="981" y="766"/>
                  <a:pt x="983" y="757"/>
                </a:cubicBezTo>
                <a:cubicBezTo>
                  <a:pt x="1040" y="706"/>
                  <a:pt x="1041" y="694"/>
                  <a:pt x="1047" y="694"/>
                </a:cubicBezTo>
                <a:cubicBezTo>
                  <a:pt x="1085" y="656"/>
                  <a:pt x="1090" y="660"/>
                  <a:pt x="1094" y="655"/>
                </a:cubicBezTo>
                <a:cubicBezTo>
                  <a:pt x="1106" y="645"/>
                  <a:pt x="1106" y="641"/>
                  <a:pt x="1109" y="643"/>
                </a:cubicBezTo>
                <a:cubicBezTo>
                  <a:pt x="1168" y="590"/>
                  <a:pt x="1177" y="585"/>
                  <a:pt x="1186" y="579"/>
                </a:cubicBezTo>
                <a:cubicBezTo>
                  <a:pt x="1283" y="511"/>
                  <a:pt x="1302" y="503"/>
                  <a:pt x="1320" y="494"/>
                </a:cubicBezTo>
                <a:cubicBezTo>
                  <a:pt x="1367" y="464"/>
                  <a:pt x="1375" y="471"/>
                  <a:pt x="1376" y="462"/>
                </a:cubicBezTo>
                <a:cubicBezTo>
                  <a:pt x="1365" y="474"/>
                  <a:pt x="1364" y="479"/>
                  <a:pt x="1360" y="477"/>
                </a:cubicBezTo>
                <a:cubicBezTo>
                  <a:pt x="1346" y="488"/>
                  <a:pt x="1343" y="488"/>
                  <a:pt x="1341" y="491"/>
                </a:cubicBezTo>
                <a:cubicBezTo>
                  <a:pt x="1310" y="510"/>
                  <a:pt x="1306" y="517"/>
                  <a:pt x="1301" y="517"/>
                </a:cubicBezTo>
                <a:cubicBezTo>
                  <a:pt x="1241" y="562"/>
                  <a:pt x="1232" y="569"/>
                  <a:pt x="1223" y="574"/>
                </a:cubicBezTo>
                <a:cubicBezTo>
                  <a:pt x="1180" y="611"/>
                  <a:pt x="1173" y="608"/>
                  <a:pt x="1172" y="617"/>
                </a:cubicBezTo>
                <a:cubicBezTo>
                  <a:pt x="1130" y="655"/>
                  <a:pt x="1127" y="661"/>
                  <a:pt x="1123" y="662"/>
                </a:cubicBezTo>
                <a:cubicBezTo>
                  <a:pt x="1038" y="734"/>
                  <a:pt x="1033" y="752"/>
                  <a:pt x="1023" y="754"/>
                </a:cubicBezTo>
                <a:cubicBezTo>
                  <a:pt x="979" y="789"/>
                  <a:pt x="981" y="809"/>
                  <a:pt x="974" y="804"/>
                </a:cubicBezTo>
                <a:close/>
                <a:moveTo>
                  <a:pt x="932" y="1015"/>
                </a:moveTo>
                <a:cubicBezTo>
                  <a:pt x="927" y="1006"/>
                  <a:pt x="942" y="1003"/>
                  <a:pt x="945" y="995"/>
                </a:cubicBezTo>
                <a:cubicBezTo>
                  <a:pt x="949" y="1002"/>
                  <a:pt x="936" y="1010"/>
                  <a:pt x="932" y="1015"/>
                </a:cubicBezTo>
                <a:close/>
                <a:moveTo>
                  <a:pt x="1194" y="765"/>
                </a:moveTo>
                <a:cubicBezTo>
                  <a:pt x="1197" y="767"/>
                  <a:pt x="1192" y="767"/>
                  <a:pt x="1191" y="770"/>
                </a:cubicBezTo>
                <a:cubicBezTo>
                  <a:pt x="1190" y="772"/>
                  <a:pt x="1189" y="775"/>
                  <a:pt x="1188" y="778"/>
                </a:cubicBezTo>
                <a:cubicBezTo>
                  <a:pt x="1182" y="782"/>
                  <a:pt x="1179" y="793"/>
                  <a:pt x="1173" y="796"/>
                </a:cubicBezTo>
                <a:cubicBezTo>
                  <a:pt x="1167" y="800"/>
                  <a:pt x="1165" y="812"/>
                  <a:pt x="1159" y="812"/>
                </a:cubicBezTo>
                <a:cubicBezTo>
                  <a:pt x="1155" y="820"/>
                  <a:pt x="1149" y="821"/>
                  <a:pt x="1145" y="828"/>
                </a:cubicBezTo>
                <a:cubicBezTo>
                  <a:pt x="1143" y="840"/>
                  <a:pt x="1134" y="833"/>
                  <a:pt x="1131" y="845"/>
                </a:cubicBezTo>
                <a:cubicBezTo>
                  <a:pt x="1127" y="843"/>
                  <a:pt x="1127" y="852"/>
                  <a:pt x="1123" y="850"/>
                </a:cubicBezTo>
                <a:cubicBezTo>
                  <a:pt x="1120" y="851"/>
                  <a:pt x="1118" y="853"/>
                  <a:pt x="1116" y="857"/>
                </a:cubicBezTo>
                <a:cubicBezTo>
                  <a:pt x="1110" y="858"/>
                  <a:pt x="1107" y="867"/>
                  <a:pt x="1101" y="869"/>
                </a:cubicBezTo>
                <a:cubicBezTo>
                  <a:pt x="1091" y="878"/>
                  <a:pt x="1081" y="885"/>
                  <a:pt x="1072" y="897"/>
                </a:cubicBezTo>
                <a:cubicBezTo>
                  <a:pt x="1048" y="909"/>
                  <a:pt x="1028" y="932"/>
                  <a:pt x="1004" y="942"/>
                </a:cubicBezTo>
                <a:cubicBezTo>
                  <a:pt x="997" y="954"/>
                  <a:pt x="987" y="959"/>
                  <a:pt x="979" y="969"/>
                </a:cubicBezTo>
                <a:cubicBezTo>
                  <a:pt x="970" y="977"/>
                  <a:pt x="963" y="988"/>
                  <a:pt x="952" y="992"/>
                </a:cubicBezTo>
                <a:cubicBezTo>
                  <a:pt x="947" y="985"/>
                  <a:pt x="960" y="979"/>
                  <a:pt x="963" y="975"/>
                </a:cubicBezTo>
                <a:cubicBezTo>
                  <a:pt x="969" y="971"/>
                  <a:pt x="974" y="965"/>
                  <a:pt x="980" y="960"/>
                </a:cubicBezTo>
                <a:cubicBezTo>
                  <a:pt x="982" y="946"/>
                  <a:pt x="992" y="953"/>
                  <a:pt x="995" y="941"/>
                </a:cubicBezTo>
                <a:cubicBezTo>
                  <a:pt x="1001" y="938"/>
                  <a:pt x="1005" y="929"/>
                  <a:pt x="1012" y="930"/>
                </a:cubicBezTo>
                <a:cubicBezTo>
                  <a:pt x="1011" y="925"/>
                  <a:pt x="1013" y="926"/>
                  <a:pt x="1016" y="922"/>
                </a:cubicBezTo>
                <a:cubicBezTo>
                  <a:pt x="1021" y="923"/>
                  <a:pt x="1016" y="917"/>
                  <a:pt x="1021" y="918"/>
                </a:cubicBezTo>
                <a:cubicBezTo>
                  <a:pt x="1027" y="914"/>
                  <a:pt x="1032" y="907"/>
                  <a:pt x="1037" y="904"/>
                </a:cubicBezTo>
                <a:cubicBezTo>
                  <a:pt x="1042" y="897"/>
                  <a:pt x="1049" y="895"/>
                  <a:pt x="1054" y="889"/>
                </a:cubicBezTo>
                <a:cubicBezTo>
                  <a:pt x="1058" y="882"/>
                  <a:pt x="1067" y="885"/>
                  <a:pt x="1070" y="874"/>
                </a:cubicBezTo>
                <a:cubicBezTo>
                  <a:pt x="1078" y="876"/>
                  <a:pt x="1081" y="863"/>
                  <a:pt x="1087" y="859"/>
                </a:cubicBezTo>
                <a:cubicBezTo>
                  <a:pt x="1092" y="855"/>
                  <a:pt x="1097" y="849"/>
                  <a:pt x="1103" y="844"/>
                </a:cubicBezTo>
                <a:cubicBezTo>
                  <a:pt x="1115" y="837"/>
                  <a:pt x="1124" y="823"/>
                  <a:pt x="1137" y="818"/>
                </a:cubicBezTo>
                <a:cubicBezTo>
                  <a:pt x="1158" y="797"/>
                  <a:pt x="1180" y="777"/>
                  <a:pt x="1198" y="747"/>
                </a:cubicBezTo>
                <a:cubicBezTo>
                  <a:pt x="1204" y="751"/>
                  <a:pt x="1194" y="759"/>
                  <a:pt x="1194" y="765"/>
                </a:cubicBezTo>
                <a:close/>
                <a:moveTo>
                  <a:pt x="1017" y="850"/>
                </a:moveTo>
                <a:cubicBezTo>
                  <a:pt x="1022" y="849"/>
                  <a:pt x="1025" y="843"/>
                  <a:pt x="1029" y="839"/>
                </a:cubicBezTo>
                <a:cubicBezTo>
                  <a:pt x="1035" y="830"/>
                  <a:pt x="1044" y="828"/>
                  <a:pt x="1049" y="816"/>
                </a:cubicBezTo>
                <a:cubicBezTo>
                  <a:pt x="1054" y="816"/>
                  <a:pt x="1056" y="809"/>
                  <a:pt x="1060" y="805"/>
                </a:cubicBezTo>
                <a:cubicBezTo>
                  <a:pt x="1064" y="803"/>
                  <a:pt x="1067" y="797"/>
                  <a:pt x="1071" y="795"/>
                </a:cubicBezTo>
                <a:cubicBezTo>
                  <a:pt x="1073" y="786"/>
                  <a:pt x="1081" y="793"/>
                  <a:pt x="1083" y="784"/>
                </a:cubicBezTo>
                <a:cubicBezTo>
                  <a:pt x="1087" y="784"/>
                  <a:pt x="1088" y="774"/>
                  <a:pt x="1093" y="776"/>
                </a:cubicBezTo>
                <a:cubicBezTo>
                  <a:pt x="1092" y="768"/>
                  <a:pt x="1107" y="772"/>
                  <a:pt x="1100" y="766"/>
                </a:cubicBezTo>
                <a:cubicBezTo>
                  <a:pt x="1104" y="762"/>
                  <a:pt x="1110" y="765"/>
                  <a:pt x="1112" y="756"/>
                </a:cubicBezTo>
                <a:cubicBezTo>
                  <a:pt x="1119" y="749"/>
                  <a:pt x="1124" y="737"/>
                  <a:pt x="1133" y="737"/>
                </a:cubicBezTo>
                <a:cubicBezTo>
                  <a:pt x="1145" y="716"/>
                  <a:pt x="1164" y="714"/>
                  <a:pt x="1175" y="693"/>
                </a:cubicBezTo>
                <a:cubicBezTo>
                  <a:pt x="1183" y="689"/>
                  <a:pt x="1191" y="687"/>
                  <a:pt x="1196" y="676"/>
                </a:cubicBezTo>
                <a:cubicBezTo>
                  <a:pt x="1204" y="678"/>
                  <a:pt x="1208" y="667"/>
                  <a:pt x="1215" y="663"/>
                </a:cubicBezTo>
                <a:cubicBezTo>
                  <a:pt x="1224" y="665"/>
                  <a:pt x="1227" y="648"/>
                  <a:pt x="1236" y="650"/>
                </a:cubicBezTo>
                <a:cubicBezTo>
                  <a:pt x="1241" y="641"/>
                  <a:pt x="1249" y="642"/>
                  <a:pt x="1254" y="633"/>
                </a:cubicBezTo>
                <a:cubicBezTo>
                  <a:pt x="1259" y="637"/>
                  <a:pt x="1249" y="646"/>
                  <a:pt x="1248" y="652"/>
                </a:cubicBezTo>
                <a:cubicBezTo>
                  <a:pt x="1242" y="657"/>
                  <a:pt x="1239" y="670"/>
                  <a:pt x="1232" y="674"/>
                </a:cubicBezTo>
                <a:cubicBezTo>
                  <a:pt x="1224" y="684"/>
                  <a:pt x="1213" y="689"/>
                  <a:pt x="1204" y="699"/>
                </a:cubicBezTo>
                <a:cubicBezTo>
                  <a:pt x="1198" y="701"/>
                  <a:pt x="1193" y="705"/>
                  <a:pt x="1189" y="711"/>
                </a:cubicBezTo>
                <a:cubicBezTo>
                  <a:pt x="1183" y="710"/>
                  <a:pt x="1181" y="722"/>
                  <a:pt x="1175" y="721"/>
                </a:cubicBezTo>
                <a:cubicBezTo>
                  <a:pt x="1166" y="731"/>
                  <a:pt x="1156" y="736"/>
                  <a:pt x="1148" y="747"/>
                </a:cubicBezTo>
                <a:cubicBezTo>
                  <a:pt x="1141" y="746"/>
                  <a:pt x="1140" y="758"/>
                  <a:pt x="1134" y="756"/>
                </a:cubicBezTo>
                <a:cubicBezTo>
                  <a:pt x="1130" y="762"/>
                  <a:pt x="1125" y="764"/>
                  <a:pt x="1123" y="773"/>
                </a:cubicBezTo>
                <a:cubicBezTo>
                  <a:pt x="1114" y="769"/>
                  <a:pt x="1111" y="778"/>
                  <a:pt x="1107" y="786"/>
                </a:cubicBezTo>
                <a:cubicBezTo>
                  <a:pt x="1100" y="781"/>
                  <a:pt x="1098" y="792"/>
                  <a:pt x="1093" y="795"/>
                </a:cubicBezTo>
                <a:cubicBezTo>
                  <a:pt x="1081" y="794"/>
                  <a:pt x="1077" y="815"/>
                  <a:pt x="1066" y="814"/>
                </a:cubicBezTo>
                <a:cubicBezTo>
                  <a:pt x="1064" y="827"/>
                  <a:pt x="1055" y="822"/>
                  <a:pt x="1052" y="830"/>
                </a:cubicBezTo>
                <a:cubicBezTo>
                  <a:pt x="1048" y="835"/>
                  <a:pt x="1042" y="836"/>
                  <a:pt x="1038" y="840"/>
                </a:cubicBezTo>
                <a:cubicBezTo>
                  <a:pt x="1029" y="847"/>
                  <a:pt x="1020" y="854"/>
                  <a:pt x="1011" y="863"/>
                </a:cubicBezTo>
                <a:cubicBezTo>
                  <a:pt x="1005" y="857"/>
                  <a:pt x="1017" y="855"/>
                  <a:pt x="1017" y="850"/>
                </a:cubicBezTo>
                <a:close/>
                <a:moveTo>
                  <a:pt x="964" y="911"/>
                </a:moveTo>
                <a:cubicBezTo>
                  <a:pt x="967" y="905"/>
                  <a:pt x="972" y="903"/>
                  <a:pt x="975" y="894"/>
                </a:cubicBezTo>
                <a:cubicBezTo>
                  <a:pt x="982" y="896"/>
                  <a:pt x="983" y="882"/>
                  <a:pt x="990" y="882"/>
                </a:cubicBezTo>
                <a:cubicBezTo>
                  <a:pt x="992" y="872"/>
                  <a:pt x="999" y="873"/>
                  <a:pt x="1001" y="865"/>
                </a:cubicBezTo>
                <a:cubicBezTo>
                  <a:pt x="1013" y="869"/>
                  <a:pt x="996" y="876"/>
                  <a:pt x="994" y="880"/>
                </a:cubicBezTo>
                <a:cubicBezTo>
                  <a:pt x="991" y="889"/>
                  <a:pt x="984" y="889"/>
                  <a:pt x="982" y="900"/>
                </a:cubicBezTo>
                <a:cubicBezTo>
                  <a:pt x="970" y="902"/>
                  <a:pt x="966" y="920"/>
                  <a:pt x="957" y="927"/>
                </a:cubicBezTo>
                <a:cubicBezTo>
                  <a:pt x="950" y="921"/>
                  <a:pt x="962" y="916"/>
                  <a:pt x="964" y="911"/>
                </a:cubicBezTo>
                <a:close/>
                <a:moveTo>
                  <a:pt x="937" y="976"/>
                </a:moveTo>
                <a:cubicBezTo>
                  <a:pt x="942" y="962"/>
                  <a:pt x="950" y="959"/>
                  <a:pt x="955" y="945"/>
                </a:cubicBezTo>
                <a:cubicBezTo>
                  <a:pt x="986" y="914"/>
                  <a:pt x="990" y="909"/>
                  <a:pt x="993" y="902"/>
                </a:cubicBezTo>
                <a:cubicBezTo>
                  <a:pt x="1021" y="867"/>
                  <a:pt x="1029" y="873"/>
                  <a:pt x="1031" y="862"/>
                </a:cubicBezTo>
                <a:cubicBezTo>
                  <a:pt x="1090" y="817"/>
                  <a:pt x="1091" y="805"/>
                  <a:pt x="1098" y="807"/>
                </a:cubicBezTo>
                <a:cubicBezTo>
                  <a:pt x="1145" y="768"/>
                  <a:pt x="1151" y="756"/>
                  <a:pt x="1161" y="753"/>
                </a:cubicBezTo>
                <a:cubicBezTo>
                  <a:pt x="1216" y="716"/>
                  <a:pt x="1201" y="720"/>
                  <a:pt x="1199" y="732"/>
                </a:cubicBezTo>
                <a:cubicBezTo>
                  <a:pt x="1172" y="765"/>
                  <a:pt x="1160" y="775"/>
                  <a:pt x="1150" y="789"/>
                </a:cubicBezTo>
                <a:cubicBezTo>
                  <a:pt x="1106" y="828"/>
                  <a:pt x="1092" y="833"/>
                  <a:pt x="1082" y="847"/>
                </a:cubicBezTo>
                <a:cubicBezTo>
                  <a:pt x="1035" y="879"/>
                  <a:pt x="1028" y="902"/>
                  <a:pt x="1014" y="906"/>
                </a:cubicBezTo>
                <a:cubicBezTo>
                  <a:pt x="978" y="947"/>
                  <a:pt x="968" y="943"/>
                  <a:pt x="965" y="957"/>
                </a:cubicBezTo>
                <a:cubicBezTo>
                  <a:pt x="937" y="979"/>
                  <a:pt x="927" y="997"/>
                  <a:pt x="922" y="1003"/>
                </a:cubicBezTo>
                <a:close/>
                <a:moveTo>
                  <a:pt x="919" y="961"/>
                </a:moveTo>
                <a:cubicBezTo>
                  <a:pt x="921" y="962"/>
                  <a:pt x="924" y="963"/>
                  <a:pt x="927" y="964"/>
                </a:cubicBezTo>
                <a:cubicBezTo>
                  <a:pt x="925" y="968"/>
                  <a:pt x="923" y="971"/>
                  <a:pt x="922" y="975"/>
                </a:cubicBezTo>
                <a:cubicBezTo>
                  <a:pt x="915" y="973"/>
                  <a:pt x="918" y="966"/>
                  <a:pt x="919" y="961"/>
                </a:cubicBezTo>
                <a:close/>
                <a:moveTo>
                  <a:pt x="841" y="587"/>
                </a:moveTo>
                <a:cubicBezTo>
                  <a:pt x="846" y="580"/>
                  <a:pt x="843" y="593"/>
                  <a:pt x="848" y="593"/>
                </a:cubicBezTo>
                <a:cubicBezTo>
                  <a:pt x="847" y="597"/>
                  <a:pt x="851" y="600"/>
                  <a:pt x="849" y="604"/>
                </a:cubicBezTo>
                <a:cubicBezTo>
                  <a:pt x="849" y="612"/>
                  <a:pt x="856" y="617"/>
                  <a:pt x="852" y="627"/>
                </a:cubicBezTo>
                <a:cubicBezTo>
                  <a:pt x="858" y="639"/>
                  <a:pt x="862" y="651"/>
                  <a:pt x="867" y="663"/>
                </a:cubicBezTo>
                <a:cubicBezTo>
                  <a:pt x="868" y="670"/>
                  <a:pt x="870" y="676"/>
                  <a:pt x="874" y="682"/>
                </a:cubicBezTo>
                <a:cubicBezTo>
                  <a:pt x="873" y="689"/>
                  <a:pt x="877" y="694"/>
                  <a:pt x="879" y="700"/>
                </a:cubicBezTo>
                <a:cubicBezTo>
                  <a:pt x="884" y="705"/>
                  <a:pt x="883" y="713"/>
                  <a:pt x="886" y="719"/>
                </a:cubicBezTo>
                <a:cubicBezTo>
                  <a:pt x="888" y="725"/>
                  <a:pt x="890" y="731"/>
                  <a:pt x="890" y="737"/>
                </a:cubicBezTo>
                <a:cubicBezTo>
                  <a:pt x="896" y="749"/>
                  <a:pt x="896" y="762"/>
                  <a:pt x="903" y="772"/>
                </a:cubicBezTo>
                <a:cubicBezTo>
                  <a:pt x="901" y="790"/>
                  <a:pt x="910" y="804"/>
                  <a:pt x="909" y="822"/>
                </a:cubicBezTo>
                <a:cubicBezTo>
                  <a:pt x="912" y="826"/>
                  <a:pt x="913" y="829"/>
                  <a:pt x="913" y="834"/>
                </a:cubicBezTo>
                <a:cubicBezTo>
                  <a:pt x="906" y="841"/>
                  <a:pt x="921" y="840"/>
                  <a:pt x="914" y="847"/>
                </a:cubicBezTo>
                <a:cubicBezTo>
                  <a:pt x="921" y="852"/>
                  <a:pt x="911" y="864"/>
                  <a:pt x="920" y="869"/>
                </a:cubicBezTo>
                <a:cubicBezTo>
                  <a:pt x="918" y="872"/>
                  <a:pt x="916" y="876"/>
                  <a:pt x="919" y="878"/>
                </a:cubicBezTo>
                <a:cubicBezTo>
                  <a:pt x="916" y="879"/>
                  <a:pt x="913" y="881"/>
                  <a:pt x="916" y="883"/>
                </a:cubicBezTo>
                <a:cubicBezTo>
                  <a:pt x="918" y="888"/>
                  <a:pt x="915" y="894"/>
                  <a:pt x="912" y="900"/>
                </a:cubicBezTo>
                <a:cubicBezTo>
                  <a:pt x="904" y="894"/>
                  <a:pt x="909" y="884"/>
                  <a:pt x="903" y="877"/>
                </a:cubicBezTo>
                <a:cubicBezTo>
                  <a:pt x="905" y="867"/>
                  <a:pt x="899" y="861"/>
                  <a:pt x="902" y="851"/>
                </a:cubicBezTo>
                <a:cubicBezTo>
                  <a:pt x="900" y="845"/>
                  <a:pt x="896" y="840"/>
                  <a:pt x="898" y="833"/>
                </a:cubicBezTo>
                <a:cubicBezTo>
                  <a:pt x="895" y="828"/>
                  <a:pt x="893" y="823"/>
                  <a:pt x="892" y="818"/>
                </a:cubicBezTo>
                <a:cubicBezTo>
                  <a:pt x="887" y="808"/>
                  <a:pt x="887" y="796"/>
                  <a:pt x="884" y="786"/>
                </a:cubicBezTo>
                <a:cubicBezTo>
                  <a:pt x="880" y="775"/>
                  <a:pt x="877" y="763"/>
                  <a:pt x="874" y="752"/>
                </a:cubicBezTo>
                <a:cubicBezTo>
                  <a:pt x="870" y="742"/>
                  <a:pt x="867" y="732"/>
                  <a:pt x="866" y="720"/>
                </a:cubicBezTo>
                <a:cubicBezTo>
                  <a:pt x="866" y="717"/>
                  <a:pt x="862" y="714"/>
                  <a:pt x="865" y="710"/>
                </a:cubicBezTo>
                <a:cubicBezTo>
                  <a:pt x="862" y="708"/>
                  <a:pt x="865" y="704"/>
                  <a:pt x="862" y="702"/>
                </a:cubicBezTo>
                <a:cubicBezTo>
                  <a:pt x="864" y="695"/>
                  <a:pt x="855" y="693"/>
                  <a:pt x="860" y="685"/>
                </a:cubicBezTo>
                <a:cubicBezTo>
                  <a:pt x="855" y="675"/>
                  <a:pt x="855" y="664"/>
                  <a:pt x="852" y="653"/>
                </a:cubicBezTo>
                <a:cubicBezTo>
                  <a:pt x="853" y="641"/>
                  <a:pt x="847" y="632"/>
                  <a:pt x="849" y="619"/>
                </a:cubicBezTo>
                <a:cubicBezTo>
                  <a:pt x="842" y="610"/>
                  <a:pt x="848" y="596"/>
                  <a:pt x="841" y="587"/>
                </a:cubicBezTo>
                <a:close/>
                <a:moveTo>
                  <a:pt x="881" y="931"/>
                </a:moveTo>
                <a:cubicBezTo>
                  <a:pt x="877" y="917"/>
                  <a:pt x="876" y="902"/>
                  <a:pt x="868" y="890"/>
                </a:cubicBezTo>
                <a:cubicBezTo>
                  <a:pt x="874" y="880"/>
                  <a:pt x="861" y="877"/>
                  <a:pt x="866" y="867"/>
                </a:cubicBezTo>
                <a:cubicBezTo>
                  <a:pt x="859" y="862"/>
                  <a:pt x="865" y="852"/>
                  <a:pt x="859" y="847"/>
                </a:cubicBezTo>
                <a:cubicBezTo>
                  <a:pt x="862" y="830"/>
                  <a:pt x="851" y="818"/>
                  <a:pt x="851" y="802"/>
                </a:cubicBezTo>
                <a:cubicBezTo>
                  <a:pt x="853" y="793"/>
                  <a:pt x="844" y="789"/>
                  <a:pt x="849" y="779"/>
                </a:cubicBezTo>
                <a:cubicBezTo>
                  <a:pt x="845" y="773"/>
                  <a:pt x="844" y="766"/>
                  <a:pt x="846" y="758"/>
                </a:cubicBezTo>
                <a:cubicBezTo>
                  <a:pt x="842" y="745"/>
                  <a:pt x="841" y="729"/>
                  <a:pt x="840" y="714"/>
                </a:cubicBezTo>
                <a:cubicBezTo>
                  <a:pt x="846" y="704"/>
                  <a:pt x="835" y="700"/>
                  <a:pt x="842" y="690"/>
                </a:cubicBezTo>
                <a:cubicBezTo>
                  <a:pt x="837" y="684"/>
                  <a:pt x="843" y="675"/>
                  <a:pt x="839" y="669"/>
                </a:cubicBezTo>
                <a:cubicBezTo>
                  <a:pt x="840" y="666"/>
                  <a:pt x="841" y="664"/>
                  <a:pt x="842" y="661"/>
                </a:cubicBezTo>
                <a:cubicBezTo>
                  <a:pt x="848" y="673"/>
                  <a:pt x="848" y="687"/>
                  <a:pt x="850" y="700"/>
                </a:cubicBezTo>
                <a:cubicBezTo>
                  <a:pt x="852" y="713"/>
                  <a:pt x="855" y="726"/>
                  <a:pt x="858" y="738"/>
                </a:cubicBezTo>
                <a:cubicBezTo>
                  <a:pt x="856" y="746"/>
                  <a:pt x="861" y="752"/>
                  <a:pt x="861" y="759"/>
                </a:cubicBezTo>
                <a:cubicBezTo>
                  <a:pt x="864" y="762"/>
                  <a:pt x="865" y="765"/>
                  <a:pt x="863" y="769"/>
                </a:cubicBezTo>
                <a:cubicBezTo>
                  <a:pt x="868" y="770"/>
                  <a:pt x="867" y="774"/>
                  <a:pt x="866" y="777"/>
                </a:cubicBezTo>
                <a:cubicBezTo>
                  <a:pt x="875" y="780"/>
                  <a:pt x="867" y="790"/>
                  <a:pt x="874" y="794"/>
                </a:cubicBezTo>
                <a:cubicBezTo>
                  <a:pt x="870" y="799"/>
                  <a:pt x="877" y="800"/>
                  <a:pt x="876" y="804"/>
                </a:cubicBezTo>
                <a:cubicBezTo>
                  <a:pt x="876" y="807"/>
                  <a:pt x="877" y="810"/>
                  <a:pt x="875" y="813"/>
                </a:cubicBezTo>
                <a:cubicBezTo>
                  <a:pt x="877" y="820"/>
                  <a:pt x="883" y="825"/>
                  <a:pt x="882" y="832"/>
                </a:cubicBezTo>
                <a:cubicBezTo>
                  <a:pt x="886" y="837"/>
                  <a:pt x="881" y="846"/>
                  <a:pt x="890" y="849"/>
                </a:cubicBezTo>
                <a:cubicBezTo>
                  <a:pt x="886" y="865"/>
                  <a:pt x="893" y="877"/>
                  <a:pt x="893" y="892"/>
                </a:cubicBezTo>
                <a:cubicBezTo>
                  <a:pt x="900" y="903"/>
                  <a:pt x="895" y="918"/>
                  <a:pt x="901" y="930"/>
                </a:cubicBezTo>
                <a:cubicBezTo>
                  <a:pt x="897" y="946"/>
                  <a:pt x="907" y="956"/>
                  <a:pt x="905" y="970"/>
                </a:cubicBezTo>
                <a:cubicBezTo>
                  <a:pt x="904" y="985"/>
                  <a:pt x="901" y="999"/>
                  <a:pt x="905" y="1012"/>
                </a:cubicBezTo>
                <a:cubicBezTo>
                  <a:pt x="902" y="1018"/>
                  <a:pt x="896" y="1008"/>
                  <a:pt x="898" y="1006"/>
                </a:cubicBezTo>
                <a:cubicBezTo>
                  <a:pt x="896" y="1003"/>
                  <a:pt x="894" y="1000"/>
                  <a:pt x="897" y="995"/>
                </a:cubicBezTo>
                <a:cubicBezTo>
                  <a:pt x="892" y="989"/>
                  <a:pt x="893" y="981"/>
                  <a:pt x="891" y="973"/>
                </a:cubicBezTo>
                <a:cubicBezTo>
                  <a:pt x="890" y="958"/>
                  <a:pt x="882" y="946"/>
                  <a:pt x="881" y="931"/>
                </a:cubicBezTo>
                <a:close/>
                <a:moveTo>
                  <a:pt x="3511" y="22"/>
                </a:moveTo>
                <a:cubicBezTo>
                  <a:pt x="3510" y="27"/>
                  <a:pt x="3507" y="34"/>
                  <a:pt x="3510" y="38"/>
                </a:cubicBezTo>
                <a:cubicBezTo>
                  <a:pt x="3508" y="43"/>
                  <a:pt x="3508" y="47"/>
                  <a:pt x="3511" y="51"/>
                </a:cubicBezTo>
                <a:cubicBezTo>
                  <a:pt x="3510" y="56"/>
                  <a:pt x="3508" y="62"/>
                  <a:pt x="3510" y="66"/>
                </a:cubicBezTo>
                <a:cubicBezTo>
                  <a:pt x="3517" y="55"/>
                  <a:pt x="3511" y="48"/>
                  <a:pt x="3517" y="37"/>
                </a:cubicBezTo>
                <a:cubicBezTo>
                  <a:pt x="3513" y="30"/>
                  <a:pt x="3519" y="19"/>
                  <a:pt x="3515" y="11"/>
                </a:cubicBezTo>
                <a:cubicBezTo>
                  <a:pt x="3517" y="8"/>
                  <a:pt x="3517" y="4"/>
                  <a:pt x="3517" y="1"/>
                </a:cubicBezTo>
                <a:cubicBezTo>
                  <a:pt x="3508" y="1"/>
                  <a:pt x="3508" y="1"/>
                  <a:pt x="3508" y="1"/>
                </a:cubicBezTo>
                <a:cubicBezTo>
                  <a:pt x="3508" y="4"/>
                  <a:pt x="3509" y="6"/>
                  <a:pt x="3510" y="9"/>
                </a:cubicBezTo>
                <a:cubicBezTo>
                  <a:pt x="3508" y="14"/>
                  <a:pt x="3508" y="19"/>
                  <a:pt x="3511" y="22"/>
                </a:cubicBezTo>
                <a:close/>
                <a:moveTo>
                  <a:pt x="3281" y="65"/>
                </a:moveTo>
                <a:cubicBezTo>
                  <a:pt x="3285" y="66"/>
                  <a:pt x="3283" y="60"/>
                  <a:pt x="3280" y="58"/>
                </a:cubicBezTo>
                <a:cubicBezTo>
                  <a:pt x="3286" y="52"/>
                  <a:pt x="3279" y="50"/>
                  <a:pt x="3283" y="44"/>
                </a:cubicBezTo>
                <a:cubicBezTo>
                  <a:pt x="3279" y="37"/>
                  <a:pt x="3284" y="26"/>
                  <a:pt x="3282" y="18"/>
                </a:cubicBezTo>
                <a:cubicBezTo>
                  <a:pt x="3283" y="12"/>
                  <a:pt x="3285" y="6"/>
                  <a:pt x="3286" y="1"/>
                </a:cubicBezTo>
                <a:cubicBezTo>
                  <a:pt x="3281" y="1"/>
                  <a:pt x="3281" y="1"/>
                  <a:pt x="3281" y="1"/>
                </a:cubicBezTo>
                <a:cubicBezTo>
                  <a:pt x="3279" y="7"/>
                  <a:pt x="3278" y="13"/>
                  <a:pt x="3274" y="21"/>
                </a:cubicBezTo>
                <a:cubicBezTo>
                  <a:pt x="3278" y="27"/>
                  <a:pt x="3275" y="35"/>
                  <a:pt x="3274" y="43"/>
                </a:cubicBezTo>
                <a:cubicBezTo>
                  <a:pt x="3281" y="48"/>
                  <a:pt x="3268" y="61"/>
                  <a:pt x="3281" y="65"/>
                </a:cubicBezTo>
                <a:close/>
                <a:moveTo>
                  <a:pt x="3468" y="92"/>
                </a:moveTo>
                <a:cubicBezTo>
                  <a:pt x="3470" y="79"/>
                  <a:pt x="3469" y="72"/>
                  <a:pt x="3478" y="62"/>
                </a:cubicBezTo>
                <a:cubicBezTo>
                  <a:pt x="3473" y="59"/>
                  <a:pt x="3480" y="52"/>
                  <a:pt x="3477" y="49"/>
                </a:cubicBezTo>
                <a:cubicBezTo>
                  <a:pt x="3481" y="43"/>
                  <a:pt x="3475" y="41"/>
                  <a:pt x="3480" y="34"/>
                </a:cubicBezTo>
                <a:cubicBezTo>
                  <a:pt x="3475" y="32"/>
                  <a:pt x="3482" y="24"/>
                  <a:pt x="3479" y="21"/>
                </a:cubicBezTo>
                <a:cubicBezTo>
                  <a:pt x="3483" y="15"/>
                  <a:pt x="3477" y="13"/>
                  <a:pt x="3483" y="7"/>
                </a:cubicBezTo>
                <a:cubicBezTo>
                  <a:pt x="3482" y="5"/>
                  <a:pt x="3481" y="3"/>
                  <a:pt x="3481" y="1"/>
                </a:cubicBezTo>
                <a:cubicBezTo>
                  <a:pt x="3473" y="1"/>
                  <a:pt x="3473" y="1"/>
                  <a:pt x="3473" y="1"/>
                </a:cubicBezTo>
                <a:cubicBezTo>
                  <a:pt x="3474" y="7"/>
                  <a:pt x="3470" y="16"/>
                  <a:pt x="3473" y="22"/>
                </a:cubicBezTo>
                <a:cubicBezTo>
                  <a:pt x="3470" y="32"/>
                  <a:pt x="3474" y="40"/>
                  <a:pt x="3473" y="50"/>
                </a:cubicBezTo>
                <a:cubicBezTo>
                  <a:pt x="3469" y="58"/>
                  <a:pt x="3473" y="63"/>
                  <a:pt x="3467" y="73"/>
                </a:cubicBezTo>
                <a:cubicBezTo>
                  <a:pt x="3470" y="78"/>
                  <a:pt x="3460" y="89"/>
                  <a:pt x="3468" y="92"/>
                </a:cubicBezTo>
                <a:close/>
                <a:moveTo>
                  <a:pt x="3356" y="94"/>
                </a:moveTo>
                <a:cubicBezTo>
                  <a:pt x="3354" y="99"/>
                  <a:pt x="3354" y="104"/>
                  <a:pt x="3357" y="107"/>
                </a:cubicBezTo>
                <a:cubicBezTo>
                  <a:pt x="3357" y="109"/>
                  <a:pt x="3355" y="112"/>
                  <a:pt x="3357" y="114"/>
                </a:cubicBezTo>
                <a:cubicBezTo>
                  <a:pt x="3359" y="114"/>
                  <a:pt x="3361" y="113"/>
                  <a:pt x="3358" y="111"/>
                </a:cubicBezTo>
                <a:cubicBezTo>
                  <a:pt x="3362" y="90"/>
                  <a:pt x="3362" y="70"/>
                  <a:pt x="3363" y="50"/>
                </a:cubicBezTo>
                <a:cubicBezTo>
                  <a:pt x="3369" y="42"/>
                  <a:pt x="3362" y="40"/>
                  <a:pt x="3363" y="34"/>
                </a:cubicBezTo>
                <a:cubicBezTo>
                  <a:pt x="3359" y="31"/>
                  <a:pt x="3369" y="22"/>
                  <a:pt x="3364" y="19"/>
                </a:cubicBezTo>
                <a:cubicBezTo>
                  <a:pt x="3365" y="12"/>
                  <a:pt x="3366" y="6"/>
                  <a:pt x="3365" y="1"/>
                </a:cubicBezTo>
                <a:cubicBezTo>
                  <a:pt x="3358" y="1"/>
                  <a:pt x="3358" y="1"/>
                  <a:pt x="3358" y="1"/>
                </a:cubicBezTo>
                <a:cubicBezTo>
                  <a:pt x="3358" y="2"/>
                  <a:pt x="3358" y="4"/>
                  <a:pt x="3357" y="6"/>
                </a:cubicBezTo>
                <a:cubicBezTo>
                  <a:pt x="3360" y="9"/>
                  <a:pt x="3353" y="16"/>
                  <a:pt x="3357" y="19"/>
                </a:cubicBezTo>
                <a:cubicBezTo>
                  <a:pt x="3353" y="37"/>
                  <a:pt x="3358" y="53"/>
                  <a:pt x="3354" y="71"/>
                </a:cubicBezTo>
                <a:cubicBezTo>
                  <a:pt x="3357" y="78"/>
                  <a:pt x="3352" y="88"/>
                  <a:pt x="3356" y="94"/>
                </a:cubicBezTo>
                <a:close/>
                <a:moveTo>
                  <a:pt x="3438" y="168"/>
                </a:moveTo>
                <a:cubicBezTo>
                  <a:pt x="3445" y="146"/>
                  <a:pt x="3445" y="127"/>
                  <a:pt x="3449" y="106"/>
                </a:cubicBezTo>
                <a:cubicBezTo>
                  <a:pt x="3444" y="103"/>
                  <a:pt x="3451" y="96"/>
                  <a:pt x="3448" y="93"/>
                </a:cubicBezTo>
                <a:cubicBezTo>
                  <a:pt x="3440" y="91"/>
                  <a:pt x="3457" y="79"/>
                  <a:pt x="3449" y="77"/>
                </a:cubicBezTo>
                <a:cubicBezTo>
                  <a:pt x="3451" y="67"/>
                  <a:pt x="3449" y="58"/>
                  <a:pt x="3452" y="47"/>
                </a:cubicBezTo>
                <a:cubicBezTo>
                  <a:pt x="3451" y="32"/>
                  <a:pt x="3451" y="17"/>
                  <a:pt x="3451" y="1"/>
                </a:cubicBezTo>
                <a:cubicBezTo>
                  <a:pt x="3442" y="1"/>
                  <a:pt x="3442" y="1"/>
                  <a:pt x="3442" y="1"/>
                </a:cubicBezTo>
                <a:cubicBezTo>
                  <a:pt x="3440" y="14"/>
                  <a:pt x="3446" y="24"/>
                  <a:pt x="3440" y="39"/>
                </a:cubicBezTo>
                <a:cubicBezTo>
                  <a:pt x="3443" y="44"/>
                  <a:pt x="3439" y="53"/>
                  <a:pt x="3441" y="58"/>
                </a:cubicBezTo>
                <a:cubicBezTo>
                  <a:pt x="3442" y="66"/>
                  <a:pt x="3440" y="74"/>
                  <a:pt x="3441" y="80"/>
                </a:cubicBezTo>
                <a:cubicBezTo>
                  <a:pt x="3440" y="95"/>
                  <a:pt x="3439" y="109"/>
                  <a:pt x="3438" y="123"/>
                </a:cubicBezTo>
                <a:cubicBezTo>
                  <a:pt x="3441" y="130"/>
                  <a:pt x="3433" y="140"/>
                  <a:pt x="3438" y="146"/>
                </a:cubicBezTo>
                <a:cubicBezTo>
                  <a:pt x="3441" y="152"/>
                  <a:pt x="3428" y="164"/>
                  <a:pt x="3438" y="168"/>
                </a:cubicBezTo>
                <a:close/>
                <a:moveTo>
                  <a:pt x="3415" y="170"/>
                </a:moveTo>
                <a:cubicBezTo>
                  <a:pt x="3410" y="160"/>
                  <a:pt x="3425" y="143"/>
                  <a:pt x="3418" y="134"/>
                </a:cubicBezTo>
                <a:cubicBezTo>
                  <a:pt x="3427" y="119"/>
                  <a:pt x="3423" y="108"/>
                  <a:pt x="3425" y="96"/>
                </a:cubicBezTo>
                <a:cubicBezTo>
                  <a:pt x="3429" y="88"/>
                  <a:pt x="3424" y="87"/>
                  <a:pt x="3424" y="83"/>
                </a:cubicBezTo>
                <a:cubicBezTo>
                  <a:pt x="3425" y="81"/>
                  <a:pt x="3427" y="79"/>
                  <a:pt x="3427" y="77"/>
                </a:cubicBezTo>
                <a:cubicBezTo>
                  <a:pt x="3427" y="72"/>
                  <a:pt x="3424" y="65"/>
                  <a:pt x="3428" y="59"/>
                </a:cubicBezTo>
                <a:cubicBezTo>
                  <a:pt x="3422" y="56"/>
                  <a:pt x="3431" y="46"/>
                  <a:pt x="3426" y="42"/>
                </a:cubicBezTo>
                <a:cubicBezTo>
                  <a:pt x="3426" y="36"/>
                  <a:pt x="3425" y="29"/>
                  <a:pt x="3425" y="23"/>
                </a:cubicBezTo>
                <a:cubicBezTo>
                  <a:pt x="3427" y="15"/>
                  <a:pt x="3428" y="8"/>
                  <a:pt x="3428" y="1"/>
                </a:cubicBezTo>
                <a:cubicBezTo>
                  <a:pt x="3418" y="1"/>
                  <a:pt x="3418" y="1"/>
                  <a:pt x="3418" y="1"/>
                </a:cubicBezTo>
                <a:cubicBezTo>
                  <a:pt x="3419" y="25"/>
                  <a:pt x="3418" y="50"/>
                  <a:pt x="3419" y="74"/>
                </a:cubicBezTo>
                <a:cubicBezTo>
                  <a:pt x="3418" y="90"/>
                  <a:pt x="3415" y="108"/>
                  <a:pt x="3416" y="123"/>
                </a:cubicBezTo>
                <a:cubicBezTo>
                  <a:pt x="3414" y="128"/>
                  <a:pt x="3413" y="132"/>
                  <a:pt x="3414" y="135"/>
                </a:cubicBezTo>
                <a:cubicBezTo>
                  <a:pt x="3422" y="136"/>
                  <a:pt x="3407" y="147"/>
                  <a:pt x="3415" y="148"/>
                </a:cubicBezTo>
                <a:cubicBezTo>
                  <a:pt x="3413" y="153"/>
                  <a:pt x="3410" y="159"/>
                  <a:pt x="3408" y="164"/>
                </a:cubicBezTo>
                <a:cubicBezTo>
                  <a:pt x="3411" y="165"/>
                  <a:pt x="3409" y="178"/>
                  <a:pt x="3415" y="170"/>
                </a:cubicBezTo>
                <a:close/>
                <a:moveTo>
                  <a:pt x="31" y="1478"/>
                </a:moveTo>
                <a:cubicBezTo>
                  <a:pt x="37" y="1485"/>
                  <a:pt x="49" y="1485"/>
                  <a:pt x="51" y="1495"/>
                </a:cubicBezTo>
                <a:cubicBezTo>
                  <a:pt x="63" y="1496"/>
                  <a:pt x="64" y="1508"/>
                  <a:pt x="75" y="1509"/>
                </a:cubicBezTo>
                <a:cubicBezTo>
                  <a:pt x="83" y="1513"/>
                  <a:pt x="88" y="1522"/>
                  <a:pt x="99" y="1523"/>
                </a:cubicBezTo>
                <a:cubicBezTo>
                  <a:pt x="105" y="1528"/>
                  <a:pt x="113" y="1531"/>
                  <a:pt x="119" y="1537"/>
                </a:cubicBezTo>
                <a:cubicBezTo>
                  <a:pt x="130" y="1539"/>
                  <a:pt x="134" y="1547"/>
                  <a:pt x="146" y="1548"/>
                </a:cubicBezTo>
                <a:cubicBezTo>
                  <a:pt x="146" y="1553"/>
                  <a:pt x="155" y="1549"/>
                  <a:pt x="157" y="1553"/>
                </a:cubicBezTo>
                <a:cubicBezTo>
                  <a:pt x="161" y="1556"/>
                  <a:pt x="168" y="1556"/>
                  <a:pt x="172" y="1559"/>
                </a:cubicBezTo>
                <a:cubicBezTo>
                  <a:pt x="174" y="1563"/>
                  <a:pt x="183" y="1559"/>
                  <a:pt x="184" y="1564"/>
                </a:cubicBezTo>
                <a:cubicBezTo>
                  <a:pt x="189" y="1562"/>
                  <a:pt x="196" y="1572"/>
                  <a:pt x="198" y="1564"/>
                </a:cubicBezTo>
                <a:cubicBezTo>
                  <a:pt x="190" y="1563"/>
                  <a:pt x="186" y="1557"/>
                  <a:pt x="178" y="1556"/>
                </a:cubicBezTo>
                <a:cubicBezTo>
                  <a:pt x="169" y="1553"/>
                  <a:pt x="166" y="1547"/>
                  <a:pt x="154" y="1548"/>
                </a:cubicBezTo>
                <a:cubicBezTo>
                  <a:pt x="152" y="1540"/>
                  <a:pt x="139" y="1542"/>
                  <a:pt x="134" y="1537"/>
                </a:cubicBezTo>
                <a:cubicBezTo>
                  <a:pt x="124" y="1535"/>
                  <a:pt x="123" y="1526"/>
                  <a:pt x="113" y="1525"/>
                </a:cubicBezTo>
                <a:cubicBezTo>
                  <a:pt x="102" y="1516"/>
                  <a:pt x="88" y="1510"/>
                  <a:pt x="78" y="1500"/>
                </a:cubicBezTo>
                <a:cubicBezTo>
                  <a:pt x="72" y="1496"/>
                  <a:pt x="63" y="1494"/>
                  <a:pt x="60" y="1486"/>
                </a:cubicBezTo>
                <a:cubicBezTo>
                  <a:pt x="54" y="1481"/>
                  <a:pt x="46" y="1479"/>
                  <a:pt x="42" y="1472"/>
                </a:cubicBezTo>
                <a:cubicBezTo>
                  <a:pt x="28" y="1467"/>
                  <a:pt x="20" y="1454"/>
                  <a:pt x="7" y="1447"/>
                </a:cubicBezTo>
                <a:cubicBezTo>
                  <a:pt x="5" y="1444"/>
                  <a:pt x="3" y="1443"/>
                  <a:pt x="0" y="1441"/>
                </a:cubicBezTo>
                <a:cubicBezTo>
                  <a:pt x="0" y="1453"/>
                  <a:pt x="0" y="1453"/>
                  <a:pt x="0" y="1453"/>
                </a:cubicBezTo>
                <a:cubicBezTo>
                  <a:pt x="4" y="1456"/>
                  <a:pt x="8" y="1459"/>
                  <a:pt x="13" y="1461"/>
                </a:cubicBezTo>
                <a:cubicBezTo>
                  <a:pt x="17" y="1469"/>
                  <a:pt x="28" y="1469"/>
                  <a:pt x="31" y="1478"/>
                </a:cubicBezTo>
                <a:close/>
                <a:moveTo>
                  <a:pt x="3820" y="1776"/>
                </a:moveTo>
                <a:cubicBezTo>
                  <a:pt x="3815" y="1776"/>
                  <a:pt x="3808" y="1779"/>
                  <a:pt x="3803" y="1776"/>
                </a:cubicBezTo>
                <a:cubicBezTo>
                  <a:pt x="3783" y="1778"/>
                  <a:pt x="3779" y="1779"/>
                  <a:pt x="3776" y="1776"/>
                </a:cubicBezTo>
                <a:cubicBezTo>
                  <a:pt x="3722" y="1774"/>
                  <a:pt x="3706" y="1769"/>
                  <a:pt x="3689" y="1769"/>
                </a:cubicBezTo>
                <a:cubicBezTo>
                  <a:pt x="3650" y="1765"/>
                  <a:pt x="3646" y="1766"/>
                  <a:pt x="3642" y="1764"/>
                </a:cubicBezTo>
                <a:cubicBezTo>
                  <a:pt x="3610" y="1757"/>
                  <a:pt x="3602" y="1755"/>
                  <a:pt x="3595" y="1749"/>
                </a:cubicBezTo>
                <a:cubicBezTo>
                  <a:pt x="3566" y="1746"/>
                  <a:pt x="3562" y="1745"/>
                  <a:pt x="3558" y="1744"/>
                </a:cubicBezTo>
                <a:cubicBezTo>
                  <a:pt x="3530" y="1738"/>
                  <a:pt x="3526" y="1737"/>
                  <a:pt x="3522" y="1736"/>
                </a:cubicBezTo>
                <a:cubicBezTo>
                  <a:pt x="3481" y="1724"/>
                  <a:pt x="3475" y="1732"/>
                  <a:pt x="3472" y="1726"/>
                </a:cubicBezTo>
                <a:cubicBezTo>
                  <a:pt x="3453" y="1721"/>
                  <a:pt x="3450" y="1717"/>
                  <a:pt x="3446" y="1722"/>
                </a:cubicBezTo>
                <a:cubicBezTo>
                  <a:pt x="3412" y="1719"/>
                  <a:pt x="3406" y="1706"/>
                  <a:pt x="3395" y="1712"/>
                </a:cubicBezTo>
                <a:cubicBezTo>
                  <a:pt x="3337" y="1710"/>
                  <a:pt x="3330" y="1702"/>
                  <a:pt x="3321" y="1707"/>
                </a:cubicBezTo>
                <a:cubicBezTo>
                  <a:pt x="3287" y="1700"/>
                  <a:pt x="3277" y="1705"/>
                  <a:pt x="3269" y="1702"/>
                </a:cubicBezTo>
                <a:cubicBezTo>
                  <a:pt x="3226" y="1697"/>
                  <a:pt x="3220" y="1704"/>
                  <a:pt x="3217" y="1700"/>
                </a:cubicBezTo>
                <a:cubicBezTo>
                  <a:pt x="3198" y="1707"/>
                  <a:pt x="3203" y="1711"/>
                  <a:pt x="3210" y="1705"/>
                </a:cubicBezTo>
                <a:cubicBezTo>
                  <a:pt x="3279" y="1706"/>
                  <a:pt x="3289" y="1715"/>
                  <a:pt x="3303" y="1712"/>
                </a:cubicBezTo>
                <a:cubicBezTo>
                  <a:pt x="3345" y="1716"/>
                  <a:pt x="3350" y="1718"/>
                  <a:pt x="3357" y="1716"/>
                </a:cubicBezTo>
                <a:cubicBezTo>
                  <a:pt x="3407" y="1723"/>
                  <a:pt x="3409" y="1724"/>
                  <a:pt x="3411" y="1726"/>
                </a:cubicBezTo>
                <a:cubicBezTo>
                  <a:pt x="3473" y="1732"/>
                  <a:pt x="3477" y="1742"/>
                  <a:pt x="3483" y="1743"/>
                </a:cubicBezTo>
                <a:cubicBezTo>
                  <a:pt x="3570" y="1758"/>
                  <a:pt x="3575" y="1761"/>
                  <a:pt x="3579" y="1762"/>
                </a:cubicBezTo>
                <a:cubicBezTo>
                  <a:pt x="3628" y="1778"/>
                  <a:pt x="3639" y="1772"/>
                  <a:pt x="3647" y="1778"/>
                </a:cubicBezTo>
                <a:cubicBezTo>
                  <a:pt x="3686" y="1782"/>
                  <a:pt x="3696" y="1779"/>
                  <a:pt x="3705" y="1783"/>
                </a:cubicBezTo>
                <a:cubicBezTo>
                  <a:pt x="3771" y="1786"/>
                  <a:pt x="3780" y="1792"/>
                  <a:pt x="3790" y="1788"/>
                </a:cubicBezTo>
                <a:cubicBezTo>
                  <a:pt x="3840" y="1775"/>
                  <a:pt x="3840" y="1775"/>
                  <a:pt x="3840" y="1775"/>
                </a:cubicBezTo>
                <a:close/>
                <a:moveTo>
                  <a:pt x="3822" y="1734"/>
                </a:moveTo>
                <a:cubicBezTo>
                  <a:pt x="3814" y="1733"/>
                  <a:pt x="3806" y="1736"/>
                  <a:pt x="3799" y="1731"/>
                </a:cubicBezTo>
                <a:cubicBezTo>
                  <a:pt x="3682" y="1727"/>
                  <a:pt x="3670" y="1726"/>
                  <a:pt x="3658" y="1723"/>
                </a:cubicBezTo>
                <a:cubicBezTo>
                  <a:pt x="3616" y="1715"/>
                  <a:pt x="3612" y="1714"/>
                  <a:pt x="3608" y="1714"/>
                </a:cubicBezTo>
                <a:cubicBezTo>
                  <a:pt x="3534" y="1702"/>
                  <a:pt x="3526" y="1701"/>
                  <a:pt x="3519" y="1697"/>
                </a:cubicBezTo>
                <a:cubicBezTo>
                  <a:pt x="3485" y="1689"/>
                  <a:pt x="3477" y="1688"/>
                  <a:pt x="3468" y="1687"/>
                </a:cubicBezTo>
                <a:cubicBezTo>
                  <a:pt x="3428" y="1671"/>
                  <a:pt x="3424" y="1670"/>
                  <a:pt x="3419" y="1674"/>
                </a:cubicBezTo>
                <a:cubicBezTo>
                  <a:pt x="3410" y="1675"/>
                  <a:pt x="3423" y="1676"/>
                  <a:pt x="3436" y="1684"/>
                </a:cubicBezTo>
                <a:cubicBezTo>
                  <a:pt x="3468" y="1697"/>
                  <a:pt x="3474" y="1690"/>
                  <a:pt x="3477" y="1696"/>
                </a:cubicBezTo>
                <a:cubicBezTo>
                  <a:pt x="3533" y="1709"/>
                  <a:pt x="3546" y="1716"/>
                  <a:pt x="3560" y="1719"/>
                </a:cubicBezTo>
                <a:cubicBezTo>
                  <a:pt x="3598" y="1727"/>
                  <a:pt x="3608" y="1723"/>
                  <a:pt x="3615" y="1726"/>
                </a:cubicBezTo>
                <a:cubicBezTo>
                  <a:pt x="3636" y="1731"/>
                  <a:pt x="3639" y="1729"/>
                  <a:pt x="3641" y="1734"/>
                </a:cubicBezTo>
                <a:cubicBezTo>
                  <a:pt x="3660" y="1736"/>
                  <a:pt x="3665" y="1735"/>
                  <a:pt x="3670" y="1737"/>
                </a:cubicBezTo>
                <a:cubicBezTo>
                  <a:pt x="3705" y="1742"/>
                  <a:pt x="3716" y="1739"/>
                  <a:pt x="3725" y="1743"/>
                </a:cubicBezTo>
                <a:cubicBezTo>
                  <a:pt x="3789" y="1745"/>
                  <a:pt x="3796" y="1749"/>
                  <a:pt x="3804" y="1745"/>
                </a:cubicBezTo>
                <a:cubicBezTo>
                  <a:pt x="3840" y="1734"/>
                  <a:pt x="3840" y="1734"/>
                  <a:pt x="3840" y="1734"/>
                </a:cubicBezTo>
                <a:close/>
                <a:moveTo>
                  <a:pt x="3814" y="1712"/>
                </a:moveTo>
                <a:cubicBezTo>
                  <a:pt x="3808" y="1709"/>
                  <a:pt x="3800" y="1712"/>
                  <a:pt x="3794" y="1711"/>
                </a:cubicBezTo>
                <a:cubicBezTo>
                  <a:pt x="3747" y="1710"/>
                  <a:pt x="3742" y="1707"/>
                  <a:pt x="3736" y="1706"/>
                </a:cubicBezTo>
                <a:cubicBezTo>
                  <a:pt x="3703" y="1697"/>
                  <a:pt x="3688" y="1705"/>
                  <a:pt x="3677" y="1694"/>
                </a:cubicBezTo>
                <a:cubicBezTo>
                  <a:pt x="3646" y="1689"/>
                  <a:pt x="3642" y="1688"/>
                  <a:pt x="3640" y="1683"/>
                </a:cubicBezTo>
                <a:cubicBezTo>
                  <a:pt x="3599" y="1682"/>
                  <a:pt x="3595" y="1674"/>
                  <a:pt x="3590" y="1674"/>
                </a:cubicBezTo>
                <a:cubicBezTo>
                  <a:pt x="3534" y="1653"/>
                  <a:pt x="3529" y="1653"/>
                  <a:pt x="3524" y="1650"/>
                </a:cubicBezTo>
                <a:cubicBezTo>
                  <a:pt x="3485" y="1636"/>
                  <a:pt x="3477" y="1643"/>
                  <a:pt x="3473" y="1634"/>
                </a:cubicBezTo>
                <a:cubicBezTo>
                  <a:pt x="3432" y="1630"/>
                  <a:pt x="3428" y="1622"/>
                  <a:pt x="3421" y="1628"/>
                </a:cubicBezTo>
                <a:cubicBezTo>
                  <a:pt x="3398" y="1621"/>
                  <a:pt x="3392" y="1619"/>
                  <a:pt x="3385" y="1619"/>
                </a:cubicBezTo>
                <a:cubicBezTo>
                  <a:pt x="3434" y="1633"/>
                  <a:pt x="3443" y="1635"/>
                  <a:pt x="3452" y="1639"/>
                </a:cubicBezTo>
                <a:cubicBezTo>
                  <a:pt x="3476" y="1642"/>
                  <a:pt x="3477" y="1647"/>
                  <a:pt x="3480" y="1646"/>
                </a:cubicBezTo>
                <a:cubicBezTo>
                  <a:pt x="3512" y="1657"/>
                  <a:pt x="3517" y="1656"/>
                  <a:pt x="3522" y="1658"/>
                </a:cubicBezTo>
                <a:cubicBezTo>
                  <a:pt x="3563" y="1677"/>
                  <a:pt x="3566" y="1676"/>
                  <a:pt x="3568" y="1677"/>
                </a:cubicBezTo>
                <a:cubicBezTo>
                  <a:pt x="3613" y="1692"/>
                  <a:pt x="3637" y="1698"/>
                  <a:pt x="3660" y="1705"/>
                </a:cubicBezTo>
                <a:cubicBezTo>
                  <a:pt x="3739" y="1721"/>
                  <a:pt x="3746" y="1717"/>
                  <a:pt x="3751" y="1720"/>
                </a:cubicBezTo>
                <a:cubicBezTo>
                  <a:pt x="3784" y="1723"/>
                  <a:pt x="3784" y="1723"/>
                  <a:pt x="3785" y="1723"/>
                </a:cubicBezTo>
                <a:cubicBezTo>
                  <a:pt x="3801" y="1723"/>
                  <a:pt x="3804" y="1724"/>
                  <a:pt x="3808" y="1723"/>
                </a:cubicBezTo>
                <a:cubicBezTo>
                  <a:pt x="3815" y="1723"/>
                  <a:pt x="3819" y="1724"/>
                  <a:pt x="3824" y="1723"/>
                </a:cubicBezTo>
                <a:cubicBezTo>
                  <a:pt x="3840" y="1710"/>
                  <a:pt x="3840" y="1710"/>
                  <a:pt x="3840" y="1710"/>
                </a:cubicBezTo>
                <a:close/>
                <a:moveTo>
                  <a:pt x="3797" y="1804"/>
                </a:moveTo>
                <a:cubicBezTo>
                  <a:pt x="3789" y="1801"/>
                  <a:pt x="3778" y="1806"/>
                  <a:pt x="3770" y="1804"/>
                </a:cubicBezTo>
                <a:cubicBezTo>
                  <a:pt x="3676" y="1798"/>
                  <a:pt x="3668" y="1802"/>
                  <a:pt x="3661" y="1800"/>
                </a:cubicBezTo>
                <a:cubicBezTo>
                  <a:pt x="3623" y="1797"/>
                  <a:pt x="3609" y="1793"/>
                  <a:pt x="3593" y="1794"/>
                </a:cubicBezTo>
                <a:cubicBezTo>
                  <a:pt x="3548" y="1781"/>
                  <a:pt x="3545" y="1781"/>
                  <a:pt x="3542" y="1778"/>
                </a:cubicBezTo>
                <a:cubicBezTo>
                  <a:pt x="3517" y="1776"/>
                  <a:pt x="3515" y="1766"/>
                  <a:pt x="3510" y="1771"/>
                </a:cubicBezTo>
                <a:cubicBezTo>
                  <a:pt x="3398" y="1749"/>
                  <a:pt x="3391" y="1744"/>
                  <a:pt x="3384" y="1743"/>
                </a:cubicBezTo>
                <a:cubicBezTo>
                  <a:pt x="3327" y="1734"/>
                  <a:pt x="3313" y="1732"/>
                  <a:pt x="3297" y="1736"/>
                </a:cubicBezTo>
                <a:cubicBezTo>
                  <a:pt x="3259" y="1736"/>
                  <a:pt x="3255" y="1737"/>
                  <a:pt x="3249" y="1741"/>
                </a:cubicBezTo>
                <a:cubicBezTo>
                  <a:pt x="3277" y="1748"/>
                  <a:pt x="3287" y="1739"/>
                  <a:pt x="3293" y="1745"/>
                </a:cubicBezTo>
                <a:cubicBezTo>
                  <a:pt x="3389" y="1753"/>
                  <a:pt x="3395" y="1757"/>
                  <a:pt x="3401" y="1760"/>
                </a:cubicBezTo>
                <a:cubicBezTo>
                  <a:pt x="3447" y="1766"/>
                  <a:pt x="3449" y="1771"/>
                  <a:pt x="3453" y="1772"/>
                </a:cubicBezTo>
                <a:cubicBezTo>
                  <a:pt x="3494" y="1772"/>
                  <a:pt x="3499" y="1785"/>
                  <a:pt x="3507" y="1783"/>
                </a:cubicBezTo>
                <a:cubicBezTo>
                  <a:pt x="3618" y="1811"/>
                  <a:pt x="3626" y="1809"/>
                  <a:pt x="3633" y="1810"/>
                </a:cubicBezTo>
                <a:cubicBezTo>
                  <a:pt x="3663" y="1815"/>
                  <a:pt x="3672" y="1812"/>
                  <a:pt x="3678" y="1817"/>
                </a:cubicBezTo>
                <a:cubicBezTo>
                  <a:pt x="3707" y="1810"/>
                  <a:pt x="3710" y="1818"/>
                  <a:pt x="3714" y="1815"/>
                </a:cubicBezTo>
                <a:cubicBezTo>
                  <a:pt x="3759" y="1814"/>
                  <a:pt x="3766" y="1819"/>
                  <a:pt x="3776" y="1814"/>
                </a:cubicBezTo>
                <a:cubicBezTo>
                  <a:pt x="3840" y="1801"/>
                  <a:pt x="3840" y="1801"/>
                  <a:pt x="3840" y="1801"/>
                </a:cubicBezTo>
                <a:close/>
                <a:moveTo>
                  <a:pt x="3777" y="1834"/>
                </a:moveTo>
                <a:cubicBezTo>
                  <a:pt x="3774" y="1835"/>
                  <a:pt x="3771" y="1838"/>
                  <a:pt x="3768" y="1836"/>
                </a:cubicBezTo>
                <a:cubicBezTo>
                  <a:pt x="3746" y="1836"/>
                  <a:pt x="3742" y="1838"/>
                  <a:pt x="3739" y="1837"/>
                </a:cubicBezTo>
                <a:cubicBezTo>
                  <a:pt x="3676" y="1836"/>
                  <a:pt x="3670" y="1833"/>
                  <a:pt x="3664" y="1832"/>
                </a:cubicBezTo>
                <a:cubicBezTo>
                  <a:pt x="3603" y="1821"/>
                  <a:pt x="3596" y="1825"/>
                  <a:pt x="3590" y="1823"/>
                </a:cubicBezTo>
                <a:cubicBezTo>
                  <a:pt x="3543" y="1807"/>
                  <a:pt x="3529" y="1811"/>
                  <a:pt x="3517" y="1804"/>
                </a:cubicBezTo>
                <a:cubicBezTo>
                  <a:pt x="3478" y="1798"/>
                  <a:pt x="3476" y="1793"/>
                  <a:pt x="3473" y="1794"/>
                </a:cubicBezTo>
                <a:cubicBezTo>
                  <a:pt x="3443" y="1784"/>
                  <a:pt x="3441" y="1782"/>
                  <a:pt x="3438" y="1781"/>
                </a:cubicBezTo>
                <a:cubicBezTo>
                  <a:pt x="3417" y="1775"/>
                  <a:pt x="3412" y="1781"/>
                  <a:pt x="3410" y="1775"/>
                </a:cubicBezTo>
                <a:cubicBezTo>
                  <a:pt x="3351" y="1763"/>
                  <a:pt x="3348" y="1763"/>
                  <a:pt x="3345" y="1764"/>
                </a:cubicBezTo>
                <a:cubicBezTo>
                  <a:pt x="3311" y="1759"/>
                  <a:pt x="3305" y="1755"/>
                  <a:pt x="3298" y="1759"/>
                </a:cubicBezTo>
                <a:cubicBezTo>
                  <a:pt x="3214" y="1763"/>
                  <a:pt x="3208" y="1757"/>
                  <a:pt x="3206" y="1765"/>
                </a:cubicBezTo>
                <a:cubicBezTo>
                  <a:pt x="3169" y="1768"/>
                  <a:pt x="3164" y="1769"/>
                  <a:pt x="3159" y="1766"/>
                </a:cubicBezTo>
                <a:cubicBezTo>
                  <a:pt x="3204" y="1775"/>
                  <a:pt x="3217" y="1759"/>
                  <a:pt x="3224" y="1767"/>
                </a:cubicBezTo>
                <a:cubicBezTo>
                  <a:pt x="3264" y="1762"/>
                  <a:pt x="3273" y="1765"/>
                  <a:pt x="3282" y="1766"/>
                </a:cubicBezTo>
                <a:cubicBezTo>
                  <a:pt x="3317" y="1772"/>
                  <a:pt x="3325" y="1770"/>
                  <a:pt x="3333" y="1771"/>
                </a:cubicBezTo>
                <a:cubicBezTo>
                  <a:pt x="3372" y="1783"/>
                  <a:pt x="3388" y="1782"/>
                  <a:pt x="3403" y="1786"/>
                </a:cubicBezTo>
                <a:cubicBezTo>
                  <a:pt x="3459" y="1810"/>
                  <a:pt x="3467" y="1799"/>
                  <a:pt x="3470" y="1806"/>
                </a:cubicBezTo>
                <a:cubicBezTo>
                  <a:pt x="3503" y="1813"/>
                  <a:pt x="3507" y="1816"/>
                  <a:pt x="3512" y="1817"/>
                </a:cubicBezTo>
                <a:cubicBezTo>
                  <a:pt x="3558" y="1830"/>
                  <a:pt x="3564" y="1826"/>
                  <a:pt x="3568" y="1831"/>
                </a:cubicBezTo>
                <a:cubicBezTo>
                  <a:pt x="3605" y="1838"/>
                  <a:pt x="3614" y="1840"/>
                  <a:pt x="3623" y="1844"/>
                </a:cubicBezTo>
                <a:cubicBezTo>
                  <a:pt x="3676" y="1846"/>
                  <a:pt x="3679" y="1847"/>
                  <a:pt x="3681" y="1849"/>
                </a:cubicBezTo>
                <a:cubicBezTo>
                  <a:pt x="3682" y="1850"/>
                  <a:pt x="3677" y="1854"/>
                  <a:pt x="3671" y="1855"/>
                </a:cubicBezTo>
                <a:cubicBezTo>
                  <a:pt x="3615" y="1858"/>
                  <a:pt x="3613" y="1848"/>
                  <a:pt x="3606" y="1854"/>
                </a:cubicBezTo>
                <a:cubicBezTo>
                  <a:pt x="3572" y="1850"/>
                  <a:pt x="3571" y="1850"/>
                  <a:pt x="3571" y="1850"/>
                </a:cubicBezTo>
                <a:cubicBezTo>
                  <a:pt x="3418" y="1830"/>
                  <a:pt x="3411" y="1817"/>
                  <a:pt x="3398" y="1827"/>
                </a:cubicBezTo>
                <a:cubicBezTo>
                  <a:pt x="3363" y="1813"/>
                  <a:pt x="3357" y="1814"/>
                  <a:pt x="3352" y="1814"/>
                </a:cubicBezTo>
                <a:cubicBezTo>
                  <a:pt x="3304" y="1809"/>
                  <a:pt x="3301" y="1810"/>
                  <a:pt x="3300" y="1806"/>
                </a:cubicBezTo>
                <a:cubicBezTo>
                  <a:pt x="3273" y="1808"/>
                  <a:pt x="3261" y="1802"/>
                  <a:pt x="3262" y="1812"/>
                </a:cubicBezTo>
                <a:cubicBezTo>
                  <a:pt x="3315" y="1816"/>
                  <a:pt x="3329" y="1819"/>
                  <a:pt x="3343" y="1820"/>
                </a:cubicBezTo>
                <a:cubicBezTo>
                  <a:pt x="3406" y="1838"/>
                  <a:pt x="3415" y="1831"/>
                  <a:pt x="3421" y="1836"/>
                </a:cubicBezTo>
                <a:cubicBezTo>
                  <a:pt x="3447" y="1837"/>
                  <a:pt x="3452" y="1846"/>
                  <a:pt x="3459" y="1843"/>
                </a:cubicBezTo>
                <a:cubicBezTo>
                  <a:pt x="3502" y="1856"/>
                  <a:pt x="3506" y="1852"/>
                  <a:pt x="3510" y="1853"/>
                </a:cubicBezTo>
                <a:cubicBezTo>
                  <a:pt x="3555" y="1854"/>
                  <a:pt x="3567" y="1865"/>
                  <a:pt x="3582" y="1859"/>
                </a:cubicBezTo>
                <a:cubicBezTo>
                  <a:pt x="3605" y="1865"/>
                  <a:pt x="3611" y="1863"/>
                  <a:pt x="3618" y="1868"/>
                </a:cubicBezTo>
                <a:cubicBezTo>
                  <a:pt x="3691" y="1865"/>
                  <a:pt x="3696" y="1862"/>
                  <a:pt x="3701" y="1864"/>
                </a:cubicBezTo>
                <a:cubicBezTo>
                  <a:pt x="3757" y="1855"/>
                  <a:pt x="3766" y="1857"/>
                  <a:pt x="3777" y="1854"/>
                </a:cubicBezTo>
                <a:cubicBezTo>
                  <a:pt x="3779" y="1859"/>
                  <a:pt x="3769" y="1870"/>
                  <a:pt x="3763" y="1866"/>
                </a:cubicBezTo>
                <a:cubicBezTo>
                  <a:pt x="3682" y="1885"/>
                  <a:pt x="3674" y="1896"/>
                  <a:pt x="3670" y="1886"/>
                </a:cubicBezTo>
                <a:cubicBezTo>
                  <a:pt x="3625" y="1889"/>
                  <a:pt x="3618" y="1894"/>
                  <a:pt x="3611" y="1896"/>
                </a:cubicBezTo>
                <a:cubicBezTo>
                  <a:pt x="3579" y="1892"/>
                  <a:pt x="3575" y="1893"/>
                  <a:pt x="3572" y="1893"/>
                </a:cubicBezTo>
                <a:cubicBezTo>
                  <a:pt x="3521" y="1889"/>
                  <a:pt x="3517" y="1889"/>
                  <a:pt x="3513" y="1892"/>
                </a:cubicBezTo>
                <a:cubicBezTo>
                  <a:pt x="3467" y="1889"/>
                  <a:pt x="3461" y="1885"/>
                  <a:pt x="3454" y="1884"/>
                </a:cubicBezTo>
                <a:cubicBezTo>
                  <a:pt x="3391" y="1870"/>
                  <a:pt x="3382" y="1878"/>
                  <a:pt x="3377" y="1870"/>
                </a:cubicBezTo>
                <a:cubicBezTo>
                  <a:pt x="3311" y="1862"/>
                  <a:pt x="3305" y="1858"/>
                  <a:pt x="3297" y="1862"/>
                </a:cubicBezTo>
                <a:cubicBezTo>
                  <a:pt x="3269" y="1849"/>
                  <a:pt x="3269" y="1849"/>
                  <a:pt x="3268" y="1849"/>
                </a:cubicBezTo>
                <a:cubicBezTo>
                  <a:pt x="3214" y="1834"/>
                  <a:pt x="3210" y="1834"/>
                  <a:pt x="3206" y="1836"/>
                </a:cubicBezTo>
                <a:cubicBezTo>
                  <a:pt x="3163" y="1822"/>
                  <a:pt x="3146" y="1830"/>
                  <a:pt x="3134" y="1819"/>
                </a:cubicBezTo>
                <a:cubicBezTo>
                  <a:pt x="3074" y="1822"/>
                  <a:pt x="3070" y="1826"/>
                  <a:pt x="3068" y="1823"/>
                </a:cubicBezTo>
                <a:cubicBezTo>
                  <a:pt x="3109" y="1827"/>
                  <a:pt x="3119" y="1834"/>
                  <a:pt x="3132" y="1827"/>
                </a:cubicBezTo>
                <a:cubicBezTo>
                  <a:pt x="3173" y="1837"/>
                  <a:pt x="3176" y="1835"/>
                  <a:pt x="3178" y="1840"/>
                </a:cubicBezTo>
                <a:cubicBezTo>
                  <a:pt x="3214" y="1844"/>
                  <a:pt x="3218" y="1847"/>
                  <a:pt x="3223" y="1850"/>
                </a:cubicBezTo>
                <a:cubicBezTo>
                  <a:pt x="3251" y="1861"/>
                  <a:pt x="3259" y="1855"/>
                  <a:pt x="3264" y="1858"/>
                </a:cubicBezTo>
                <a:cubicBezTo>
                  <a:pt x="3309" y="1875"/>
                  <a:pt x="3315" y="1867"/>
                  <a:pt x="3318" y="1873"/>
                </a:cubicBezTo>
                <a:cubicBezTo>
                  <a:pt x="3345" y="1880"/>
                  <a:pt x="3349" y="1881"/>
                  <a:pt x="3354" y="1877"/>
                </a:cubicBezTo>
                <a:cubicBezTo>
                  <a:pt x="3385" y="1888"/>
                  <a:pt x="3393" y="1885"/>
                  <a:pt x="3400" y="1890"/>
                </a:cubicBezTo>
                <a:cubicBezTo>
                  <a:pt x="3481" y="1900"/>
                  <a:pt x="3490" y="1895"/>
                  <a:pt x="3496" y="1902"/>
                </a:cubicBezTo>
                <a:cubicBezTo>
                  <a:pt x="3537" y="1907"/>
                  <a:pt x="3543" y="1899"/>
                  <a:pt x="3547" y="1902"/>
                </a:cubicBezTo>
                <a:cubicBezTo>
                  <a:pt x="3588" y="1902"/>
                  <a:pt x="3603" y="1908"/>
                  <a:pt x="3620" y="1904"/>
                </a:cubicBezTo>
                <a:cubicBezTo>
                  <a:pt x="3661" y="1900"/>
                  <a:pt x="3671" y="1903"/>
                  <a:pt x="3666" y="1906"/>
                </a:cubicBezTo>
                <a:cubicBezTo>
                  <a:pt x="3619" y="1914"/>
                  <a:pt x="3615" y="1909"/>
                  <a:pt x="3607" y="1912"/>
                </a:cubicBezTo>
                <a:cubicBezTo>
                  <a:pt x="3539" y="1916"/>
                  <a:pt x="3531" y="1916"/>
                  <a:pt x="3523" y="1913"/>
                </a:cubicBezTo>
                <a:cubicBezTo>
                  <a:pt x="3432" y="1907"/>
                  <a:pt x="3415" y="1906"/>
                  <a:pt x="3399" y="1901"/>
                </a:cubicBezTo>
                <a:cubicBezTo>
                  <a:pt x="3370" y="1900"/>
                  <a:pt x="3366" y="1899"/>
                  <a:pt x="3363" y="1896"/>
                </a:cubicBezTo>
                <a:cubicBezTo>
                  <a:pt x="3326" y="1890"/>
                  <a:pt x="3322" y="1889"/>
                  <a:pt x="3318" y="1890"/>
                </a:cubicBezTo>
                <a:cubicBezTo>
                  <a:pt x="3289" y="1881"/>
                  <a:pt x="3284" y="1879"/>
                  <a:pt x="3278" y="1881"/>
                </a:cubicBezTo>
                <a:cubicBezTo>
                  <a:pt x="3240" y="1870"/>
                  <a:pt x="3234" y="1870"/>
                  <a:pt x="3229" y="1863"/>
                </a:cubicBezTo>
                <a:cubicBezTo>
                  <a:pt x="3194" y="1859"/>
                  <a:pt x="3191" y="1859"/>
                  <a:pt x="3189" y="1857"/>
                </a:cubicBezTo>
                <a:cubicBezTo>
                  <a:pt x="3145" y="1851"/>
                  <a:pt x="3142" y="1850"/>
                  <a:pt x="3139" y="1850"/>
                </a:cubicBezTo>
                <a:cubicBezTo>
                  <a:pt x="3116" y="1852"/>
                  <a:pt x="3119" y="1853"/>
                  <a:pt x="3122" y="1854"/>
                </a:cubicBezTo>
                <a:cubicBezTo>
                  <a:pt x="3165" y="1862"/>
                  <a:pt x="3177" y="1866"/>
                  <a:pt x="3192" y="1862"/>
                </a:cubicBezTo>
                <a:cubicBezTo>
                  <a:pt x="3224" y="1876"/>
                  <a:pt x="3230" y="1870"/>
                  <a:pt x="3232" y="1878"/>
                </a:cubicBezTo>
                <a:cubicBezTo>
                  <a:pt x="3267" y="1891"/>
                  <a:pt x="3273" y="1885"/>
                  <a:pt x="3276" y="1889"/>
                </a:cubicBezTo>
                <a:cubicBezTo>
                  <a:pt x="3375" y="1909"/>
                  <a:pt x="3387" y="1916"/>
                  <a:pt x="3401" y="1914"/>
                </a:cubicBezTo>
                <a:cubicBezTo>
                  <a:pt x="3492" y="1924"/>
                  <a:pt x="3504" y="1930"/>
                  <a:pt x="3518" y="1926"/>
                </a:cubicBezTo>
                <a:cubicBezTo>
                  <a:pt x="3580" y="1925"/>
                  <a:pt x="3585" y="1922"/>
                  <a:pt x="3587" y="1928"/>
                </a:cubicBezTo>
                <a:cubicBezTo>
                  <a:pt x="3624" y="1926"/>
                  <a:pt x="3632" y="1921"/>
                  <a:pt x="3638" y="1923"/>
                </a:cubicBezTo>
                <a:cubicBezTo>
                  <a:pt x="3669" y="1919"/>
                  <a:pt x="3663" y="1933"/>
                  <a:pt x="3656" y="1940"/>
                </a:cubicBezTo>
                <a:cubicBezTo>
                  <a:pt x="3600" y="1948"/>
                  <a:pt x="3593" y="1952"/>
                  <a:pt x="3589" y="1947"/>
                </a:cubicBezTo>
                <a:cubicBezTo>
                  <a:pt x="3561" y="1952"/>
                  <a:pt x="3558" y="1948"/>
                  <a:pt x="3555" y="1948"/>
                </a:cubicBezTo>
                <a:cubicBezTo>
                  <a:pt x="3519" y="1946"/>
                  <a:pt x="3513" y="1950"/>
                  <a:pt x="3508" y="1949"/>
                </a:cubicBezTo>
                <a:cubicBezTo>
                  <a:pt x="3414" y="1942"/>
                  <a:pt x="3406" y="1939"/>
                  <a:pt x="3397" y="1940"/>
                </a:cubicBezTo>
                <a:cubicBezTo>
                  <a:pt x="3378" y="1937"/>
                  <a:pt x="3373" y="1934"/>
                  <a:pt x="3369" y="1933"/>
                </a:cubicBezTo>
                <a:cubicBezTo>
                  <a:pt x="3338" y="1925"/>
                  <a:pt x="3333" y="1927"/>
                  <a:pt x="3330" y="1920"/>
                </a:cubicBezTo>
                <a:cubicBezTo>
                  <a:pt x="3276" y="1908"/>
                  <a:pt x="3263" y="1906"/>
                  <a:pt x="3250" y="1901"/>
                </a:cubicBezTo>
                <a:cubicBezTo>
                  <a:pt x="3202" y="1898"/>
                  <a:pt x="3197" y="1889"/>
                  <a:pt x="3189" y="1891"/>
                </a:cubicBezTo>
                <a:cubicBezTo>
                  <a:pt x="3142" y="1884"/>
                  <a:pt x="3137" y="1875"/>
                  <a:pt x="3129" y="1877"/>
                </a:cubicBezTo>
                <a:cubicBezTo>
                  <a:pt x="3033" y="1869"/>
                  <a:pt x="3021" y="1860"/>
                  <a:pt x="3006" y="1865"/>
                </a:cubicBezTo>
                <a:cubicBezTo>
                  <a:pt x="2982" y="1860"/>
                  <a:pt x="2977" y="1867"/>
                  <a:pt x="2974" y="1864"/>
                </a:cubicBezTo>
                <a:cubicBezTo>
                  <a:pt x="2935" y="1862"/>
                  <a:pt x="2925" y="1868"/>
                  <a:pt x="2917" y="1865"/>
                </a:cubicBezTo>
                <a:cubicBezTo>
                  <a:pt x="2859" y="1863"/>
                  <a:pt x="2849" y="1868"/>
                  <a:pt x="2841" y="1869"/>
                </a:cubicBezTo>
                <a:cubicBezTo>
                  <a:pt x="2783" y="1881"/>
                  <a:pt x="2778" y="1882"/>
                  <a:pt x="2773" y="1886"/>
                </a:cubicBezTo>
                <a:cubicBezTo>
                  <a:pt x="2804" y="1880"/>
                  <a:pt x="2812" y="1884"/>
                  <a:pt x="2824" y="1875"/>
                </a:cubicBezTo>
                <a:cubicBezTo>
                  <a:pt x="2897" y="1876"/>
                  <a:pt x="2917" y="1869"/>
                  <a:pt x="2934" y="1876"/>
                </a:cubicBezTo>
                <a:cubicBezTo>
                  <a:pt x="2981" y="1882"/>
                  <a:pt x="2985" y="1877"/>
                  <a:pt x="2987" y="1884"/>
                </a:cubicBezTo>
                <a:cubicBezTo>
                  <a:pt x="3022" y="1890"/>
                  <a:pt x="3030" y="1892"/>
                  <a:pt x="3038" y="1896"/>
                </a:cubicBezTo>
                <a:cubicBezTo>
                  <a:pt x="3080" y="1909"/>
                  <a:pt x="3085" y="1912"/>
                  <a:pt x="3089" y="1912"/>
                </a:cubicBezTo>
                <a:cubicBezTo>
                  <a:pt x="3173" y="1944"/>
                  <a:pt x="3183" y="1943"/>
                  <a:pt x="3190" y="1948"/>
                </a:cubicBezTo>
                <a:cubicBezTo>
                  <a:pt x="3234" y="1962"/>
                  <a:pt x="3240" y="1959"/>
                  <a:pt x="3244" y="1963"/>
                </a:cubicBezTo>
                <a:cubicBezTo>
                  <a:pt x="3322" y="1975"/>
                  <a:pt x="3327" y="1977"/>
                  <a:pt x="3333" y="1976"/>
                </a:cubicBezTo>
                <a:cubicBezTo>
                  <a:pt x="3358" y="1982"/>
                  <a:pt x="3360" y="1984"/>
                  <a:pt x="3364" y="1981"/>
                </a:cubicBezTo>
                <a:cubicBezTo>
                  <a:pt x="3414" y="1987"/>
                  <a:pt x="3420" y="1989"/>
                  <a:pt x="3426" y="1987"/>
                </a:cubicBezTo>
                <a:cubicBezTo>
                  <a:pt x="3461" y="1992"/>
                  <a:pt x="3466" y="1991"/>
                  <a:pt x="3470" y="1993"/>
                </a:cubicBezTo>
                <a:cubicBezTo>
                  <a:pt x="3422" y="1998"/>
                  <a:pt x="3407" y="1992"/>
                  <a:pt x="3389" y="1999"/>
                </a:cubicBezTo>
                <a:cubicBezTo>
                  <a:pt x="3326" y="1988"/>
                  <a:pt x="3316" y="1990"/>
                  <a:pt x="3307" y="1989"/>
                </a:cubicBezTo>
                <a:cubicBezTo>
                  <a:pt x="3261" y="1980"/>
                  <a:pt x="3244" y="1971"/>
                  <a:pt x="3226" y="1967"/>
                </a:cubicBezTo>
                <a:cubicBezTo>
                  <a:pt x="3195" y="1962"/>
                  <a:pt x="3191" y="1956"/>
                  <a:pt x="3186" y="1958"/>
                </a:cubicBezTo>
                <a:cubicBezTo>
                  <a:pt x="3137" y="1944"/>
                  <a:pt x="3127" y="1946"/>
                  <a:pt x="3119" y="1938"/>
                </a:cubicBezTo>
                <a:cubicBezTo>
                  <a:pt x="3088" y="1932"/>
                  <a:pt x="3084" y="1929"/>
                  <a:pt x="3079" y="1929"/>
                </a:cubicBezTo>
                <a:cubicBezTo>
                  <a:pt x="3050" y="1915"/>
                  <a:pt x="3043" y="1923"/>
                  <a:pt x="3039" y="1919"/>
                </a:cubicBezTo>
                <a:cubicBezTo>
                  <a:pt x="3002" y="1914"/>
                  <a:pt x="2992" y="1916"/>
                  <a:pt x="2984" y="1913"/>
                </a:cubicBezTo>
                <a:cubicBezTo>
                  <a:pt x="2904" y="1913"/>
                  <a:pt x="2889" y="1922"/>
                  <a:pt x="2877" y="1921"/>
                </a:cubicBezTo>
                <a:cubicBezTo>
                  <a:pt x="2813" y="1933"/>
                  <a:pt x="2798" y="1939"/>
                  <a:pt x="2799" y="1945"/>
                </a:cubicBezTo>
                <a:cubicBezTo>
                  <a:pt x="2861" y="1933"/>
                  <a:pt x="2866" y="1932"/>
                  <a:pt x="2871" y="1928"/>
                </a:cubicBezTo>
                <a:cubicBezTo>
                  <a:pt x="2906" y="1927"/>
                  <a:pt x="2917" y="1927"/>
                  <a:pt x="2929" y="1923"/>
                </a:cubicBezTo>
                <a:cubicBezTo>
                  <a:pt x="3007" y="1927"/>
                  <a:pt x="3019" y="1928"/>
                  <a:pt x="3029" y="1925"/>
                </a:cubicBezTo>
                <a:cubicBezTo>
                  <a:pt x="3074" y="1944"/>
                  <a:pt x="3079" y="1943"/>
                  <a:pt x="3084" y="1943"/>
                </a:cubicBezTo>
                <a:cubicBezTo>
                  <a:pt x="3150" y="1958"/>
                  <a:pt x="3158" y="1964"/>
                  <a:pt x="3167" y="1966"/>
                </a:cubicBezTo>
                <a:cubicBezTo>
                  <a:pt x="3267" y="1993"/>
                  <a:pt x="3284" y="1995"/>
                  <a:pt x="3300" y="2000"/>
                </a:cubicBezTo>
                <a:cubicBezTo>
                  <a:pt x="3328" y="2007"/>
                  <a:pt x="3334" y="2000"/>
                  <a:pt x="3337" y="2004"/>
                </a:cubicBezTo>
                <a:cubicBezTo>
                  <a:pt x="3386" y="2006"/>
                  <a:pt x="3394" y="2011"/>
                  <a:pt x="3404" y="2007"/>
                </a:cubicBezTo>
                <a:cubicBezTo>
                  <a:pt x="3444" y="2009"/>
                  <a:pt x="3446" y="2009"/>
                  <a:pt x="3448" y="2007"/>
                </a:cubicBezTo>
                <a:cubicBezTo>
                  <a:pt x="3414" y="2017"/>
                  <a:pt x="3408" y="2018"/>
                  <a:pt x="3404" y="2017"/>
                </a:cubicBezTo>
                <a:cubicBezTo>
                  <a:pt x="3325" y="2018"/>
                  <a:pt x="3323" y="2015"/>
                  <a:pt x="3319" y="2019"/>
                </a:cubicBezTo>
                <a:cubicBezTo>
                  <a:pt x="3285" y="2011"/>
                  <a:pt x="3279" y="2010"/>
                  <a:pt x="3273" y="2010"/>
                </a:cubicBezTo>
                <a:cubicBezTo>
                  <a:pt x="3230" y="2005"/>
                  <a:pt x="3227" y="1991"/>
                  <a:pt x="3219" y="1995"/>
                </a:cubicBezTo>
                <a:cubicBezTo>
                  <a:pt x="3181" y="1985"/>
                  <a:pt x="3178" y="1985"/>
                  <a:pt x="3175" y="1985"/>
                </a:cubicBezTo>
                <a:cubicBezTo>
                  <a:pt x="3136" y="1972"/>
                  <a:pt x="3122" y="1977"/>
                  <a:pt x="3112" y="1970"/>
                </a:cubicBezTo>
                <a:cubicBezTo>
                  <a:pt x="3087" y="1967"/>
                  <a:pt x="3081" y="1966"/>
                  <a:pt x="3075" y="1966"/>
                </a:cubicBezTo>
                <a:cubicBezTo>
                  <a:pt x="3010" y="1963"/>
                  <a:pt x="3006" y="1951"/>
                  <a:pt x="2999" y="1958"/>
                </a:cubicBezTo>
                <a:cubicBezTo>
                  <a:pt x="2936" y="1954"/>
                  <a:pt x="2929" y="1958"/>
                  <a:pt x="2924" y="1953"/>
                </a:cubicBezTo>
                <a:cubicBezTo>
                  <a:pt x="2869" y="1964"/>
                  <a:pt x="2857" y="1961"/>
                  <a:pt x="2843" y="1966"/>
                </a:cubicBezTo>
                <a:cubicBezTo>
                  <a:pt x="2776" y="1979"/>
                  <a:pt x="2775" y="1993"/>
                  <a:pt x="2767" y="1986"/>
                </a:cubicBezTo>
                <a:cubicBezTo>
                  <a:pt x="2731" y="2002"/>
                  <a:pt x="2724" y="2004"/>
                  <a:pt x="2726" y="2008"/>
                </a:cubicBezTo>
                <a:cubicBezTo>
                  <a:pt x="2806" y="1985"/>
                  <a:pt x="2815" y="1981"/>
                  <a:pt x="2823" y="1978"/>
                </a:cubicBezTo>
                <a:cubicBezTo>
                  <a:pt x="2864" y="1968"/>
                  <a:pt x="2866" y="1976"/>
                  <a:pt x="2871" y="1972"/>
                </a:cubicBezTo>
                <a:cubicBezTo>
                  <a:pt x="2952" y="1967"/>
                  <a:pt x="2960" y="1969"/>
                  <a:pt x="2969" y="1966"/>
                </a:cubicBezTo>
                <a:cubicBezTo>
                  <a:pt x="3050" y="1973"/>
                  <a:pt x="3054" y="1974"/>
                  <a:pt x="3057" y="1976"/>
                </a:cubicBezTo>
                <a:cubicBezTo>
                  <a:pt x="3089" y="1977"/>
                  <a:pt x="3091" y="1985"/>
                  <a:pt x="3097" y="1979"/>
                </a:cubicBezTo>
                <a:cubicBezTo>
                  <a:pt x="3157" y="1989"/>
                  <a:pt x="3190" y="2000"/>
                  <a:pt x="3222" y="2011"/>
                </a:cubicBezTo>
                <a:cubicBezTo>
                  <a:pt x="3288" y="2028"/>
                  <a:pt x="3294" y="2020"/>
                  <a:pt x="3296" y="2026"/>
                </a:cubicBezTo>
                <a:cubicBezTo>
                  <a:pt x="3316" y="2031"/>
                  <a:pt x="3321" y="2030"/>
                  <a:pt x="3318" y="2033"/>
                </a:cubicBezTo>
                <a:cubicBezTo>
                  <a:pt x="3157" y="2009"/>
                  <a:pt x="3149" y="2018"/>
                  <a:pt x="3144" y="2011"/>
                </a:cubicBezTo>
                <a:cubicBezTo>
                  <a:pt x="3117" y="2008"/>
                  <a:pt x="3112" y="2004"/>
                  <a:pt x="3105" y="2008"/>
                </a:cubicBezTo>
                <a:cubicBezTo>
                  <a:pt x="3059" y="2004"/>
                  <a:pt x="3054" y="1996"/>
                  <a:pt x="3045" y="2001"/>
                </a:cubicBezTo>
                <a:cubicBezTo>
                  <a:pt x="3011" y="1997"/>
                  <a:pt x="3008" y="1994"/>
                  <a:pt x="3005" y="1995"/>
                </a:cubicBezTo>
                <a:cubicBezTo>
                  <a:pt x="2952" y="1993"/>
                  <a:pt x="2938" y="1996"/>
                  <a:pt x="2924" y="1998"/>
                </a:cubicBezTo>
                <a:cubicBezTo>
                  <a:pt x="2835" y="2008"/>
                  <a:pt x="2827" y="2018"/>
                  <a:pt x="2821" y="2013"/>
                </a:cubicBezTo>
                <a:cubicBezTo>
                  <a:pt x="2738" y="2050"/>
                  <a:pt x="2725" y="2050"/>
                  <a:pt x="2709" y="2063"/>
                </a:cubicBezTo>
                <a:cubicBezTo>
                  <a:pt x="2697" y="2076"/>
                  <a:pt x="2731" y="2058"/>
                  <a:pt x="2764" y="2042"/>
                </a:cubicBezTo>
                <a:cubicBezTo>
                  <a:pt x="2789" y="2039"/>
                  <a:pt x="2799" y="2030"/>
                  <a:pt x="2807" y="2029"/>
                </a:cubicBezTo>
                <a:cubicBezTo>
                  <a:pt x="2891" y="2016"/>
                  <a:pt x="2897" y="2013"/>
                  <a:pt x="2902" y="2011"/>
                </a:cubicBezTo>
                <a:cubicBezTo>
                  <a:pt x="2990" y="2008"/>
                  <a:pt x="3000" y="2007"/>
                  <a:pt x="3010" y="2009"/>
                </a:cubicBezTo>
                <a:cubicBezTo>
                  <a:pt x="3050" y="2016"/>
                  <a:pt x="3063" y="2009"/>
                  <a:pt x="3071" y="2015"/>
                </a:cubicBezTo>
                <a:cubicBezTo>
                  <a:pt x="3111" y="2023"/>
                  <a:pt x="3123" y="2016"/>
                  <a:pt x="3131" y="2023"/>
                </a:cubicBezTo>
                <a:cubicBezTo>
                  <a:pt x="3181" y="2029"/>
                  <a:pt x="3185" y="2037"/>
                  <a:pt x="3192" y="2033"/>
                </a:cubicBezTo>
                <a:cubicBezTo>
                  <a:pt x="3231" y="2040"/>
                  <a:pt x="3241" y="2039"/>
                  <a:pt x="3251" y="2041"/>
                </a:cubicBezTo>
                <a:cubicBezTo>
                  <a:pt x="3301" y="2049"/>
                  <a:pt x="3307" y="2045"/>
                  <a:pt x="3313" y="2047"/>
                </a:cubicBezTo>
                <a:cubicBezTo>
                  <a:pt x="3337" y="2049"/>
                  <a:pt x="3342" y="2047"/>
                  <a:pt x="3339" y="2051"/>
                </a:cubicBezTo>
                <a:cubicBezTo>
                  <a:pt x="3224" y="2064"/>
                  <a:pt x="3212" y="2066"/>
                  <a:pt x="3201" y="2065"/>
                </a:cubicBezTo>
                <a:cubicBezTo>
                  <a:pt x="3146" y="2060"/>
                  <a:pt x="3142" y="2052"/>
                  <a:pt x="3135" y="2058"/>
                </a:cubicBezTo>
                <a:cubicBezTo>
                  <a:pt x="3084" y="2048"/>
                  <a:pt x="3081" y="2048"/>
                  <a:pt x="3078" y="2049"/>
                </a:cubicBezTo>
                <a:cubicBezTo>
                  <a:pt x="3030" y="2044"/>
                  <a:pt x="3024" y="2043"/>
                  <a:pt x="3020" y="2037"/>
                </a:cubicBezTo>
                <a:cubicBezTo>
                  <a:pt x="2992" y="2038"/>
                  <a:pt x="2989" y="2038"/>
                  <a:pt x="2986" y="2037"/>
                </a:cubicBezTo>
                <a:cubicBezTo>
                  <a:pt x="2925" y="2028"/>
                  <a:pt x="2913" y="2031"/>
                  <a:pt x="2902" y="2028"/>
                </a:cubicBezTo>
                <a:cubicBezTo>
                  <a:pt x="2798" y="2049"/>
                  <a:pt x="2802" y="2050"/>
                  <a:pt x="2807" y="2046"/>
                </a:cubicBezTo>
                <a:cubicBezTo>
                  <a:pt x="2860" y="2039"/>
                  <a:pt x="2870" y="2037"/>
                  <a:pt x="2878" y="2040"/>
                </a:cubicBezTo>
                <a:cubicBezTo>
                  <a:pt x="2928" y="2042"/>
                  <a:pt x="2933" y="2044"/>
                  <a:pt x="2939" y="2043"/>
                </a:cubicBezTo>
                <a:cubicBezTo>
                  <a:pt x="2982" y="2048"/>
                  <a:pt x="2993" y="2050"/>
                  <a:pt x="3004" y="2050"/>
                </a:cubicBezTo>
                <a:cubicBezTo>
                  <a:pt x="3042" y="2054"/>
                  <a:pt x="3044" y="2059"/>
                  <a:pt x="3047" y="2058"/>
                </a:cubicBezTo>
                <a:cubicBezTo>
                  <a:pt x="3083" y="2063"/>
                  <a:pt x="3094" y="2064"/>
                  <a:pt x="3106" y="2066"/>
                </a:cubicBezTo>
                <a:cubicBezTo>
                  <a:pt x="3158" y="2071"/>
                  <a:pt x="3161" y="2070"/>
                  <a:pt x="3163" y="2075"/>
                </a:cubicBezTo>
                <a:cubicBezTo>
                  <a:pt x="3119" y="2078"/>
                  <a:pt x="3112" y="2073"/>
                  <a:pt x="3103" y="2078"/>
                </a:cubicBezTo>
                <a:cubicBezTo>
                  <a:pt x="3054" y="2076"/>
                  <a:pt x="3050" y="2076"/>
                  <a:pt x="3047" y="2075"/>
                </a:cubicBezTo>
                <a:cubicBezTo>
                  <a:pt x="2983" y="2071"/>
                  <a:pt x="2977" y="2067"/>
                  <a:pt x="2970" y="2072"/>
                </a:cubicBezTo>
                <a:cubicBezTo>
                  <a:pt x="2906" y="2067"/>
                  <a:pt x="2901" y="2061"/>
                  <a:pt x="2894" y="2064"/>
                </a:cubicBezTo>
                <a:cubicBezTo>
                  <a:pt x="2812" y="2073"/>
                  <a:pt x="2794" y="2067"/>
                  <a:pt x="2773" y="2078"/>
                </a:cubicBezTo>
                <a:cubicBezTo>
                  <a:pt x="2738" y="2088"/>
                  <a:pt x="2734" y="2082"/>
                  <a:pt x="2728" y="2088"/>
                </a:cubicBezTo>
                <a:cubicBezTo>
                  <a:pt x="2644" y="2121"/>
                  <a:pt x="2641" y="2125"/>
                  <a:pt x="2641" y="2129"/>
                </a:cubicBezTo>
                <a:cubicBezTo>
                  <a:pt x="2738" y="2095"/>
                  <a:pt x="2746" y="2088"/>
                  <a:pt x="2753" y="2090"/>
                </a:cubicBezTo>
                <a:cubicBezTo>
                  <a:pt x="2828" y="2078"/>
                  <a:pt x="2836" y="2075"/>
                  <a:pt x="2843" y="2075"/>
                </a:cubicBezTo>
                <a:cubicBezTo>
                  <a:pt x="2891" y="2082"/>
                  <a:pt x="2901" y="2072"/>
                  <a:pt x="2908" y="2076"/>
                </a:cubicBezTo>
                <a:cubicBezTo>
                  <a:pt x="2964" y="2078"/>
                  <a:pt x="2978" y="2082"/>
                  <a:pt x="2992" y="2085"/>
                </a:cubicBezTo>
                <a:cubicBezTo>
                  <a:pt x="3031" y="2079"/>
                  <a:pt x="3033" y="2094"/>
                  <a:pt x="3040" y="2086"/>
                </a:cubicBezTo>
                <a:cubicBezTo>
                  <a:pt x="3099" y="2090"/>
                  <a:pt x="3111" y="2085"/>
                  <a:pt x="3121" y="2090"/>
                </a:cubicBezTo>
                <a:cubicBezTo>
                  <a:pt x="3199" y="2084"/>
                  <a:pt x="3207" y="2095"/>
                  <a:pt x="3219" y="2088"/>
                </a:cubicBezTo>
                <a:cubicBezTo>
                  <a:pt x="3208" y="2099"/>
                  <a:pt x="3205" y="2091"/>
                  <a:pt x="3198" y="2094"/>
                </a:cubicBezTo>
                <a:cubicBezTo>
                  <a:pt x="3131" y="2096"/>
                  <a:pt x="3117" y="2104"/>
                  <a:pt x="3107" y="2099"/>
                </a:cubicBezTo>
                <a:cubicBezTo>
                  <a:pt x="3021" y="2106"/>
                  <a:pt x="3010" y="2106"/>
                  <a:pt x="2998" y="2105"/>
                </a:cubicBezTo>
                <a:cubicBezTo>
                  <a:pt x="2922" y="2100"/>
                  <a:pt x="2915" y="2104"/>
                  <a:pt x="2910" y="2102"/>
                </a:cubicBezTo>
                <a:cubicBezTo>
                  <a:pt x="2882" y="2098"/>
                  <a:pt x="2881" y="2093"/>
                  <a:pt x="2875" y="2100"/>
                </a:cubicBezTo>
                <a:cubicBezTo>
                  <a:pt x="2833" y="2097"/>
                  <a:pt x="2826" y="2102"/>
                  <a:pt x="2820" y="2100"/>
                </a:cubicBezTo>
                <a:cubicBezTo>
                  <a:pt x="2721" y="2120"/>
                  <a:pt x="2713" y="2124"/>
                  <a:pt x="2707" y="2126"/>
                </a:cubicBezTo>
                <a:cubicBezTo>
                  <a:pt x="2639" y="2161"/>
                  <a:pt x="2639" y="2161"/>
                  <a:pt x="2639" y="2161"/>
                </a:cubicBezTo>
                <a:cubicBezTo>
                  <a:pt x="2644" y="2161"/>
                  <a:pt x="2644" y="2161"/>
                  <a:pt x="2644" y="2161"/>
                </a:cubicBezTo>
                <a:cubicBezTo>
                  <a:pt x="2702" y="2132"/>
                  <a:pt x="2725" y="2130"/>
                  <a:pt x="2750" y="2119"/>
                </a:cubicBezTo>
                <a:cubicBezTo>
                  <a:pt x="2807" y="2116"/>
                  <a:pt x="2815" y="2106"/>
                  <a:pt x="2820" y="2110"/>
                </a:cubicBezTo>
                <a:cubicBezTo>
                  <a:pt x="2867" y="2103"/>
                  <a:pt x="2877" y="2112"/>
                  <a:pt x="2890" y="2107"/>
                </a:cubicBezTo>
                <a:cubicBezTo>
                  <a:pt x="2945" y="2111"/>
                  <a:pt x="2950" y="2114"/>
                  <a:pt x="2956" y="2114"/>
                </a:cubicBezTo>
                <a:cubicBezTo>
                  <a:pt x="2999" y="2119"/>
                  <a:pt x="3003" y="2115"/>
                  <a:pt x="3005" y="2118"/>
                </a:cubicBezTo>
                <a:cubicBezTo>
                  <a:pt x="3070" y="2116"/>
                  <a:pt x="3082" y="2110"/>
                  <a:pt x="3092" y="2115"/>
                </a:cubicBezTo>
                <a:cubicBezTo>
                  <a:pt x="3156" y="2115"/>
                  <a:pt x="3150" y="2116"/>
                  <a:pt x="3145" y="2117"/>
                </a:cubicBezTo>
                <a:cubicBezTo>
                  <a:pt x="3107" y="2127"/>
                  <a:pt x="3095" y="2127"/>
                  <a:pt x="3086" y="2132"/>
                </a:cubicBezTo>
                <a:cubicBezTo>
                  <a:pt x="3022" y="2127"/>
                  <a:pt x="3005" y="2129"/>
                  <a:pt x="2989" y="2124"/>
                </a:cubicBezTo>
                <a:cubicBezTo>
                  <a:pt x="2932" y="2127"/>
                  <a:pt x="2924" y="2123"/>
                  <a:pt x="2915" y="2126"/>
                </a:cubicBezTo>
                <a:cubicBezTo>
                  <a:pt x="2887" y="2124"/>
                  <a:pt x="2881" y="2131"/>
                  <a:pt x="2879" y="2128"/>
                </a:cubicBezTo>
                <a:cubicBezTo>
                  <a:pt x="2832" y="2130"/>
                  <a:pt x="2823" y="2132"/>
                  <a:pt x="2814" y="2134"/>
                </a:cubicBezTo>
                <a:cubicBezTo>
                  <a:pt x="2764" y="2142"/>
                  <a:pt x="2740" y="2150"/>
                  <a:pt x="2715" y="2161"/>
                </a:cubicBezTo>
                <a:cubicBezTo>
                  <a:pt x="2798" y="2148"/>
                  <a:pt x="2821" y="2139"/>
                  <a:pt x="2841" y="2144"/>
                </a:cubicBezTo>
                <a:cubicBezTo>
                  <a:pt x="2885" y="2138"/>
                  <a:pt x="2894" y="2142"/>
                  <a:pt x="2907" y="2135"/>
                </a:cubicBezTo>
                <a:cubicBezTo>
                  <a:pt x="2985" y="2142"/>
                  <a:pt x="2994" y="2139"/>
                  <a:pt x="3002" y="2140"/>
                </a:cubicBezTo>
                <a:cubicBezTo>
                  <a:pt x="3023" y="2141"/>
                  <a:pt x="3028" y="2140"/>
                  <a:pt x="3025" y="2143"/>
                </a:cubicBezTo>
                <a:cubicBezTo>
                  <a:pt x="2910" y="2157"/>
                  <a:pt x="2897" y="2156"/>
                  <a:pt x="2893" y="2157"/>
                </a:cubicBezTo>
                <a:cubicBezTo>
                  <a:pt x="2869" y="2158"/>
                  <a:pt x="2865" y="2160"/>
                  <a:pt x="2861" y="2160"/>
                </a:cubicBezTo>
                <a:cubicBezTo>
                  <a:pt x="3013" y="2159"/>
                  <a:pt x="3020" y="2158"/>
                  <a:pt x="3026" y="2156"/>
                </a:cubicBezTo>
                <a:cubicBezTo>
                  <a:pt x="3054" y="2153"/>
                  <a:pt x="3064" y="2146"/>
                  <a:pt x="3072" y="2148"/>
                </a:cubicBezTo>
                <a:cubicBezTo>
                  <a:pt x="3075" y="2159"/>
                  <a:pt x="3078" y="2159"/>
                  <a:pt x="3080" y="2160"/>
                </a:cubicBezTo>
                <a:cubicBezTo>
                  <a:pt x="3107" y="2157"/>
                  <a:pt x="3112" y="2154"/>
                  <a:pt x="3118" y="2150"/>
                </a:cubicBezTo>
                <a:cubicBezTo>
                  <a:pt x="3153" y="2132"/>
                  <a:pt x="3155" y="2134"/>
                  <a:pt x="3155" y="2134"/>
                </a:cubicBezTo>
                <a:cubicBezTo>
                  <a:pt x="3178" y="2119"/>
                  <a:pt x="3190" y="2116"/>
                  <a:pt x="3201" y="2119"/>
                </a:cubicBezTo>
                <a:cubicBezTo>
                  <a:pt x="3131" y="2159"/>
                  <a:pt x="3130" y="2160"/>
                  <a:pt x="3128" y="2161"/>
                </a:cubicBezTo>
                <a:cubicBezTo>
                  <a:pt x="3164" y="2159"/>
                  <a:pt x="3161" y="2147"/>
                  <a:pt x="3167" y="2154"/>
                </a:cubicBezTo>
                <a:cubicBezTo>
                  <a:pt x="3189" y="2155"/>
                  <a:pt x="3197" y="2150"/>
                  <a:pt x="3206" y="2144"/>
                </a:cubicBezTo>
                <a:cubicBezTo>
                  <a:pt x="3263" y="2107"/>
                  <a:pt x="3265" y="2100"/>
                  <a:pt x="3271" y="2106"/>
                </a:cubicBezTo>
                <a:cubicBezTo>
                  <a:pt x="3223" y="2161"/>
                  <a:pt x="3223" y="2160"/>
                  <a:pt x="3223" y="2160"/>
                </a:cubicBezTo>
                <a:cubicBezTo>
                  <a:pt x="3308" y="2091"/>
                  <a:pt x="3321" y="2086"/>
                  <a:pt x="3342" y="2073"/>
                </a:cubicBezTo>
                <a:cubicBezTo>
                  <a:pt x="3359" y="2075"/>
                  <a:pt x="3359" y="2079"/>
                  <a:pt x="3343" y="2089"/>
                </a:cubicBezTo>
                <a:cubicBezTo>
                  <a:pt x="3313" y="2119"/>
                  <a:pt x="3317" y="2125"/>
                  <a:pt x="3308" y="2128"/>
                </a:cubicBezTo>
                <a:cubicBezTo>
                  <a:pt x="3292" y="2161"/>
                  <a:pt x="3292" y="2161"/>
                  <a:pt x="3292" y="2161"/>
                </a:cubicBezTo>
                <a:cubicBezTo>
                  <a:pt x="3363" y="2091"/>
                  <a:pt x="3369" y="2086"/>
                  <a:pt x="3374" y="2080"/>
                </a:cubicBezTo>
                <a:cubicBezTo>
                  <a:pt x="3370" y="2099"/>
                  <a:pt x="3334" y="2127"/>
                  <a:pt x="3314" y="2158"/>
                </a:cubicBezTo>
                <a:cubicBezTo>
                  <a:pt x="3342" y="2158"/>
                  <a:pt x="3349" y="2156"/>
                  <a:pt x="3347" y="2152"/>
                </a:cubicBezTo>
                <a:cubicBezTo>
                  <a:pt x="3389" y="2103"/>
                  <a:pt x="3396" y="2101"/>
                  <a:pt x="3399" y="2099"/>
                </a:cubicBezTo>
                <a:cubicBezTo>
                  <a:pt x="3445" y="2059"/>
                  <a:pt x="3445" y="2052"/>
                  <a:pt x="3456" y="2047"/>
                </a:cubicBezTo>
                <a:cubicBezTo>
                  <a:pt x="3484" y="2041"/>
                  <a:pt x="3467" y="2043"/>
                  <a:pt x="3468" y="2049"/>
                </a:cubicBezTo>
                <a:cubicBezTo>
                  <a:pt x="3440" y="2076"/>
                  <a:pt x="3442" y="2080"/>
                  <a:pt x="3437" y="2082"/>
                </a:cubicBezTo>
                <a:cubicBezTo>
                  <a:pt x="3392" y="2144"/>
                  <a:pt x="3380" y="2148"/>
                  <a:pt x="3384" y="2156"/>
                </a:cubicBezTo>
                <a:cubicBezTo>
                  <a:pt x="3400" y="2149"/>
                  <a:pt x="3407" y="2137"/>
                  <a:pt x="3416" y="2126"/>
                </a:cubicBezTo>
                <a:cubicBezTo>
                  <a:pt x="3467" y="2065"/>
                  <a:pt x="3466" y="2060"/>
                  <a:pt x="3472" y="2057"/>
                </a:cubicBezTo>
                <a:cubicBezTo>
                  <a:pt x="3556" y="1996"/>
                  <a:pt x="3560" y="1991"/>
                  <a:pt x="3563" y="1994"/>
                </a:cubicBezTo>
                <a:cubicBezTo>
                  <a:pt x="3529" y="2023"/>
                  <a:pt x="3523" y="2031"/>
                  <a:pt x="3512" y="2039"/>
                </a:cubicBezTo>
                <a:cubicBezTo>
                  <a:pt x="3475" y="2085"/>
                  <a:pt x="3460" y="2091"/>
                  <a:pt x="3458" y="2100"/>
                </a:cubicBezTo>
                <a:cubicBezTo>
                  <a:pt x="3420" y="2150"/>
                  <a:pt x="3417" y="2155"/>
                  <a:pt x="3414" y="2161"/>
                </a:cubicBezTo>
                <a:cubicBezTo>
                  <a:pt x="3433" y="2148"/>
                  <a:pt x="3442" y="2142"/>
                  <a:pt x="3446" y="2135"/>
                </a:cubicBezTo>
                <a:cubicBezTo>
                  <a:pt x="3477" y="2100"/>
                  <a:pt x="3473" y="2095"/>
                  <a:pt x="3481" y="2092"/>
                </a:cubicBezTo>
                <a:cubicBezTo>
                  <a:pt x="3555" y="2021"/>
                  <a:pt x="3565" y="2014"/>
                  <a:pt x="3571" y="2006"/>
                </a:cubicBezTo>
                <a:cubicBezTo>
                  <a:pt x="3592" y="1991"/>
                  <a:pt x="3593" y="1996"/>
                  <a:pt x="3587" y="1999"/>
                </a:cubicBezTo>
                <a:cubicBezTo>
                  <a:pt x="3577" y="2018"/>
                  <a:pt x="3561" y="2024"/>
                  <a:pt x="3560" y="2033"/>
                </a:cubicBezTo>
                <a:cubicBezTo>
                  <a:pt x="3502" y="2098"/>
                  <a:pt x="3496" y="2102"/>
                  <a:pt x="3496" y="2107"/>
                </a:cubicBezTo>
                <a:cubicBezTo>
                  <a:pt x="3460" y="2160"/>
                  <a:pt x="3460" y="2160"/>
                  <a:pt x="3459" y="2161"/>
                </a:cubicBezTo>
                <a:cubicBezTo>
                  <a:pt x="3491" y="2139"/>
                  <a:pt x="3491" y="2131"/>
                  <a:pt x="3497" y="2124"/>
                </a:cubicBezTo>
                <a:cubicBezTo>
                  <a:pt x="3587" y="2014"/>
                  <a:pt x="3595" y="2008"/>
                  <a:pt x="3601" y="2001"/>
                </a:cubicBezTo>
                <a:cubicBezTo>
                  <a:pt x="3627" y="1981"/>
                  <a:pt x="3620" y="1995"/>
                  <a:pt x="3602" y="2007"/>
                </a:cubicBezTo>
                <a:cubicBezTo>
                  <a:pt x="3551" y="2082"/>
                  <a:pt x="3543" y="2089"/>
                  <a:pt x="3535" y="2097"/>
                </a:cubicBezTo>
                <a:cubicBezTo>
                  <a:pt x="3507" y="2161"/>
                  <a:pt x="3507" y="2161"/>
                  <a:pt x="3507" y="2161"/>
                </a:cubicBezTo>
                <a:cubicBezTo>
                  <a:pt x="3522" y="2133"/>
                  <a:pt x="3528" y="2130"/>
                  <a:pt x="3528" y="2125"/>
                </a:cubicBezTo>
                <a:cubicBezTo>
                  <a:pt x="3595" y="2039"/>
                  <a:pt x="3610" y="2024"/>
                  <a:pt x="3619" y="2007"/>
                </a:cubicBezTo>
                <a:cubicBezTo>
                  <a:pt x="3670" y="1959"/>
                  <a:pt x="3677" y="1946"/>
                  <a:pt x="3690" y="1935"/>
                </a:cubicBezTo>
                <a:cubicBezTo>
                  <a:pt x="3679" y="1969"/>
                  <a:pt x="3669" y="1974"/>
                  <a:pt x="3667" y="1980"/>
                </a:cubicBezTo>
                <a:cubicBezTo>
                  <a:pt x="3643" y="2009"/>
                  <a:pt x="3642" y="2014"/>
                  <a:pt x="3639" y="2012"/>
                </a:cubicBezTo>
                <a:cubicBezTo>
                  <a:pt x="3593" y="2071"/>
                  <a:pt x="3588" y="2083"/>
                  <a:pt x="3577" y="2094"/>
                </a:cubicBezTo>
                <a:cubicBezTo>
                  <a:pt x="3549" y="2141"/>
                  <a:pt x="3544" y="2151"/>
                  <a:pt x="3537" y="2160"/>
                </a:cubicBezTo>
                <a:cubicBezTo>
                  <a:pt x="3556" y="2153"/>
                  <a:pt x="3557" y="2144"/>
                  <a:pt x="3567" y="2138"/>
                </a:cubicBezTo>
                <a:cubicBezTo>
                  <a:pt x="3621" y="2056"/>
                  <a:pt x="3625" y="2048"/>
                  <a:pt x="3632" y="2039"/>
                </a:cubicBezTo>
                <a:cubicBezTo>
                  <a:pt x="3710" y="1959"/>
                  <a:pt x="3713" y="1949"/>
                  <a:pt x="3721" y="1940"/>
                </a:cubicBezTo>
                <a:cubicBezTo>
                  <a:pt x="3805" y="1881"/>
                  <a:pt x="3805" y="1868"/>
                  <a:pt x="3812" y="1873"/>
                </a:cubicBezTo>
                <a:cubicBezTo>
                  <a:pt x="3725" y="1967"/>
                  <a:pt x="3714" y="1968"/>
                  <a:pt x="3717" y="1973"/>
                </a:cubicBezTo>
                <a:cubicBezTo>
                  <a:pt x="3670" y="2021"/>
                  <a:pt x="3669" y="2029"/>
                  <a:pt x="3657" y="2035"/>
                </a:cubicBezTo>
                <a:cubicBezTo>
                  <a:pt x="3623" y="2092"/>
                  <a:pt x="3606" y="2105"/>
                  <a:pt x="3601" y="2120"/>
                </a:cubicBezTo>
                <a:cubicBezTo>
                  <a:pt x="3575" y="2154"/>
                  <a:pt x="3578" y="2158"/>
                  <a:pt x="3575" y="2161"/>
                </a:cubicBezTo>
                <a:cubicBezTo>
                  <a:pt x="3591" y="2154"/>
                  <a:pt x="3592" y="2148"/>
                  <a:pt x="3601" y="2144"/>
                </a:cubicBezTo>
                <a:cubicBezTo>
                  <a:pt x="3659" y="2050"/>
                  <a:pt x="3668" y="2046"/>
                  <a:pt x="3670" y="2040"/>
                </a:cubicBezTo>
                <a:cubicBezTo>
                  <a:pt x="3726" y="1979"/>
                  <a:pt x="3738" y="1968"/>
                  <a:pt x="3748" y="1957"/>
                </a:cubicBezTo>
                <a:cubicBezTo>
                  <a:pt x="3766" y="1938"/>
                  <a:pt x="3770" y="1924"/>
                  <a:pt x="3778" y="1928"/>
                </a:cubicBezTo>
                <a:cubicBezTo>
                  <a:pt x="3738" y="1991"/>
                  <a:pt x="3728" y="1994"/>
                  <a:pt x="3730" y="1999"/>
                </a:cubicBezTo>
                <a:cubicBezTo>
                  <a:pt x="3701" y="2037"/>
                  <a:pt x="3698" y="2042"/>
                  <a:pt x="3698" y="2046"/>
                </a:cubicBezTo>
                <a:cubicBezTo>
                  <a:pt x="3667" y="2104"/>
                  <a:pt x="3655" y="2111"/>
                  <a:pt x="3655" y="2121"/>
                </a:cubicBezTo>
                <a:cubicBezTo>
                  <a:pt x="3638" y="2161"/>
                  <a:pt x="3638" y="2161"/>
                  <a:pt x="3638" y="2161"/>
                </a:cubicBezTo>
                <a:cubicBezTo>
                  <a:pt x="3648" y="2148"/>
                  <a:pt x="3647" y="2147"/>
                  <a:pt x="3647" y="2146"/>
                </a:cubicBezTo>
                <a:cubicBezTo>
                  <a:pt x="3676" y="2105"/>
                  <a:pt x="3675" y="2098"/>
                  <a:pt x="3683" y="2093"/>
                </a:cubicBezTo>
                <a:cubicBezTo>
                  <a:pt x="3715" y="2048"/>
                  <a:pt x="3713" y="2042"/>
                  <a:pt x="3715" y="2036"/>
                </a:cubicBezTo>
                <a:cubicBezTo>
                  <a:pt x="3779" y="1948"/>
                  <a:pt x="3777" y="1940"/>
                  <a:pt x="3785" y="1934"/>
                </a:cubicBezTo>
                <a:cubicBezTo>
                  <a:pt x="3815" y="1893"/>
                  <a:pt x="3825" y="1891"/>
                  <a:pt x="3824" y="1887"/>
                </a:cubicBezTo>
                <a:cubicBezTo>
                  <a:pt x="3839" y="1867"/>
                  <a:pt x="3840" y="1866"/>
                  <a:pt x="3840" y="1866"/>
                </a:cubicBezTo>
                <a:cubicBezTo>
                  <a:pt x="3804" y="1827"/>
                  <a:pt x="3788" y="1841"/>
                  <a:pt x="3777" y="1834"/>
                </a:cubicBezTo>
                <a:close/>
                <a:moveTo>
                  <a:pt x="3212" y="2126"/>
                </a:moveTo>
                <a:cubicBezTo>
                  <a:pt x="3206" y="2127"/>
                  <a:pt x="3212" y="2123"/>
                  <a:pt x="3215" y="2121"/>
                </a:cubicBezTo>
                <a:cubicBezTo>
                  <a:pt x="3221" y="2120"/>
                  <a:pt x="3215" y="2124"/>
                  <a:pt x="3212" y="2126"/>
                </a:cubicBezTo>
                <a:close/>
                <a:moveTo>
                  <a:pt x="3347" y="2036"/>
                </a:moveTo>
                <a:cubicBezTo>
                  <a:pt x="3340" y="2034"/>
                  <a:pt x="3333" y="2034"/>
                  <a:pt x="3326" y="2035"/>
                </a:cubicBezTo>
                <a:cubicBezTo>
                  <a:pt x="3326" y="2026"/>
                  <a:pt x="3338" y="2035"/>
                  <a:pt x="3344" y="2031"/>
                </a:cubicBezTo>
                <a:cubicBezTo>
                  <a:pt x="3350" y="2033"/>
                  <a:pt x="3358" y="2030"/>
                  <a:pt x="3365" y="2031"/>
                </a:cubicBezTo>
                <a:cubicBezTo>
                  <a:pt x="3365" y="2041"/>
                  <a:pt x="3352" y="2032"/>
                  <a:pt x="3347" y="2036"/>
                </a:cubicBezTo>
                <a:close/>
                <a:moveTo>
                  <a:pt x="3440" y="2043"/>
                </a:moveTo>
                <a:cubicBezTo>
                  <a:pt x="3436" y="2032"/>
                  <a:pt x="3448" y="2037"/>
                  <a:pt x="3456" y="2030"/>
                </a:cubicBezTo>
                <a:cubicBezTo>
                  <a:pt x="3458" y="2036"/>
                  <a:pt x="3444" y="2038"/>
                  <a:pt x="3440" y="2043"/>
                </a:cubicBezTo>
                <a:close/>
                <a:moveTo>
                  <a:pt x="3474" y="2015"/>
                </a:moveTo>
                <a:cubicBezTo>
                  <a:pt x="3476" y="2005"/>
                  <a:pt x="3495" y="2004"/>
                  <a:pt x="3502" y="2001"/>
                </a:cubicBezTo>
                <a:cubicBezTo>
                  <a:pt x="3500" y="2010"/>
                  <a:pt x="3483" y="2005"/>
                  <a:pt x="3474" y="2015"/>
                </a:cubicBezTo>
                <a:close/>
                <a:moveTo>
                  <a:pt x="3519" y="1994"/>
                </a:moveTo>
                <a:cubicBezTo>
                  <a:pt x="3516" y="1980"/>
                  <a:pt x="3533" y="1992"/>
                  <a:pt x="3542" y="1983"/>
                </a:cubicBezTo>
                <a:cubicBezTo>
                  <a:pt x="3540" y="1996"/>
                  <a:pt x="3527" y="1984"/>
                  <a:pt x="3519" y="1994"/>
                </a:cubicBezTo>
                <a:close/>
                <a:moveTo>
                  <a:pt x="3577" y="1968"/>
                </a:moveTo>
                <a:cubicBezTo>
                  <a:pt x="3572" y="1971"/>
                  <a:pt x="3566" y="1975"/>
                  <a:pt x="3560" y="1978"/>
                </a:cubicBezTo>
                <a:cubicBezTo>
                  <a:pt x="3486" y="1983"/>
                  <a:pt x="3475" y="1973"/>
                  <a:pt x="3460" y="1982"/>
                </a:cubicBezTo>
                <a:cubicBezTo>
                  <a:pt x="3419" y="1978"/>
                  <a:pt x="3410" y="1973"/>
                  <a:pt x="3399" y="1976"/>
                </a:cubicBezTo>
                <a:cubicBezTo>
                  <a:pt x="3349" y="1970"/>
                  <a:pt x="3344" y="1971"/>
                  <a:pt x="3339" y="1969"/>
                </a:cubicBezTo>
                <a:cubicBezTo>
                  <a:pt x="3269" y="1953"/>
                  <a:pt x="3258" y="1955"/>
                  <a:pt x="3249" y="1950"/>
                </a:cubicBezTo>
                <a:cubicBezTo>
                  <a:pt x="3200" y="1942"/>
                  <a:pt x="3196" y="1936"/>
                  <a:pt x="3192" y="1934"/>
                </a:cubicBezTo>
                <a:cubicBezTo>
                  <a:pt x="3172" y="1926"/>
                  <a:pt x="3166" y="1930"/>
                  <a:pt x="3162" y="1925"/>
                </a:cubicBezTo>
                <a:cubicBezTo>
                  <a:pt x="3043" y="1886"/>
                  <a:pt x="3038" y="1885"/>
                  <a:pt x="3033" y="1882"/>
                </a:cubicBezTo>
                <a:cubicBezTo>
                  <a:pt x="2999" y="1883"/>
                  <a:pt x="2997" y="1870"/>
                  <a:pt x="2991" y="1874"/>
                </a:cubicBezTo>
                <a:cubicBezTo>
                  <a:pt x="2983" y="1877"/>
                  <a:pt x="2990" y="1866"/>
                  <a:pt x="2994" y="1869"/>
                </a:cubicBezTo>
                <a:cubicBezTo>
                  <a:pt x="3041" y="1869"/>
                  <a:pt x="3043" y="1872"/>
                  <a:pt x="3046" y="1874"/>
                </a:cubicBezTo>
                <a:cubicBezTo>
                  <a:pt x="3077" y="1871"/>
                  <a:pt x="3084" y="1882"/>
                  <a:pt x="3095" y="1878"/>
                </a:cubicBezTo>
                <a:cubicBezTo>
                  <a:pt x="3133" y="1884"/>
                  <a:pt x="3141" y="1893"/>
                  <a:pt x="3151" y="1891"/>
                </a:cubicBezTo>
                <a:cubicBezTo>
                  <a:pt x="3208" y="1913"/>
                  <a:pt x="3215" y="1902"/>
                  <a:pt x="3218" y="1911"/>
                </a:cubicBezTo>
                <a:cubicBezTo>
                  <a:pt x="3273" y="1921"/>
                  <a:pt x="3277" y="1922"/>
                  <a:pt x="3280" y="1923"/>
                </a:cubicBezTo>
                <a:cubicBezTo>
                  <a:pt x="3334" y="1938"/>
                  <a:pt x="3340" y="1937"/>
                  <a:pt x="3344" y="1938"/>
                </a:cubicBezTo>
                <a:cubicBezTo>
                  <a:pt x="3395" y="1952"/>
                  <a:pt x="3404" y="1950"/>
                  <a:pt x="3411" y="1958"/>
                </a:cubicBezTo>
                <a:cubicBezTo>
                  <a:pt x="3494" y="1959"/>
                  <a:pt x="3503" y="1964"/>
                  <a:pt x="3514" y="1959"/>
                </a:cubicBezTo>
                <a:close/>
                <a:moveTo>
                  <a:pt x="3675" y="1904"/>
                </a:moveTo>
                <a:cubicBezTo>
                  <a:pt x="3669" y="1905"/>
                  <a:pt x="3675" y="1899"/>
                  <a:pt x="3677" y="1903"/>
                </a:cubicBezTo>
                <a:cubicBezTo>
                  <a:pt x="3681" y="1900"/>
                  <a:pt x="3684" y="1902"/>
                  <a:pt x="3688" y="1899"/>
                </a:cubicBezTo>
                <a:cubicBezTo>
                  <a:pt x="3697" y="1901"/>
                  <a:pt x="3678" y="1905"/>
                  <a:pt x="3675" y="1904"/>
                </a:cubicBezTo>
                <a:close/>
                <a:moveTo>
                  <a:pt x="3702" y="1915"/>
                </a:moveTo>
                <a:cubicBezTo>
                  <a:pt x="3701" y="1905"/>
                  <a:pt x="3714" y="1915"/>
                  <a:pt x="3720" y="1906"/>
                </a:cubicBezTo>
                <a:cubicBezTo>
                  <a:pt x="3721" y="1916"/>
                  <a:pt x="3706" y="1916"/>
                  <a:pt x="3702" y="1915"/>
                </a:cubicBezTo>
                <a:close/>
                <a:moveTo>
                  <a:pt x="2540" y="2037"/>
                </a:moveTo>
                <a:cubicBezTo>
                  <a:pt x="2539" y="2031"/>
                  <a:pt x="2538" y="2024"/>
                  <a:pt x="2540" y="2018"/>
                </a:cubicBezTo>
                <a:cubicBezTo>
                  <a:pt x="2542" y="2012"/>
                  <a:pt x="2540" y="2004"/>
                  <a:pt x="2543" y="1997"/>
                </a:cubicBezTo>
                <a:cubicBezTo>
                  <a:pt x="2543" y="1984"/>
                  <a:pt x="2543" y="1970"/>
                  <a:pt x="2542" y="1956"/>
                </a:cubicBezTo>
                <a:cubicBezTo>
                  <a:pt x="2537" y="1948"/>
                  <a:pt x="2544" y="1944"/>
                  <a:pt x="2538" y="1935"/>
                </a:cubicBezTo>
                <a:cubicBezTo>
                  <a:pt x="2542" y="1933"/>
                  <a:pt x="2536" y="1927"/>
                  <a:pt x="2539" y="1925"/>
                </a:cubicBezTo>
                <a:cubicBezTo>
                  <a:pt x="2537" y="1921"/>
                  <a:pt x="2535" y="1915"/>
                  <a:pt x="2532" y="1916"/>
                </a:cubicBezTo>
                <a:cubicBezTo>
                  <a:pt x="2533" y="1928"/>
                  <a:pt x="2536" y="1942"/>
                  <a:pt x="2534" y="1953"/>
                </a:cubicBezTo>
                <a:cubicBezTo>
                  <a:pt x="2536" y="1960"/>
                  <a:pt x="2536" y="1967"/>
                  <a:pt x="2534" y="1973"/>
                </a:cubicBezTo>
                <a:cubicBezTo>
                  <a:pt x="2536" y="1980"/>
                  <a:pt x="2536" y="1986"/>
                  <a:pt x="2534" y="1992"/>
                </a:cubicBezTo>
                <a:cubicBezTo>
                  <a:pt x="2535" y="2005"/>
                  <a:pt x="2533" y="2017"/>
                  <a:pt x="2532" y="2028"/>
                </a:cubicBezTo>
                <a:cubicBezTo>
                  <a:pt x="2525" y="2033"/>
                  <a:pt x="2533" y="2042"/>
                  <a:pt x="2528" y="2046"/>
                </a:cubicBezTo>
                <a:cubicBezTo>
                  <a:pt x="2525" y="2048"/>
                  <a:pt x="2525" y="2051"/>
                  <a:pt x="2525" y="2054"/>
                </a:cubicBezTo>
                <a:cubicBezTo>
                  <a:pt x="2529" y="2059"/>
                  <a:pt x="2524" y="2061"/>
                  <a:pt x="2524" y="2065"/>
                </a:cubicBezTo>
                <a:cubicBezTo>
                  <a:pt x="2517" y="2068"/>
                  <a:pt x="2525" y="2077"/>
                  <a:pt x="2519" y="2080"/>
                </a:cubicBezTo>
                <a:cubicBezTo>
                  <a:pt x="2521" y="2084"/>
                  <a:pt x="2520" y="2086"/>
                  <a:pt x="2520" y="2089"/>
                </a:cubicBezTo>
                <a:cubicBezTo>
                  <a:pt x="2514" y="2091"/>
                  <a:pt x="2516" y="2095"/>
                  <a:pt x="2515" y="2098"/>
                </a:cubicBezTo>
                <a:cubicBezTo>
                  <a:pt x="2513" y="2104"/>
                  <a:pt x="2515" y="2111"/>
                  <a:pt x="2511" y="2116"/>
                </a:cubicBezTo>
                <a:cubicBezTo>
                  <a:pt x="2509" y="2122"/>
                  <a:pt x="2507" y="2128"/>
                  <a:pt x="2507" y="2134"/>
                </a:cubicBezTo>
                <a:cubicBezTo>
                  <a:pt x="2503" y="2143"/>
                  <a:pt x="2499" y="2152"/>
                  <a:pt x="2495" y="2161"/>
                </a:cubicBezTo>
                <a:cubicBezTo>
                  <a:pt x="2519" y="2161"/>
                  <a:pt x="2519" y="2161"/>
                  <a:pt x="2519" y="2161"/>
                </a:cubicBezTo>
                <a:cubicBezTo>
                  <a:pt x="2519" y="2158"/>
                  <a:pt x="2519" y="2156"/>
                  <a:pt x="2519" y="2154"/>
                </a:cubicBezTo>
                <a:cubicBezTo>
                  <a:pt x="2528" y="2143"/>
                  <a:pt x="2529" y="2130"/>
                  <a:pt x="2530" y="2116"/>
                </a:cubicBezTo>
                <a:cubicBezTo>
                  <a:pt x="2538" y="2105"/>
                  <a:pt x="2532" y="2088"/>
                  <a:pt x="2539" y="2076"/>
                </a:cubicBezTo>
                <a:cubicBezTo>
                  <a:pt x="2537" y="2063"/>
                  <a:pt x="2534" y="2049"/>
                  <a:pt x="2540" y="2037"/>
                </a:cubicBezTo>
                <a:close/>
                <a:moveTo>
                  <a:pt x="2496" y="1981"/>
                </a:moveTo>
                <a:cubicBezTo>
                  <a:pt x="2498" y="1968"/>
                  <a:pt x="2500" y="1955"/>
                  <a:pt x="2499" y="1941"/>
                </a:cubicBezTo>
                <a:cubicBezTo>
                  <a:pt x="2497" y="1926"/>
                  <a:pt x="2503" y="1914"/>
                  <a:pt x="2497" y="1897"/>
                </a:cubicBezTo>
                <a:cubicBezTo>
                  <a:pt x="2499" y="1884"/>
                  <a:pt x="2492" y="1868"/>
                  <a:pt x="2492" y="1854"/>
                </a:cubicBezTo>
                <a:cubicBezTo>
                  <a:pt x="2491" y="1853"/>
                  <a:pt x="2491" y="1851"/>
                  <a:pt x="2490" y="1850"/>
                </a:cubicBezTo>
                <a:cubicBezTo>
                  <a:pt x="2490" y="1844"/>
                  <a:pt x="2493" y="1839"/>
                  <a:pt x="2487" y="1831"/>
                </a:cubicBezTo>
                <a:cubicBezTo>
                  <a:pt x="2490" y="1829"/>
                  <a:pt x="2486" y="1823"/>
                  <a:pt x="2484" y="1819"/>
                </a:cubicBezTo>
                <a:cubicBezTo>
                  <a:pt x="2488" y="1818"/>
                  <a:pt x="2484" y="1810"/>
                  <a:pt x="2480" y="1811"/>
                </a:cubicBezTo>
                <a:cubicBezTo>
                  <a:pt x="2483" y="1824"/>
                  <a:pt x="2485" y="1837"/>
                  <a:pt x="2487" y="1850"/>
                </a:cubicBezTo>
                <a:cubicBezTo>
                  <a:pt x="2488" y="1854"/>
                  <a:pt x="2488" y="1858"/>
                  <a:pt x="2489" y="1862"/>
                </a:cubicBezTo>
                <a:cubicBezTo>
                  <a:pt x="2483" y="1876"/>
                  <a:pt x="2497" y="1897"/>
                  <a:pt x="2490" y="1910"/>
                </a:cubicBezTo>
                <a:cubicBezTo>
                  <a:pt x="2494" y="1919"/>
                  <a:pt x="2488" y="1925"/>
                  <a:pt x="2493" y="1935"/>
                </a:cubicBezTo>
                <a:cubicBezTo>
                  <a:pt x="2491" y="1942"/>
                  <a:pt x="2489" y="1949"/>
                  <a:pt x="2491" y="1958"/>
                </a:cubicBezTo>
                <a:cubicBezTo>
                  <a:pt x="2493" y="1962"/>
                  <a:pt x="2485" y="1963"/>
                  <a:pt x="2490" y="1968"/>
                </a:cubicBezTo>
                <a:cubicBezTo>
                  <a:pt x="2485" y="1971"/>
                  <a:pt x="2492" y="1978"/>
                  <a:pt x="2486" y="1980"/>
                </a:cubicBezTo>
                <a:cubicBezTo>
                  <a:pt x="2490" y="1989"/>
                  <a:pt x="2481" y="1994"/>
                  <a:pt x="2488" y="2005"/>
                </a:cubicBezTo>
                <a:cubicBezTo>
                  <a:pt x="2479" y="2010"/>
                  <a:pt x="2481" y="2019"/>
                  <a:pt x="2480" y="2028"/>
                </a:cubicBezTo>
                <a:cubicBezTo>
                  <a:pt x="2480" y="2037"/>
                  <a:pt x="2473" y="2044"/>
                  <a:pt x="2474" y="2054"/>
                </a:cubicBezTo>
                <a:cubicBezTo>
                  <a:pt x="2474" y="2064"/>
                  <a:pt x="2468" y="2071"/>
                  <a:pt x="2471" y="2081"/>
                </a:cubicBezTo>
                <a:cubicBezTo>
                  <a:pt x="2462" y="2087"/>
                  <a:pt x="2465" y="2098"/>
                  <a:pt x="2460" y="2106"/>
                </a:cubicBezTo>
                <a:cubicBezTo>
                  <a:pt x="2458" y="2123"/>
                  <a:pt x="2448" y="2138"/>
                  <a:pt x="2442" y="2153"/>
                </a:cubicBezTo>
                <a:cubicBezTo>
                  <a:pt x="2440" y="2156"/>
                  <a:pt x="2439" y="2158"/>
                  <a:pt x="2438" y="2161"/>
                </a:cubicBezTo>
                <a:cubicBezTo>
                  <a:pt x="2450" y="2161"/>
                  <a:pt x="2450" y="2161"/>
                  <a:pt x="2450" y="2161"/>
                </a:cubicBezTo>
                <a:cubicBezTo>
                  <a:pt x="2454" y="2152"/>
                  <a:pt x="2458" y="2144"/>
                  <a:pt x="2463" y="2137"/>
                </a:cubicBezTo>
                <a:cubicBezTo>
                  <a:pt x="2470" y="2112"/>
                  <a:pt x="2475" y="2086"/>
                  <a:pt x="2484" y="2062"/>
                </a:cubicBezTo>
                <a:cubicBezTo>
                  <a:pt x="2488" y="2050"/>
                  <a:pt x="2484" y="2034"/>
                  <a:pt x="2491" y="2023"/>
                </a:cubicBezTo>
                <a:cubicBezTo>
                  <a:pt x="2491" y="2016"/>
                  <a:pt x="2493" y="2009"/>
                  <a:pt x="2493" y="2002"/>
                </a:cubicBezTo>
                <a:cubicBezTo>
                  <a:pt x="2497" y="1996"/>
                  <a:pt x="2494" y="1988"/>
                  <a:pt x="2496" y="1981"/>
                </a:cubicBezTo>
                <a:close/>
                <a:moveTo>
                  <a:pt x="1238" y="2076"/>
                </a:moveTo>
                <a:cubicBezTo>
                  <a:pt x="1236" y="2069"/>
                  <a:pt x="1240" y="2059"/>
                  <a:pt x="1239" y="2052"/>
                </a:cubicBezTo>
                <a:cubicBezTo>
                  <a:pt x="1239" y="2043"/>
                  <a:pt x="1243" y="2032"/>
                  <a:pt x="1236" y="2027"/>
                </a:cubicBezTo>
                <a:cubicBezTo>
                  <a:pt x="1230" y="2047"/>
                  <a:pt x="1232" y="2063"/>
                  <a:pt x="1231" y="2080"/>
                </a:cubicBezTo>
                <a:cubicBezTo>
                  <a:pt x="1228" y="2098"/>
                  <a:pt x="1224" y="2117"/>
                  <a:pt x="1223" y="2134"/>
                </a:cubicBezTo>
                <a:cubicBezTo>
                  <a:pt x="1220" y="2143"/>
                  <a:pt x="1218" y="2152"/>
                  <a:pt x="1216" y="2161"/>
                </a:cubicBezTo>
                <a:cubicBezTo>
                  <a:pt x="1224" y="2161"/>
                  <a:pt x="1224" y="2161"/>
                  <a:pt x="1224" y="2161"/>
                </a:cubicBezTo>
                <a:cubicBezTo>
                  <a:pt x="1225" y="2159"/>
                  <a:pt x="1225" y="2158"/>
                  <a:pt x="1226" y="2156"/>
                </a:cubicBezTo>
                <a:cubicBezTo>
                  <a:pt x="1228" y="2147"/>
                  <a:pt x="1231" y="2138"/>
                  <a:pt x="1233" y="2128"/>
                </a:cubicBezTo>
                <a:cubicBezTo>
                  <a:pt x="1233" y="2112"/>
                  <a:pt x="1241" y="2091"/>
                  <a:pt x="1238" y="2076"/>
                </a:cubicBezTo>
                <a:close/>
                <a:moveTo>
                  <a:pt x="1297" y="2091"/>
                </a:moveTo>
                <a:cubicBezTo>
                  <a:pt x="1292" y="2104"/>
                  <a:pt x="1292" y="2105"/>
                  <a:pt x="1290" y="2119"/>
                </a:cubicBezTo>
                <a:cubicBezTo>
                  <a:pt x="1292" y="2132"/>
                  <a:pt x="1282" y="2136"/>
                  <a:pt x="1285" y="2148"/>
                </a:cubicBezTo>
                <a:cubicBezTo>
                  <a:pt x="1284" y="2153"/>
                  <a:pt x="1283" y="2157"/>
                  <a:pt x="1282" y="2161"/>
                </a:cubicBezTo>
                <a:cubicBezTo>
                  <a:pt x="1290" y="2161"/>
                  <a:pt x="1290" y="2161"/>
                  <a:pt x="1290" y="2161"/>
                </a:cubicBezTo>
                <a:cubicBezTo>
                  <a:pt x="1290" y="2156"/>
                  <a:pt x="1288" y="2153"/>
                  <a:pt x="1292" y="2147"/>
                </a:cubicBezTo>
                <a:cubicBezTo>
                  <a:pt x="1291" y="2141"/>
                  <a:pt x="1299" y="2131"/>
                  <a:pt x="1293" y="2129"/>
                </a:cubicBezTo>
                <a:cubicBezTo>
                  <a:pt x="1293" y="2124"/>
                  <a:pt x="1301" y="2114"/>
                  <a:pt x="1295" y="2112"/>
                </a:cubicBezTo>
                <a:cubicBezTo>
                  <a:pt x="1295" y="2105"/>
                  <a:pt x="1303" y="2094"/>
                  <a:pt x="1297" y="2091"/>
                </a:cubicBezTo>
                <a:close/>
                <a:moveTo>
                  <a:pt x="1255" y="2092"/>
                </a:moveTo>
                <a:cubicBezTo>
                  <a:pt x="1259" y="2083"/>
                  <a:pt x="1257" y="2078"/>
                  <a:pt x="1257" y="2072"/>
                </a:cubicBezTo>
                <a:cubicBezTo>
                  <a:pt x="1259" y="2064"/>
                  <a:pt x="1259" y="2058"/>
                  <a:pt x="1256" y="2053"/>
                </a:cubicBezTo>
                <a:cubicBezTo>
                  <a:pt x="1250" y="2058"/>
                  <a:pt x="1256" y="2057"/>
                  <a:pt x="1253" y="2065"/>
                </a:cubicBezTo>
                <a:cubicBezTo>
                  <a:pt x="1250" y="2069"/>
                  <a:pt x="1258" y="2078"/>
                  <a:pt x="1250" y="2079"/>
                </a:cubicBezTo>
                <a:cubicBezTo>
                  <a:pt x="1250" y="2089"/>
                  <a:pt x="1247" y="2102"/>
                  <a:pt x="1246" y="2114"/>
                </a:cubicBezTo>
                <a:cubicBezTo>
                  <a:pt x="1241" y="2124"/>
                  <a:pt x="1243" y="2123"/>
                  <a:pt x="1240" y="2136"/>
                </a:cubicBezTo>
                <a:cubicBezTo>
                  <a:pt x="1239" y="2144"/>
                  <a:pt x="1234" y="2154"/>
                  <a:pt x="1236" y="2161"/>
                </a:cubicBezTo>
                <a:cubicBezTo>
                  <a:pt x="1243" y="2161"/>
                  <a:pt x="1243" y="2161"/>
                  <a:pt x="1243" y="2161"/>
                </a:cubicBezTo>
                <a:cubicBezTo>
                  <a:pt x="1245" y="2148"/>
                  <a:pt x="1247" y="2137"/>
                  <a:pt x="1251" y="2130"/>
                </a:cubicBezTo>
                <a:cubicBezTo>
                  <a:pt x="1249" y="2119"/>
                  <a:pt x="1254" y="2104"/>
                  <a:pt x="1255" y="2092"/>
                </a:cubicBezTo>
                <a:close/>
                <a:moveTo>
                  <a:pt x="3811" y="1673"/>
                </a:moveTo>
                <a:cubicBezTo>
                  <a:pt x="3800" y="1665"/>
                  <a:pt x="3786" y="1673"/>
                  <a:pt x="3774" y="1668"/>
                </a:cubicBezTo>
                <a:cubicBezTo>
                  <a:pt x="3734" y="1662"/>
                  <a:pt x="3730" y="1667"/>
                  <a:pt x="3727" y="1664"/>
                </a:cubicBezTo>
                <a:cubicBezTo>
                  <a:pt x="3689" y="1651"/>
                  <a:pt x="3680" y="1657"/>
                  <a:pt x="3675" y="1652"/>
                </a:cubicBezTo>
                <a:cubicBezTo>
                  <a:pt x="3626" y="1640"/>
                  <a:pt x="3617" y="1642"/>
                  <a:pt x="3610" y="1641"/>
                </a:cubicBezTo>
                <a:cubicBezTo>
                  <a:pt x="3574" y="1632"/>
                  <a:pt x="3572" y="1622"/>
                  <a:pt x="3568" y="1622"/>
                </a:cubicBezTo>
                <a:cubicBezTo>
                  <a:pt x="3496" y="1608"/>
                  <a:pt x="3489" y="1606"/>
                  <a:pt x="3482" y="1604"/>
                </a:cubicBezTo>
                <a:cubicBezTo>
                  <a:pt x="3424" y="1599"/>
                  <a:pt x="3420" y="1598"/>
                  <a:pt x="3416" y="1597"/>
                </a:cubicBezTo>
                <a:cubicBezTo>
                  <a:pt x="3398" y="1606"/>
                  <a:pt x="3405" y="1603"/>
                  <a:pt x="3413" y="1599"/>
                </a:cubicBezTo>
                <a:cubicBezTo>
                  <a:pt x="3475" y="1610"/>
                  <a:pt x="3482" y="1616"/>
                  <a:pt x="3492" y="1615"/>
                </a:cubicBezTo>
                <a:cubicBezTo>
                  <a:pt x="3630" y="1652"/>
                  <a:pt x="3632" y="1662"/>
                  <a:pt x="3638" y="1658"/>
                </a:cubicBezTo>
                <a:cubicBezTo>
                  <a:pt x="3670" y="1664"/>
                  <a:pt x="3675" y="1668"/>
                  <a:pt x="3680" y="1665"/>
                </a:cubicBezTo>
                <a:cubicBezTo>
                  <a:pt x="3714" y="1674"/>
                  <a:pt x="3718" y="1674"/>
                  <a:pt x="3720" y="1675"/>
                </a:cubicBezTo>
                <a:cubicBezTo>
                  <a:pt x="3770" y="1683"/>
                  <a:pt x="3781" y="1678"/>
                  <a:pt x="3790" y="1683"/>
                </a:cubicBezTo>
                <a:cubicBezTo>
                  <a:pt x="3840" y="1674"/>
                  <a:pt x="3840" y="1674"/>
                  <a:pt x="3840" y="1674"/>
                </a:cubicBezTo>
                <a:close/>
                <a:moveTo>
                  <a:pt x="1317" y="2096"/>
                </a:moveTo>
                <a:cubicBezTo>
                  <a:pt x="1315" y="2124"/>
                  <a:pt x="1312" y="2142"/>
                  <a:pt x="1308" y="2161"/>
                </a:cubicBezTo>
                <a:cubicBezTo>
                  <a:pt x="1314" y="2161"/>
                  <a:pt x="1314" y="2161"/>
                  <a:pt x="1314" y="2161"/>
                </a:cubicBezTo>
                <a:cubicBezTo>
                  <a:pt x="1315" y="2152"/>
                  <a:pt x="1316" y="2145"/>
                  <a:pt x="1320" y="2139"/>
                </a:cubicBezTo>
                <a:cubicBezTo>
                  <a:pt x="1317" y="2134"/>
                  <a:pt x="1319" y="2126"/>
                  <a:pt x="1320" y="2118"/>
                </a:cubicBezTo>
                <a:cubicBezTo>
                  <a:pt x="1321" y="2110"/>
                  <a:pt x="1323" y="2101"/>
                  <a:pt x="1317" y="2096"/>
                </a:cubicBezTo>
                <a:close/>
                <a:moveTo>
                  <a:pt x="3785" y="1637"/>
                </a:moveTo>
                <a:cubicBezTo>
                  <a:pt x="3782" y="1635"/>
                  <a:pt x="3778" y="1634"/>
                  <a:pt x="3774" y="1635"/>
                </a:cubicBezTo>
                <a:cubicBezTo>
                  <a:pt x="3732" y="1632"/>
                  <a:pt x="3730" y="1624"/>
                  <a:pt x="3725" y="1627"/>
                </a:cubicBezTo>
                <a:cubicBezTo>
                  <a:pt x="3687" y="1609"/>
                  <a:pt x="3680" y="1622"/>
                  <a:pt x="3678" y="1612"/>
                </a:cubicBezTo>
                <a:cubicBezTo>
                  <a:pt x="3648" y="1611"/>
                  <a:pt x="3648" y="1594"/>
                  <a:pt x="3642" y="1604"/>
                </a:cubicBezTo>
                <a:cubicBezTo>
                  <a:pt x="3610" y="1594"/>
                  <a:pt x="3602" y="1592"/>
                  <a:pt x="3595" y="1589"/>
                </a:cubicBezTo>
                <a:cubicBezTo>
                  <a:pt x="3579" y="1585"/>
                  <a:pt x="3573" y="1591"/>
                  <a:pt x="3571" y="1583"/>
                </a:cubicBezTo>
                <a:cubicBezTo>
                  <a:pt x="3547" y="1588"/>
                  <a:pt x="3547" y="1589"/>
                  <a:pt x="3548" y="1590"/>
                </a:cubicBezTo>
                <a:cubicBezTo>
                  <a:pt x="3606" y="1602"/>
                  <a:pt x="3612" y="1603"/>
                  <a:pt x="3618" y="1605"/>
                </a:cubicBezTo>
                <a:cubicBezTo>
                  <a:pt x="3700" y="1631"/>
                  <a:pt x="3710" y="1637"/>
                  <a:pt x="3723" y="1635"/>
                </a:cubicBezTo>
                <a:cubicBezTo>
                  <a:pt x="3800" y="1657"/>
                  <a:pt x="3808" y="1649"/>
                  <a:pt x="3814" y="1650"/>
                </a:cubicBezTo>
                <a:cubicBezTo>
                  <a:pt x="3840" y="1642"/>
                  <a:pt x="3840" y="1642"/>
                  <a:pt x="3840" y="1642"/>
                </a:cubicBezTo>
                <a:close/>
                <a:moveTo>
                  <a:pt x="1282" y="2060"/>
                </a:moveTo>
                <a:cubicBezTo>
                  <a:pt x="1277" y="2057"/>
                  <a:pt x="1286" y="2045"/>
                  <a:pt x="1280" y="2042"/>
                </a:cubicBezTo>
                <a:cubicBezTo>
                  <a:pt x="1281" y="2034"/>
                  <a:pt x="1285" y="2025"/>
                  <a:pt x="1276" y="2023"/>
                </a:cubicBezTo>
                <a:cubicBezTo>
                  <a:pt x="1273" y="2040"/>
                  <a:pt x="1276" y="2055"/>
                  <a:pt x="1276" y="2070"/>
                </a:cubicBezTo>
                <a:cubicBezTo>
                  <a:pt x="1271" y="2081"/>
                  <a:pt x="1274" y="2087"/>
                  <a:pt x="1272" y="2096"/>
                </a:cubicBezTo>
                <a:cubicBezTo>
                  <a:pt x="1268" y="2112"/>
                  <a:pt x="1263" y="2128"/>
                  <a:pt x="1259" y="2144"/>
                </a:cubicBezTo>
                <a:cubicBezTo>
                  <a:pt x="1262" y="2146"/>
                  <a:pt x="1260" y="2148"/>
                  <a:pt x="1258" y="2150"/>
                </a:cubicBezTo>
                <a:cubicBezTo>
                  <a:pt x="1257" y="2153"/>
                  <a:pt x="1256" y="2157"/>
                  <a:pt x="1255" y="2161"/>
                </a:cubicBezTo>
                <a:cubicBezTo>
                  <a:pt x="1264" y="2161"/>
                  <a:pt x="1264" y="2161"/>
                  <a:pt x="1264" y="2161"/>
                </a:cubicBezTo>
                <a:cubicBezTo>
                  <a:pt x="1266" y="2152"/>
                  <a:pt x="1268" y="2144"/>
                  <a:pt x="1271" y="2135"/>
                </a:cubicBezTo>
                <a:cubicBezTo>
                  <a:pt x="1274" y="2121"/>
                  <a:pt x="1276" y="2107"/>
                  <a:pt x="1280" y="2099"/>
                </a:cubicBezTo>
                <a:cubicBezTo>
                  <a:pt x="1277" y="2088"/>
                  <a:pt x="1282" y="2072"/>
                  <a:pt x="1282" y="2060"/>
                </a:cubicBezTo>
                <a:close/>
                <a:moveTo>
                  <a:pt x="2202" y="1935"/>
                </a:moveTo>
                <a:cubicBezTo>
                  <a:pt x="2206" y="1928"/>
                  <a:pt x="2197" y="1916"/>
                  <a:pt x="2202" y="1909"/>
                </a:cubicBezTo>
                <a:cubicBezTo>
                  <a:pt x="2195" y="1871"/>
                  <a:pt x="2195" y="1860"/>
                  <a:pt x="2193" y="1850"/>
                </a:cubicBezTo>
                <a:cubicBezTo>
                  <a:pt x="2181" y="1801"/>
                  <a:pt x="2181" y="1795"/>
                  <a:pt x="2179" y="1788"/>
                </a:cubicBezTo>
                <a:cubicBezTo>
                  <a:pt x="2152" y="1704"/>
                  <a:pt x="2146" y="1685"/>
                  <a:pt x="2142" y="1668"/>
                </a:cubicBezTo>
                <a:cubicBezTo>
                  <a:pt x="2114" y="1649"/>
                  <a:pt x="2121" y="1655"/>
                  <a:pt x="2117" y="1657"/>
                </a:cubicBezTo>
                <a:cubicBezTo>
                  <a:pt x="2124" y="1681"/>
                  <a:pt x="2136" y="1679"/>
                  <a:pt x="2135" y="1687"/>
                </a:cubicBezTo>
                <a:cubicBezTo>
                  <a:pt x="2151" y="1739"/>
                  <a:pt x="2161" y="1757"/>
                  <a:pt x="2164" y="1773"/>
                </a:cubicBezTo>
                <a:cubicBezTo>
                  <a:pt x="2178" y="1830"/>
                  <a:pt x="2179" y="1840"/>
                  <a:pt x="2181" y="1850"/>
                </a:cubicBezTo>
                <a:cubicBezTo>
                  <a:pt x="2187" y="1918"/>
                  <a:pt x="2197" y="1928"/>
                  <a:pt x="2192" y="1934"/>
                </a:cubicBezTo>
                <a:cubicBezTo>
                  <a:pt x="2196" y="1971"/>
                  <a:pt x="2194" y="1974"/>
                  <a:pt x="2198" y="1979"/>
                </a:cubicBezTo>
                <a:cubicBezTo>
                  <a:pt x="2197" y="2029"/>
                  <a:pt x="2191" y="2035"/>
                  <a:pt x="2197" y="2044"/>
                </a:cubicBezTo>
                <a:cubicBezTo>
                  <a:pt x="2190" y="2092"/>
                  <a:pt x="2194" y="2101"/>
                  <a:pt x="2193" y="2108"/>
                </a:cubicBezTo>
                <a:cubicBezTo>
                  <a:pt x="2188" y="2152"/>
                  <a:pt x="2191" y="2157"/>
                  <a:pt x="2193" y="2161"/>
                </a:cubicBezTo>
                <a:cubicBezTo>
                  <a:pt x="2202" y="2126"/>
                  <a:pt x="2206" y="2110"/>
                  <a:pt x="2205" y="2092"/>
                </a:cubicBezTo>
                <a:cubicBezTo>
                  <a:pt x="2208" y="2024"/>
                  <a:pt x="2207" y="2019"/>
                  <a:pt x="2205" y="2014"/>
                </a:cubicBezTo>
                <a:close/>
                <a:moveTo>
                  <a:pt x="3768" y="1444"/>
                </a:moveTo>
                <a:cubicBezTo>
                  <a:pt x="3757" y="1449"/>
                  <a:pt x="3747" y="1450"/>
                  <a:pt x="3736" y="1453"/>
                </a:cubicBezTo>
                <a:cubicBezTo>
                  <a:pt x="3730" y="1460"/>
                  <a:pt x="3726" y="1456"/>
                  <a:pt x="3720" y="1460"/>
                </a:cubicBezTo>
                <a:cubicBezTo>
                  <a:pt x="3716" y="1467"/>
                  <a:pt x="3705" y="1459"/>
                  <a:pt x="3707" y="1468"/>
                </a:cubicBezTo>
                <a:cubicBezTo>
                  <a:pt x="3722" y="1464"/>
                  <a:pt x="3737" y="1461"/>
                  <a:pt x="3752" y="1457"/>
                </a:cubicBezTo>
                <a:cubicBezTo>
                  <a:pt x="3759" y="1455"/>
                  <a:pt x="3766" y="1456"/>
                  <a:pt x="3775" y="1450"/>
                </a:cubicBezTo>
                <a:cubicBezTo>
                  <a:pt x="3782" y="1451"/>
                  <a:pt x="3790" y="1452"/>
                  <a:pt x="3799" y="1445"/>
                </a:cubicBezTo>
                <a:cubicBezTo>
                  <a:pt x="3812" y="1447"/>
                  <a:pt x="3826" y="1444"/>
                  <a:pt x="3840" y="1443"/>
                </a:cubicBezTo>
                <a:cubicBezTo>
                  <a:pt x="3840" y="1434"/>
                  <a:pt x="3840" y="1434"/>
                  <a:pt x="3840" y="1434"/>
                </a:cubicBezTo>
                <a:cubicBezTo>
                  <a:pt x="3837" y="1434"/>
                  <a:pt x="3833" y="1434"/>
                  <a:pt x="3829" y="1433"/>
                </a:cubicBezTo>
                <a:cubicBezTo>
                  <a:pt x="3808" y="1440"/>
                  <a:pt x="3788" y="1440"/>
                  <a:pt x="3768" y="1444"/>
                </a:cubicBezTo>
                <a:close/>
                <a:moveTo>
                  <a:pt x="2354" y="1890"/>
                </a:moveTo>
                <a:cubicBezTo>
                  <a:pt x="2362" y="1882"/>
                  <a:pt x="2352" y="1869"/>
                  <a:pt x="2360" y="1861"/>
                </a:cubicBezTo>
                <a:cubicBezTo>
                  <a:pt x="2363" y="1829"/>
                  <a:pt x="2356" y="1822"/>
                  <a:pt x="2361" y="1818"/>
                </a:cubicBezTo>
                <a:cubicBezTo>
                  <a:pt x="2362" y="1794"/>
                  <a:pt x="2359" y="1796"/>
                  <a:pt x="2357" y="1791"/>
                </a:cubicBezTo>
                <a:cubicBezTo>
                  <a:pt x="2337" y="1749"/>
                  <a:pt x="2341" y="1757"/>
                  <a:pt x="2345" y="1765"/>
                </a:cubicBezTo>
                <a:cubicBezTo>
                  <a:pt x="2354" y="1820"/>
                  <a:pt x="2344" y="1824"/>
                  <a:pt x="2349" y="1834"/>
                </a:cubicBezTo>
                <a:cubicBezTo>
                  <a:pt x="2344" y="1887"/>
                  <a:pt x="2342" y="1895"/>
                  <a:pt x="2342" y="1905"/>
                </a:cubicBezTo>
                <a:cubicBezTo>
                  <a:pt x="2331" y="1968"/>
                  <a:pt x="2332" y="1978"/>
                  <a:pt x="2331" y="1988"/>
                </a:cubicBezTo>
                <a:cubicBezTo>
                  <a:pt x="2314" y="2077"/>
                  <a:pt x="2313" y="2086"/>
                  <a:pt x="2310" y="2095"/>
                </a:cubicBezTo>
                <a:cubicBezTo>
                  <a:pt x="2307" y="2161"/>
                  <a:pt x="2307" y="2161"/>
                  <a:pt x="2307" y="2161"/>
                </a:cubicBezTo>
                <a:cubicBezTo>
                  <a:pt x="2322" y="2084"/>
                  <a:pt x="2324" y="2081"/>
                  <a:pt x="2327" y="2077"/>
                </a:cubicBezTo>
                <a:cubicBezTo>
                  <a:pt x="2336" y="2036"/>
                  <a:pt x="2332" y="2026"/>
                  <a:pt x="2338" y="2020"/>
                </a:cubicBezTo>
                <a:cubicBezTo>
                  <a:pt x="2352" y="1937"/>
                  <a:pt x="2348" y="1926"/>
                  <a:pt x="2351" y="1917"/>
                </a:cubicBezTo>
                <a:close/>
                <a:moveTo>
                  <a:pt x="2292" y="1940"/>
                </a:moveTo>
                <a:cubicBezTo>
                  <a:pt x="2296" y="1926"/>
                  <a:pt x="2292" y="1909"/>
                  <a:pt x="2296" y="1896"/>
                </a:cubicBezTo>
                <a:cubicBezTo>
                  <a:pt x="2295" y="1835"/>
                  <a:pt x="2294" y="1820"/>
                  <a:pt x="2294" y="1806"/>
                </a:cubicBezTo>
                <a:cubicBezTo>
                  <a:pt x="2286" y="1744"/>
                  <a:pt x="2282" y="1739"/>
                  <a:pt x="2285" y="1736"/>
                </a:cubicBezTo>
                <a:cubicBezTo>
                  <a:pt x="2273" y="1705"/>
                  <a:pt x="2269" y="1697"/>
                  <a:pt x="2265" y="1688"/>
                </a:cubicBezTo>
                <a:cubicBezTo>
                  <a:pt x="2246" y="1682"/>
                  <a:pt x="2248" y="1684"/>
                  <a:pt x="2251" y="1685"/>
                </a:cubicBezTo>
                <a:cubicBezTo>
                  <a:pt x="2265" y="1715"/>
                  <a:pt x="2266" y="1719"/>
                  <a:pt x="2267" y="1723"/>
                </a:cubicBezTo>
                <a:cubicBezTo>
                  <a:pt x="2283" y="1791"/>
                  <a:pt x="2281" y="1800"/>
                  <a:pt x="2283" y="1811"/>
                </a:cubicBezTo>
                <a:cubicBezTo>
                  <a:pt x="2285" y="1853"/>
                  <a:pt x="2286" y="1857"/>
                  <a:pt x="2284" y="1859"/>
                </a:cubicBezTo>
                <a:cubicBezTo>
                  <a:pt x="2288" y="1887"/>
                  <a:pt x="2277" y="1894"/>
                  <a:pt x="2285" y="1907"/>
                </a:cubicBezTo>
                <a:cubicBezTo>
                  <a:pt x="2275" y="1945"/>
                  <a:pt x="2288" y="1960"/>
                  <a:pt x="2280" y="1968"/>
                </a:cubicBezTo>
                <a:cubicBezTo>
                  <a:pt x="2273" y="2039"/>
                  <a:pt x="2271" y="2048"/>
                  <a:pt x="2269" y="2058"/>
                </a:cubicBezTo>
                <a:cubicBezTo>
                  <a:pt x="2263" y="2109"/>
                  <a:pt x="2258" y="2128"/>
                  <a:pt x="2255" y="2148"/>
                </a:cubicBezTo>
                <a:cubicBezTo>
                  <a:pt x="2263" y="2156"/>
                  <a:pt x="2264" y="2152"/>
                  <a:pt x="2264" y="2147"/>
                </a:cubicBezTo>
                <a:cubicBezTo>
                  <a:pt x="2269" y="2120"/>
                  <a:pt x="2273" y="2114"/>
                  <a:pt x="2273" y="2107"/>
                </a:cubicBezTo>
                <a:cubicBezTo>
                  <a:pt x="2282" y="2054"/>
                  <a:pt x="2283" y="2051"/>
                  <a:pt x="2283" y="2047"/>
                </a:cubicBezTo>
                <a:cubicBezTo>
                  <a:pt x="2288" y="1999"/>
                  <a:pt x="2289" y="1991"/>
                  <a:pt x="2291" y="1985"/>
                </a:cubicBezTo>
                <a:close/>
                <a:moveTo>
                  <a:pt x="2066" y="2125"/>
                </a:moveTo>
                <a:cubicBezTo>
                  <a:pt x="2067" y="2112"/>
                  <a:pt x="2061" y="2096"/>
                  <a:pt x="2065" y="2083"/>
                </a:cubicBezTo>
                <a:cubicBezTo>
                  <a:pt x="2063" y="2017"/>
                  <a:pt x="2065" y="2010"/>
                  <a:pt x="2060" y="2002"/>
                </a:cubicBezTo>
                <a:cubicBezTo>
                  <a:pt x="2062" y="1950"/>
                  <a:pt x="2061" y="1937"/>
                  <a:pt x="2061" y="1924"/>
                </a:cubicBezTo>
                <a:cubicBezTo>
                  <a:pt x="2054" y="1828"/>
                  <a:pt x="2052" y="1815"/>
                  <a:pt x="2049" y="1800"/>
                </a:cubicBezTo>
                <a:cubicBezTo>
                  <a:pt x="2040" y="1746"/>
                  <a:pt x="2037" y="1734"/>
                  <a:pt x="2035" y="1723"/>
                </a:cubicBezTo>
                <a:cubicBezTo>
                  <a:pt x="1977" y="1582"/>
                  <a:pt x="1975" y="1577"/>
                  <a:pt x="1971" y="1570"/>
                </a:cubicBezTo>
                <a:cubicBezTo>
                  <a:pt x="1942" y="1538"/>
                  <a:pt x="1936" y="1536"/>
                  <a:pt x="1934" y="1534"/>
                </a:cubicBezTo>
                <a:cubicBezTo>
                  <a:pt x="1956" y="1585"/>
                  <a:pt x="1956" y="1586"/>
                  <a:pt x="1956" y="1587"/>
                </a:cubicBezTo>
                <a:cubicBezTo>
                  <a:pt x="1974" y="1656"/>
                  <a:pt x="1989" y="1669"/>
                  <a:pt x="1984" y="1674"/>
                </a:cubicBezTo>
                <a:cubicBezTo>
                  <a:pt x="1993" y="1720"/>
                  <a:pt x="1994" y="1721"/>
                  <a:pt x="1995" y="1723"/>
                </a:cubicBezTo>
                <a:cubicBezTo>
                  <a:pt x="2007" y="1777"/>
                  <a:pt x="2004" y="1790"/>
                  <a:pt x="2009" y="1804"/>
                </a:cubicBezTo>
                <a:cubicBezTo>
                  <a:pt x="2007" y="1861"/>
                  <a:pt x="2013" y="1876"/>
                  <a:pt x="2011" y="1887"/>
                </a:cubicBezTo>
                <a:cubicBezTo>
                  <a:pt x="2002" y="1905"/>
                  <a:pt x="2002" y="1885"/>
                  <a:pt x="1995" y="1862"/>
                </a:cubicBezTo>
                <a:cubicBezTo>
                  <a:pt x="1973" y="1773"/>
                  <a:pt x="1964" y="1747"/>
                  <a:pt x="1955" y="1723"/>
                </a:cubicBezTo>
                <a:cubicBezTo>
                  <a:pt x="1915" y="1628"/>
                  <a:pt x="1914" y="1618"/>
                  <a:pt x="1906" y="1615"/>
                </a:cubicBezTo>
                <a:cubicBezTo>
                  <a:pt x="1965" y="1783"/>
                  <a:pt x="1975" y="1808"/>
                  <a:pt x="1980" y="1831"/>
                </a:cubicBezTo>
                <a:cubicBezTo>
                  <a:pt x="1992" y="1906"/>
                  <a:pt x="1998" y="1912"/>
                  <a:pt x="1995" y="1914"/>
                </a:cubicBezTo>
                <a:cubicBezTo>
                  <a:pt x="1998" y="1956"/>
                  <a:pt x="2004" y="1966"/>
                  <a:pt x="2001" y="1973"/>
                </a:cubicBezTo>
                <a:cubicBezTo>
                  <a:pt x="1996" y="2032"/>
                  <a:pt x="2010" y="2045"/>
                  <a:pt x="2004" y="2052"/>
                </a:cubicBezTo>
                <a:cubicBezTo>
                  <a:pt x="2012" y="2122"/>
                  <a:pt x="2008" y="2137"/>
                  <a:pt x="2010" y="2155"/>
                </a:cubicBezTo>
                <a:cubicBezTo>
                  <a:pt x="2034" y="2155"/>
                  <a:pt x="2033" y="2149"/>
                  <a:pt x="2033" y="2144"/>
                </a:cubicBezTo>
                <a:cubicBezTo>
                  <a:pt x="2030" y="2037"/>
                  <a:pt x="2024" y="2028"/>
                  <a:pt x="2028" y="2021"/>
                </a:cubicBezTo>
                <a:cubicBezTo>
                  <a:pt x="2023" y="1979"/>
                  <a:pt x="2026" y="1976"/>
                  <a:pt x="2023" y="1971"/>
                </a:cubicBezTo>
                <a:cubicBezTo>
                  <a:pt x="2019" y="1912"/>
                  <a:pt x="2024" y="1906"/>
                  <a:pt x="2018" y="1896"/>
                </a:cubicBezTo>
                <a:cubicBezTo>
                  <a:pt x="2018" y="1833"/>
                  <a:pt x="2019" y="1817"/>
                  <a:pt x="2016" y="1800"/>
                </a:cubicBezTo>
                <a:cubicBezTo>
                  <a:pt x="2016" y="1764"/>
                  <a:pt x="2012" y="1759"/>
                  <a:pt x="2010" y="1755"/>
                </a:cubicBezTo>
                <a:cubicBezTo>
                  <a:pt x="2001" y="1715"/>
                  <a:pt x="2003" y="1709"/>
                  <a:pt x="2000" y="1702"/>
                </a:cubicBezTo>
                <a:cubicBezTo>
                  <a:pt x="1963" y="1593"/>
                  <a:pt x="1962" y="1591"/>
                  <a:pt x="1961" y="1587"/>
                </a:cubicBezTo>
                <a:cubicBezTo>
                  <a:pt x="1950" y="1549"/>
                  <a:pt x="1953" y="1558"/>
                  <a:pt x="1957" y="1561"/>
                </a:cubicBezTo>
                <a:cubicBezTo>
                  <a:pt x="1975" y="1592"/>
                  <a:pt x="1977" y="1596"/>
                  <a:pt x="1983" y="1607"/>
                </a:cubicBezTo>
                <a:cubicBezTo>
                  <a:pt x="2027" y="1723"/>
                  <a:pt x="2027" y="1723"/>
                  <a:pt x="2027" y="1724"/>
                </a:cubicBezTo>
                <a:cubicBezTo>
                  <a:pt x="2038" y="1782"/>
                  <a:pt x="2041" y="1797"/>
                  <a:pt x="2041" y="1811"/>
                </a:cubicBezTo>
                <a:cubicBezTo>
                  <a:pt x="2045" y="1850"/>
                  <a:pt x="2045" y="1851"/>
                  <a:pt x="2045" y="1851"/>
                </a:cubicBezTo>
                <a:cubicBezTo>
                  <a:pt x="2052" y="1964"/>
                  <a:pt x="2047" y="1969"/>
                  <a:pt x="2051" y="1977"/>
                </a:cubicBezTo>
                <a:cubicBezTo>
                  <a:pt x="2053" y="2065"/>
                  <a:pt x="2050" y="2071"/>
                  <a:pt x="2053" y="2079"/>
                </a:cubicBezTo>
                <a:cubicBezTo>
                  <a:pt x="2054" y="2146"/>
                  <a:pt x="2059" y="2155"/>
                  <a:pt x="2058" y="2161"/>
                </a:cubicBezTo>
                <a:close/>
                <a:moveTo>
                  <a:pt x="1981" y="2083"/>
                </a:moveTo>
                <a:cubicBezTo>
                  <a:pt x="1978" y="2071"/>
                  <a:pt x="1983" y="2062"/>
                  <a:pt x="1977" y="2049"/>
                </a:cubicBezTo>
                <a:cubicBezTo>
                  <a:pt x="1971" y="1991"/>
                  <a:pt x="1971" y="1985"/>
                  <a:pt x="1968" y="1979"/>
                </a:cubicBezTo>
                <a:cubicBezTo>
                  <a:pt x="1943" y="1845"/>
                  <a:pt x="1942" y="1841"/>
                  <a:pt x="1941" y="1837"/>
                </a:cubicBezTo>
                <a:cubicBezTo>
                  <a:pt x="1879" y="1673"/>
                  <a:pt x="1870" y="1654"/>
                  <a:pt x="1861" y="1634"/>
                </a:cubicBezTo>
                <a:cubicBezTo>
                  <a:pt x="1840" y="1594"/>
                  <a:pt x="1839" y="1590"/>
                  <a:pt x="1838" y="1587"/>
                </a:cubicBezTo>
                <a:cubicBezTo>
                  <a:pt x="1832" y="1590"/>
                  <a:pt x="1834" y="1594"/>
                  <a:pt x="1836" y="1598"/>
                </a:cubicBezTo>
                <a:cubicBezTo>
                  <a:pt x="1858" y="1649"/>
                  <a:pt x="1872" y="1666"/>
                  <a:pt x="1877" y="1681"/>
                </a:cubicBezTo>
                <a:cubicBezTo>
                  <a:pt x="1893" y="1720"/>
                  <a:pt x="1893" y="1721"/>
                  <a:pt x="1893" y="1723"/>
                </a:cubicBezTo>
                <a:cubicBezTo>
                  <a:pt x="1914" y="1772"/>
                  <a:pt x="1910" y="1777"/>
                  <a:pt x="1914" y="1776"/>
                </a:cubicBezTo>
                <a:cubicBezTo>
                  <a:pt x="1940" y="1863"/>
                  <a:pt x="1942" y="1876"/>
                  <a:pt x="1943" y="1888"/>
                </a:cubicBezTo>
                <a:cubicBezTo>
                  <a:pt x="1950" y="1961"/>
                  <a:pt x="1952" y="1953"/>
                  <a:pt x="1943" y="1946"/>
                </a:cubicBezTo>
                <a:cubicBezTo>
                  <a:pt x="1932" y="1893"/>
                  <a:pt x="1921" y="1884"/>
                  <a:pt x="1926" y="1880"/>
                </a:cubicBezTo>
                <a:cubicBezTo>
                  <a:pt x="1861" y="1762"/>
                  <a:pt x="1850" y="1741"/>
                  <a:pt x="1840" y="1723"/>
                </a:cubicBezTo>
                <a:cubicBezTo>
                  <a:pt x="1783" y="1658"/>
                  <a:pt x="1776" y="1648"/>
                  <a:pt x="1767" y="1642"/>
                </a:cubicBezTo>
                <a:cubicBezTo>
                  <a:pt x="1733" y="1605"/>
                  <a:pt x="1723" y="1596"/>
                  <a:pt x="1714" y="1587"/>
                </a:cubicBezTo>
                <a:cubicBezTo>
                  <a:pt x="1665" y="1530"/>
                  <a:pt x="1658" y="1533"/>
                  <a:pt x="1655" y="1525"/>
                </a:cubicBezTo>
                <a:cubicBezTo>
                  <a:pt x="1699" y="1583"/>
                  <a:pt x="1701" y="1585"/>
                  <a:pt x="1703" y="1587"/>
                </a:cubicBezTo>
                <a:cubicBezTo>
                  <a:pt x="1735" y="1624"/>
                  <a:pt x="1746" y="1632"/>
                  <a:pt x="1756" y="1644"/>
                </a:cubicBezTo>
                <a:cubicBezTo>
                  <a:pt x="1773" y="1658"/>
                  <a:pt x="1775" y="1669"/>
                  <a:pt x="1781" y="1670"/>
                </a:cubicBezTo>
                <a:cubicBezTo>
                  <a:pt x="1838" y="1741"/>
                  <a:pt x="1850" y="1762"/>
                  <a:pt x="1862" y="1782"/>
                </a:cubicBezTo>
                <a:cubicBezTo>
                  <a:pt x="1903" y="1864"/>
                  <a:pt x="1910" y="1875"/>
                  <a:pt x="1915" y="1889"/>
                </a:cubicBezTo>
                <a:cubicBezTo>
                  <a:pt x="1940" y="1992"/>
                  <a:pt x="1931" y="1956"/>
                  <a:pt x="1920" y="1919"/>
                </a:cubicBezTo>
                <a:cubicBezTo>
                  <a:pt x="1884" y="1833"/>
                  <a:pt x="1878" y="1820"/>
                  <a:pt x="1871" y="1807"/>
                </a:cubicBezTo>
                <a:cubicBezTo>
                  <a:pt x="1795" y="1699"/>
                  <a:pt x="1793" y="1694"/>
                  <a:pt x="1790" y="1688"/>
                </a:cubicBezTo>
                <a:cubicBezTo>
                  <a:pt x="1762" y="1661"/>
                  <a:pt x="1758" y="1657"/>
                  <a:pt x="1756" y="1651"/>
                </a:cubicBezTo>
                <a:cubicBezTo>
                  <a:pt x="1802" y="1718"/>
                  <a:pt x="1804" y="1720"/>
                  <a:pt x="1805" y="1723"/>
                </a:cubicBezTo>
                <a:cubicBezTo>
                  <a:pt x="1863" y="1816"/>
                  <a:pt x="1871" y="1833"/>
                  <a:pt x="1879" y="1850"/>
                </a:cubicBezTo>
                <a:cubicBezTo>
                  <a:pt x="1922" y="1963"/>
                  <a:pt x="1922" y="1972"/>
                  <a:pt x="1928" y="1982"/>
                </a:cubicBezTo>
                <a:cubicBezTo>
                  <a:pt x="1956" y="2093"/>
                  <a:pt x="1951" y="2097"/>
                  <a:pt x="1956" y="2104"/>
                </a:cubicBezTo>
                <a:cubicBezTo>
                  <a:pt x="1959" y="2146"/>
                  <a:pt x="1972" y="2156"/>
                  <a:pt x="1963" y="2159"/>
                </a:cubicBezTo>
                <a:cubicBezTo>
                  <a:pt x="1945" y="2106"/>
                  <a:pt x="1944" y="2093"/>
                  <a:pt x="1940" y="2080"/>
                </a:cubicBezTo>
                <a:cubicBezTo>
                  <a:pt x="1931" y="2035"/>
                  <a:pt x="1915" y="2025"/>
                  <a:pt x="1923" y="2024"/>
                </a:cubicBezTo>
                <a:cubicBezTo>
                  <a:pt x="1841" y="1871"/>
                  <a:pt x="1834" y="1860"/>
                  <a:pt x="1828" y="1850"/>
                </a:cubicBezTo>
                <a:cubicBezTo>
                  <a:pt x="1791" y="1799"/>
                  <a:pt x="1791" y="1788"/>
                  <a:pt x="1786" y="1791"/>
                </a:cubicBezTo>
                <a:cubicBezTo>
                  <a:pt x="1814" y="1843"/>
                  <a:pt x="1816" y="1847"/>
                  <a:pt x="1818" y="1850"/>
                </a:cubicBezTo>
                <a:cubicBezTo>
                  <a:pt x="1833" y="1875"/>
                  <a:pt x="1836" y="1877"/>
                  <a:pt x="1838" y="1878"/>
                </a:cubicBezTo>
                <a:cubicBezTo>
                  <a:pt x="1879" y="1962"/>
                  <a:pt x="1889" y="1981"/>
                  <a:pt x="1898" y="2000"/>
                </a:cubicBezTo>
                <a:cubicBezTo>
                  <a:pt x="1875" y="1980"/>
                  <a:pt x="1850" y="1939"/>
                  <a:pt x="1819" y="1884"/>
                </a:cubicBezTo>
                <a:cubicBezTo>
                  <a:pt x="1732" y="1761"/>
                  <a:pt x="1720" y="1742"/>
                  <a:pt x="1709" y="1723"/>
                </a:cubicBezTo>
                <a:cubicBezTo>
                  <a:pt x="1646" y="1625"/>
                  <a:pt x="1649" y="1632"/>
                  <a:pt x="1653" y="1639"/>
                </a:cubicBezTo>
                <a:cubicBezTo>
                  <a:pt x="1671" y="1685"/>
                  <a:pt x="1682" y="1695"/>
                  <a:pt x="1684" y="1702"/>
                </a:cubicBezTo>
                <a:cubicBezTo>
                  <a:pt x="1745" y="1796"/>
                  <a:pt x="1761" y="1824"/>
                  <a:pt x="1778" y="1850"/>
                </a:cubicBezTo>
                <a:cubicBezTo>
                  <a:pt x="1867" y="1990"/>
                  <a:pt x="1875" y="2006"/>
                  <a:pt x="1885" y="2020"/>
                </a:cubicBezTo>
                <a:cubicBezTo>
                  <a:pt x="1926" y="2120"/>
                  <a:pt x="1942" y="2130"/>
                  <a:pt x="1934" y="2132"/>
                </a:cubicBezTo>
                <a:cubicBezTo>
                  <a:pt x="1832" y="1990"/>
                  <a:pt x="1806" y="1954"/>
                  <a:pt x="1783" y="1911"/>
                </a:cubicBezTo>
                <a:cubicBezTo>
                  <a:pt x="1741" y="1843"/>
                  <a:pt x="1740" y="1837"/>
                  <a:pt x="1735" y="1832"/>
                </a:cubicBezTo>
                <a:cubicBezTo>
                  <a:pt x="1658" y="1663"/>
                  <a:pt x="1649" y="1652"/>
                  <a:pt x="1645" y="1643"/>
                </a:cubicBezTo>
                <a:cubicBezTo>
                  <a:pt x="1632" y="1607"/>
                  <a:pt x="1632" y="1599"/>
                  <a:pt x="1633" y="1591"/>
                </a:cubicBezTo>
                <a:cubicBezTo>
                  <a:pt x="1626" y="1559"/>
                  <a:pt x="1619" y="1553"/>
                  <a:pt x="1623" y="1551"/>
                </a:cubicBezTo>
                <a:cubicBezTo>
                  <a:pt x="1620" y="1528"/>
                  <a:pt x="1613" y="1519"/>
                  <a:pt x="1611" y="1521"/>
                </a:cubicBezTo>
                <a:cubicBezTo>
                  <a:pt x="1628" y="1623"/>
                  <a:pt x="1636" y="1640"/>
                  <a:pt x="1645" y="1669"/>
                </a:cubicBezTo>
                <a:cubicBezTo>
                  <a:pt x="1725" y="1833"/>
                  <a:pt x="1729" y="1842"/>
                  <a:pt x="1734" y="1850"/>
                </a:cubicBezTo>
                <a:cubicBezTo>
                  <a:pt x="1761" y="1906"/>
                  <a:pt x="1774" y="1910"/>
                  <a:pt x="1772" y="1920"/>
                </a:cubicBezTo>
                <a:cubicBezTo>
                  <a:pt x="1831" y="2001"/>
                  <a:pt x="1831" y="2018"/>
                  <a:pt x="1838" y="2017"/>
                </a:cubicBezTo>
                <a:cubicBezTo>
                  <a:pt x="1762" y="1943"/>
                  <a:pt x="1741" y="1916"/>
                  <a:pt x="1719" y="1891"/>
                </a:cubicBezTo>
                <a:cubicBezTo>
                  <a:pt x="1634" y="1795"/>
                  <a:pt x="1617" y="1761"/>
                  <a:pt x="1594" y="1736"/>
                </a:cubicBezTo>
                <a:cubicBezTo>
                  <a:pt x="1579" y="1717"/>
                  <a:pt x="1587" y="1703"/>
                  <a:pt x="1576" y="1706"/>
                </a:cubicBezTo>
                <a:cubicBezTo>
                  <a:pt x="1636" y="1799"/>
                  <a:pt x="1637" y="1818"/>
                  <a:pt x="1644" y="1818"/>
                </a:cubicBezTo>
                <a:cubicBezTo>
                  <a:pt x="1676" y="1860"/>
                  <a:pt x="1684" y="1869"/>
                  <a:pt x="1693" y="1878"/>
                </a:cubicBezTo>
                <a:cubicBezTo>
                  <a:pt x="1712" y="1895"/>
                  <a:pt x="1714" y="1902"/>
                  <a:pt x="1716" y="1906"/>
                </a:cubicBezTo>
                <a:cubicBezTo>
                  <a:pt x="1737" y="1925"/>
                  <a:pt x="1738" y="1932"/>
                  <a:pt x="1741" y="1936"/>
                </a:cubicBezTo>
                <a:cubicBezTo>
                  <a:pt x="1802" y="2004"/>
                  <a:pt x="1813" y="2015"/>
                  <a:pt x="1823" y="2031"/>
                </a:cubicBezTo>
                <a:cubicBezTo>
                  <a:pt x="1847" y="2045"/>
                  <a:pt x="1849" y="2059"/>
                  <a:pt x="1856" y="2060"/>
                </a:cubicBezTo>
                <a:cubicBezTo>
                  <a:pt x="1990" y="2161"/>
                  <a:pt x="1990" y="2161"/>
                  <a:pt x="1990" y="2161"/>
                </a:cubicBezTo>
                <a:close/>
                <a:moveTo>
                  <a:pt x="1854" y="2041"/>
                </a:moveTo>
                <a:cubicBezTo>
                  <a:pt x="1854" y="2036"/>
                  <a:pt x="1857" y="2042"/>
                  <a:pt x="1859" y="2045"/>
                </a:cubicBezTo>
                <a:cubicBezTo>
                  <a:pt x="1859" y="2051"/>
                  <a:pt x="1855" y="2045"/>
                  <a:pt x="1854" y="2041"/>
                </a:cubicBezTo>
                <a:close/>
                <a:moveTo>
                  <a:pt x="1959" y="2032"/>
                </a:moveTo>
                <a:cubicBezTo>
                  <a:pt x="1963" y="2021"/>
                  <a:pt x="1956" y="2006"/>
                  <a:pt x="1957" y="1994"/>
                </a:cubicBezTo>
                <a:cubicBezTo>
                  <a:pt x="1965" y="1992"/>
                  <a:pt x="1957" y="2001"/>
                  <a:pt x="1962" y="2005"/>
                </a:cubicBezTo>
                <a:cubicBezTo>
                  <a:pt x="1961" y="2009"/>
                  <a:pt x="1962" y="2013"/>
                  <a:pt x="1966" y="2019"/>
                </a:cubicBezTo>
                <a:cubicBezTo>
                  <a:pt x="1961" y="2027"/>
                  <a:pt x="1964" y="2037"/>
                  <a:pt x="1967" y="2048"/>
                </a:cubicBezTo>
                <a:cubicBezTo>
                  <a:pt x="1957" y="2048"/>
                  <a:pt x="1965" y="2037"/>
                  <a:pt x="1959" y="2032"/>
                </a:cubicBezTo>
                <a:close/>
                <a:moveTo>
                  <a:pt x="1963" y="2066"/>
                </a:moveTo>
                <a:cubicBezTo>
                  <a:pt x="1972" y="2059"/>
                  <a:pt x="1967" y="2075"/>
                  <a:pt x="1969" y="2079"/>
                </a:cubicBezTo>
                <a:cubicBezTo>
                  <a:pt x="1960" y="2080"/>
                  <a:pt x="1969" y="2070"/>
                  <a:pt x="1963" y="2066"/>
                </a:cubicBezTo>
                <a:close/>
                <a:moveTo>
                  <a:pt x="1970" y="2107"/>
                </a:moveTo>
                <a:cubicBezTo>
                  <a:pt x="1972" y="2098"/>
                  <a:pt x="1972" y="2111"/>
                  <a:pt x="1974" y="2115"/>
                </a:cubicBezTo>
                <a:cubicBezTo>
                  <a:pt x="1968" y="2115"/>
                  <a:pt x="1971" y="2110"/>
                  <a:pt x="1970" y="2107"/>
                </a:cubicBezTo>
                <a:close/>
                <a:moveTo>
                  <a:pt x="1579" y="2154"/>
                </a:moveTo>
                <a:cubicBezTo>
                  <a:pt x="1577" y="2150"/>
                  <a:pt x="1576" y="2144"/>
                  <a:pt x="1572" y="2144"/>
                </a:cubicBezTo>
                <a:cubicBezTo>
                  <a:pt x="1555" y="2121"/>
                  <a:pt x="1535" y="2107"/>
                  <a:pt x="1519" y="2083"/>
                </a:cubicBezTo>
                <a:cubicBezTo>
                  <a:pt x="1510" y="2077"/>
                  <a:pt x="1503" y="2057"/>
                  <a:pt x="1496" y="2056"/>
                </a:cubicBezTo>
                <a:cubicBezTo>
                  <a:pt x="1494" y="2055"/>
                  <a:pt x="1497" y="2051"/>
                  <a:pt x="1497" y="2052"/>
                </a:cubicBezTo>
                <a:cubicBezTo>
                  <a:pt x="1493" y="2046"/>
                  <a:pt x="1489" y="2044"/>
                  <a:pt x="1484" y="2039"/>
                </a:cubicBezTo>
                <a:cubicBezTo>
                  <a:pt x="1485" y="2039"/>
                  <a:pt x="1487" y="2037"/>
                  <a:pt x="1486" y="2035"/>
                </a:cubicBezTo>
                <a:cubicBezTo>
                  <a:pt x="1486" y="2035"/>
                  <a:pt x="1483" y="2035"/>
                  <a:pt x="1482" y="2034"/>
                </a:cubicBezTo>
                <a:cubicBezTo>
                  <a:pt x="1479" y="2031"/>
                  <a:pt x="1476" y="2030"/>
                  <a:pt x="1474" y="2024"/>
                </a:cubicBezTo>
                <a:cubicBezTo>
                  <a:pt x="1470" y="2014"/>
                  <a:pt x="1459" y="2001"/>
                  <a:pt x="1461" y="1992"/>
                </a:cubicBezTo>
                <a:cubicBezTo>
                  <a:pt x="1455" y="1994"/>
                  <a:pt x="1455" y="1981"/>
                  <a:pt x="1451" y="1978"/>
                </a:cubicBezTo>
                <a:cubicBezTo>
                  <a:pt x="1447" y="1976"/>
                  <a:pt x="1444" y="1970"/>
                  <a:pt x="1441" y="1963"/>
                </a:cubicBezTo>
                <a:cubicBezTo>
                  <a:pt x="1436" y="1947"/>
                  <a:pt x="1427" y="1928"/>
                  <a:pt x="1418" y="1910"/>
                </a:cubicBezTo>
                <a:cubicBezTo>
                  <a:pt x="1415" y="1905"/>
                  <a:pt x="1418" y="1903"/>
                  <a:pt x="1415" y="1898"/>
                </a:cubicBezTo>
                <a:cubicBezTo>
                  <a:pt x="1414" y="1894"/>
                  <a:pt x="1410" y="1889"/>
                  <a:pt x="1413" y="1887"/>
                </a:cubicBezTo>
                <a:cubicBezTo>
                  <a:pt x="1408" y="1879"/>
                  <a:pt x="1406" y="1865"/>
                  <a:pt x="1397" y="1868"/>
                </a:cubicBezTo>
                <a:cubicBezTo>
                  <a:pt x="1396" y="1879"/>
                  <a:pt x="1399" y="1892"/>
                  <a:pt x="1402" y="1905"/>
                </a:cubicBezTo>
                <a:cubicBezTo>
                  <a:pt x="1416" y="1931"/>
                  <a:pt x="1425" y="1952"/>
                  <a:pt x="1432" y="1971"/>
                </a:cubicBezTo>
                <a:cubicBezTo>
                  <a:pt x="1438" y="1980"/>
                  <a:pt x="1445" y="1988"/>
                  <a:pt x="1450" y="2001"/>
                </a:cubicBezTo>
                <a:cubicBezTo>
                  <a:pt x="1456" y="2004"/>
                  <a:pt x="1451" y="2004"/>
                  <a:pt x="1455" y="2011"/>
                </a:cubicBezTo>
                <a:cubicBezTo>
                  <a:pt x="1458" y="2017"/>
                  <a:pt x="1461" y="2023"/>
                  <a:pt x="1464" y="2030"/>
                </a:cubicBezTo>
                <a:cubicBezTo>
                  <a:pt x="1485" y="2056"/>
                  <a:pt x="1502" y="2079"/>
                  <a:pt x="1525" y="2109"/>
                </a:cubicBezTo>
                <a:cubicBezTo>
                  <a:pt x="1533" y="2110"/>
                  <a:pt x="1536" y="2125"/>
                  <a:pt x="1543" y="2126"/>
                </a:cubicBezTo>
                <a:cubicBezTo>
                  <a:pt x="1548" y="2135"/>
                  <a:pt x="1555" y="2139"/>
                  <a:pt x="1560" y="2147"/>
                </a:cubicBezTo>
                <a:cubicBezTo>
                  <a:pt x="1565" y="2150"/>
                  <a:pt x="1569" y="2157"/>
                  <a:pt x="1573" y="2161"/>
                </a:cubicBezTo>
                <a:cubicBezTo>
                  <a:pt x="1586" y="2161"/>
                  <a:pt x="1586" y="2161"/>
                  <a:pt x="1586" y="2161"/>
                </a:cubicBezTo>
                <a:cubicBezTo>
                  <a:pt x="1586" y="2160"/>
                  <a:pt x="1586" y="2160"/>
                  <a:pt x="1586" y="2160"/>
                </a:cubicBezTo>
                <a:cubicBezTo>
                  <a:pt x="1584" y="2157"/>
                  <a:pt x="1583" y="2153"/>
                  <a:pt x="1579" y="2154"/>
                </a:cubicBezTo>
                <a:close/>
                <a:moveTo>
                  <a:pt x="1413" y="1586"/>
                </a:moveTo>
                <a:cubicBezTo>
                  <a:pt x="1417" y="1587"/>
                  <a:pt x="1434" y="1580"/>
                  <a:pt x="1432" y="1573"/>
                </a:cubicBezTo>
                <a:cubicBezTo>
                  <a:pt x="1332" y="1617"/>
                  <a:pt x="1332" y="1625"/>
                  <a:pt x="1329" y="1622"/>
                </a:cubicBezTo>
                <a:cubicBezTo>
                  <a:pt x="1276" y="1644"/>
                  <a:pt x="1261" y="1642"/>
                  <a:pt x="1244" y="1651"/>
                </a:cubicBezTo>
                <a:cubicBezTo>
                  <a:pt x="1194" y="1654"/>
                  <a:pt x="1187" y="1658"/>
                  <a:pt x="1182" y="1658"/>
                </a:cubicBezTo>
                <a:cubicBezTo>
                  <a:pt x="1086" y="1663"/>
                  <a:pt x="1081" y="1667"/>
                  <a:pt x="1077" y="1662"/>
                </a:cubicBezTo>
                <a:cubicBezTo>
                  <a:pt x="1023" y="1667"/>
                  <a:pt x="1020" y="1654"/>
                  <a:pt x="1015" y="1659"/>
                </a:cubicBezTo>
                <a:cubicBezTo>
                  <a:pt x="959" y="1657"/>
                  <a:pt x="950" y="1649"/>
                  <a:pt x="939" y="1650"/>
                </a:cubicBezTo>
                <a:cubicBezTo>
                  <a:pt x="905" y="1637"/>
                  <a:pt x="898" y="1648"/>
                  <a:pt x="895" y="1642"/>
                </a:cubicBezTo>
                <a:cubicBezTo>
                  <a:pt x="839" y="1639"/>
                  <a:pt x="829" y="1638"/>
                  <a:pt x="818" y="1637"/>
                </a:cubicBezTo>
                <a:cubicBezTo>
                  <a:pt x="782" y="1637"/>
                  <a:pt x="776" y="1641"/>
                  <a:pt x="772" y="1636"/>
                </a:cubicBezTo>
                <a:cubicBezTo>
                  <a:pt x="785" y="1624"/>
                  <a:pt x="806" y="1627"/>
                  <a:pt x="830" y="1623"/>
                </a:cubicBezTo>
                <a:cubicBezTo>
                  <a:pt x="909" y="1615"/>
                  <a:pt x="920" y="1617"/>
                  <a:pt x="931" y="1617"/>
                </a:cubicBezTo>
                <a:cubicBezTo>
                  <a:pt x="973" y="1628"/>
                  <a:pt x="986" y="1618"/>
                  <a:pt x="996" y="1626"/>
                </a:cubicBezTo>
                <a:cubicBezTo>
                  <a:pt x="1025" y="1624"/>
                  <a:pt x="1027" y="1631"/>
                  <a:pt x="1031" y="1626"/>
                </a:cubicBezTo>
                <a:cubicBezTo>
                  <a:pt x="1086" y="1630"/>
                  <a:pt x="1090" y="1638"/>
                  <a:pt x="1097" y="1635"/>
                </a:cubicBezTo>
                <a:cubicBezTo>
                  <a:pt x="1118" y="1639"/>
                  <a:pt x="1124" y="1635"/>
                  <a:pt x="1130" y="1637"/>
                </a:cubicBezTo>
                <a:cubicBezTo>
                  <a:pt x="1209" y="1638"/>
                  <a:pt x="1221" y="1635"/>
                  <a:pt x="1232" y="1639"/>
                </a:cubicBezTo>
                <a:cubicBezTo>
                  <a:pt x="1286" y="1626"/>
                  <a:pt x="1283" y="1615"/>
                  <a:pt x="1277" y="1622"/>
                </a:cubicBezTo>
                <a:cubicBezTo>
                  <a:pt x="1211" y="1632"/>
                  <a:pt x="1203" y="1628"/>
                  <a:pt x="1193" y="1633"/>
                </a:cubicBezTo>
                <a:cubicBezTo>
                  <a:pt x="1154" y="1633"/>
                  <a:pt x="1150" y="1625"/>
                  <a:pt x="1144" y="1628"/>
                </a:cubicBezTo>
                <a:cubicBezTo>
                  <a:pt x="1089" y="1622"/>
                  <a:pt x="1084" y="1619"/>
                  <a:pt x="1078" y="1623"/>
                </a:cubicBezTo>
                <a:cubicBezTo>
                  <a:pt x="1049" y="1618"/>
                  <a:pt x="1046" y="1618"/>
                  <a:pt x="1043" y="1618"/>
                </a:cubicBezTo>
                <a:cubicBezTo>
                  <a:pt x="981" y="1612"/>
                  <a:pt x="971" y="1608"/>
                  <a:pt x="960" y="1608"/>
                </a:cubicBezTo>
                <a:cubicBezTo>
                  <a:pt x="932" y="1604"/>
                  <a:pt x="928" y="1605"/>
                  <a:pt x="925" y="1604"/>
                </a:cubicBezTo>
                <a:cubicBezTo>
                  <a:pt x="1001" y="1605"/>
                  <a:pt x="1011" y="1594"/>
                  <a:pt x="1018" y="1601"/>
                </a:cubicBezTo>
                <a:cubicBezTo>
                  <a:pt x="1055" y="1603"/>
                  <a:pt x="1060" y="1595"/>
                  <a:pt x="1063" y="1601"/>
                </a:cubicBezTo>
                <a:cubicBezTo>
                  <a:pt x="1134" y="1604"/>
                  <a:pt x="1140" y="1606"/>
                  <a:pt x="1147" y="1601"/>
                </a:cubicBezTo>
                <a:cubicBezTo>
                  <a:pt x="1212" y="1605"/>
                  <a:pt x="1220" y="1601"/>
                  <a:pt x="1226" y="1604"/>
                </a:cubicBezTo>
                <a:cubicBezTo>
                  <a:pt x="1324" y="1587"/>
                  <a:pt x="1325" y="1586"/>
                  <a:pt x="1325" y="1586"/>
                </a:cubicBezTo>
                <a:cubicBezTo>
                  <a:pt x="1333" y="1585"/>
                  <a:pt x="1337" y="1579"/>
                  <a:pt x="1338" y="1584"/>
                </a:cubicBezTo>
                <a:cubicBezTo>
                  <a:pt x="1374" y="1577"/>
                  <a:pt x="1381" y="1566"/>
                  <a:pt x="1385" y="1570"/>
                </a:cubicBezTo>
                <a:cubicBezTo>
                  <a:pt x="1483" y="1523"/>
                  <a:pt x="1487" y="1526"/>
                  <a:pt x="1492" y="1522"/>
                </a:cubicBezTo>
                <a:cubicBezTo>
                  <a:pt x="1471" y="1527"/>
                  <a:pt x="1463" y="1531"/>
                  <a:pt x="1456" y="1530"/>
                </a:cubicBezTo>
                <a:cubicBezTo>
                  <a:pt x="1360" y="1567"/>
                  <a:pt x="1351" y="1575"/>
                  <a:pt x="1345" y="1573"/>
                </a:cubicBezTo>
                <a:cubicBezTo>
                  <a:pt x="1284" y="1587"/>
                  <a:pt x="1281" y="1588"/>
                  <a:pt x="1279" y="1587"/>
                </a:cubicBezTo>
                <a:cubicBezTo>
                  <a:pt x="1269" y="1588"/>
                  <a:pt x="1262" y="1591"/>
                  <a:pt x="1256" y="1591"/>
                </a:cubicBezTo>
                <a:cubicBezTo>
                  <a:pt x="1207" y="1586"/>
                  <a:pt x="1197" y="1597"/>
                  <a:pt x="1190" y="1593"/>
                </a:cubicBezTo>
                <a:cubicBezTo>
                  <a:pt x="1135" y="1593"/>
                  <a:pt x="1121" y="1590"/>
                  <a:pt x="1108" y="1587"/>
                </a:cubicBezTo>
                <a:cubicBezTo>
                  <a:pt x="1099" y="1588"/>
                  <a:pt x="1096" y="1589"/>
                  <a:pt x="1093" y="1587"/>
                </a:cubicBezTo>
                <a:cubicBezTo>
                  <a:pt x="1086" y="1592"/>
                  <a:pt x="1083" y="1589"/>
                  <a:pt x="1080" y="1587"/>
                </a:cubicBezTo>
                <a:cubicBezTo>
                  <a:pt x="1071" y="1590"/>
                  <a:pt x="1069" y="1589"/>
                  <a:pt x="1067" y="1587"/>
                </a:cubicBezTo>
                <a:cubicBezTo>
                  <a:pt x="1058" y="1588"/>
                  <a:pt x="1057" y="1587"/>
                  <a:pt x="1057" y="1587"/>
                </a:cubicBezTo>
                <a:cubicBezTo>
                  <a:pt x="1015" y="1587"/>
                  <a:pt x="1012" y="1588"/>
                  <a:pt x="1010" y="1589"/>
                </a:cubicBezTo>
                <a:cubicBezTo>
                  <a:pt x="975" y="1587"/>
                  <a:pt x="974" y="1587"/>
                  <a:pt x="972" y="1587"/>
                </a:cubicBezTo>
                <a:cubicBezTo>
                  <a:pt x="942" y="1586"/>
                  <a:pt x="939" y="1587"/>
                  <a:pt x="936" y="1587"/>
                </a:cubicBezTo>
                <a:cubicBezTo>
                  <a:pt x="869" y="1590"/>
                  <a:pt x="856" y="1597"/>
                  <a:pt x="846" y="1594"/>
                </a:cubicBezTo>
                <a:cubicBezTo>
                  <a:pt x="889" y="1581"/>
                  <a:pt x="893" y="1589"/>
                  <a:pt x="899" y="1586"/>
                </a:cubicBezTo>
                <a:cubicBezTo>
                  <a:pt x="966" y="1581"/>
                  <a:pt x="980" y="1573"/>
                  <a:pt x="991" y="1577"/>
                </a:cubicBezTo>
                <a:cubicBezTo>
                  <a:pt x="1076" y="1567"/>
                  <a:pt x="1088" y="1567"/>
                  <a:pt x="1099" y="1567"/>
                </a:cubicBezTo>
                <a:cubicBezTo>
                  <a:pt x="1176" y="1570"/>
                  <a:pt x="1182" y="1566"/>
                  <a:pt x="1187" y="1567"/>
                </a:cubicBezTo>
                <a:cubicBezTo>
                  <a:pt x="1215" y="1569"/>
                  <a:pt x="1217" y="1575"/>
                  <a:pt x="1222" y="1568"/>
                </a:cubicBezTo>
                <a:cubicBezTo>
                  <a:pt x="1264" y="1569"/>
                  <a:pt x="1271" y="1564"/>
                  <a:pt x="1277" y="1566"/>
                </a:cubicBezTo>
                <a:cubicBezTo>
                  <a:pt x="1376" y="1542"/>
                  <a:pt x="1383" y="1538"/>
                  <a:pt x="1390" y="1536"/>
                </a:cubicBezTo>
                <a:cubicBezTo>
                  <a:pt x="1484" y="1474"/>
                  <a:pt x="1476" y="1487"/>
                  <a:pt x="1470" y="1489"/>
                </a:cubicBezTo>
                <a:cubicBezTo>
                  <a:pt x="1430" y="1514"/>
                  <a:pt x="1425" y="1513"/>
                  <a:pt x="1418" y="1516"/>
                </a:cubicBezTo>
                <a:cubicBezTo>
                  <a:pt x="1306" y="1548"/>
                  <a:pt x="1299" y="1556"/>
                  <a:pt x="1294" y="1555"/>
                </a:cubicBezTo>
                <a:cubicBezTo>
                  <a:pt x="1254" y="1558"/>
                  <a:pt x="1248" y="1562"/>
                  <a:pt x="1243" y="1557"/>
                </a:cubicBezTo>
                <a:cubicBezTo>
                  <a:pt x="1168" y="1561"/>
                  <a:pt x="1163" y="1558"/>
                  <a:pt x="1158" y="1555"/>
                </a:cubicBezTo>
                <a:cubicBezTo>
                  <a:pt x="1105" y="1555"/>
                  <a:pt x="1102" y="1559"/>
                  <a:pt x="1099" y="1556"/>
                </a:cubicBezTo>
                <a:cubicBezTo>
                  <a:pt x="1061" y="1556"/>
                  <a:pt x="1050" y="1557"/>
                  <a:pt x="1038" y="1559"/>
                </a:cubicBezTo>
                <a:cubicBezTo>
                  <a:pt x="960" y="1559"/>
                  <a:pt x="946" y="1569"/>
                  <a:pt x="935" y="1566"/>
                </a:cubicBezTo>
                <a:cubicBezTo>
                  <a:pt x="971" y="1558"/>
                  <a:pt x="975" y="1554"/>
                  <a:pt x="981" y="1552"/>
                </a:cubicBezTo>
                <a:cubicBezTo>
                  <a:pt x="1042" y="1542"/>
                  <a:pt x="1049" y="1547"/>
                  <a:pt x="1058" y="1546"/>
                </a:cubicBezTo>
                <a:cubicBezTo>
                  <a:pt x="1138" y="1549"/>
                  <a:pt x="1148" y="1543"/>
                  <a:pt x="1156" y="1546"/>
                </a:cubicBezTo>
                <a:cubicBezTo>
                  <a:pt x="1198" y="1546"/>
                  <a:pt x="1203" y="1537"/>
                  <a:pt x="1207" y="1540"/>
                </a:cubicBezTo>
                <a:cubicBezTo>
                  <a:pt x="1239" y="1535"/>
                  <a:pt x="1247" y="1539"/>
                  <a:pt x="1256" y="1535"/>
                </a:cubicBezTo>
                <a:cubicBezTo>
                  <a:pt x="1298" y="1532"/>
                  <a:pt x="1304" y="1524"/>
                  <a:pt x="1308" y="1528"/>
                </a:cubicBezTo>
                <a:cubicBezTo>
                  <a:pt x="1438" y="1466"/>
                  <a:pt x="1451" y="1464"/>
                  <a:pt x="1449" y="1458"/>
                </a:cubicBezTo>
                <a:cubicBezTo>
                  <a:pt x="1297" y="1517"/>
                  <a:pt x="1274" y="1527"/>
                  <a:pt x="1254" y="1522"/>
                </a:cubicBezTo>
                <a:cubicBezTo>
                  <a:pt x="1211" y="1530"/>
                  <a:pt x="1201" y="1527"/>
                  <a:pt x="1189" y="1534"/>
                </a:cubicBezTo>
                <a:cubicBezTo>
                  <a:pt x="1111" y="1530"/>
                  <a:pt x="1102" y="1533"/>
                  <a:pt x="1094" y="1532"/>
                </a:cubicBezTo>
                <a:cubicBezTo>
                  <a:pt x="1073" y="1532"/>
                  <a:pt x="1068" y="1533"/>
                  <a:pt x="1071" y="1530"/>
                </a:cubicBezTo>
                <a:cubicBezTo>
                  <a:pt x="1185" y="1512"/>
                  <a:pt x="1199" y="1512"/>
                  <a:pt x="1202" y="1512"/>
                </a:cubicBezTo>
                <a:cubicBezTo>
                  <a:pt x="1226" y="1510"/>
                  <a:pt x="1231" y="1508"/>
                  <a:pt x="1234" y="1507"/>
                </a:cubicBezTo>
                <a:cubicBezTo>
                  <a:pt x="1346" y="1469"/>
                  <a:pt x="1340" y="1473"/>
                  <a:pt x="1335" y="1475"/>
                </a:cubicBezTo>
                <a:cubicBezTo>
                  <a:pt x="1261" y="1495"/>
                  <a:pt x="1240" y="1492"/>
                  <a:pt x="1217" y="1502"/>
                </a:cubicBezTo>
                <a:cubicBezTo>
                  <a:pt x="1152" y="1505"/>
                  <a:pt x="1137" y="1500"/>
                  <a:pt x="1119" y="1508"/>
                </a:cubicBezTo>
                <a:cubicBezTo>
                  <a:pt x="1066" y="1518"/>
                  <a:pt x="1063" y="1517"/>
                  <a:pt x="1058" y="1521"/>
                </a:cubicBezTo>
                <a:cubicBezTo>
                  <a:pt x="1034" y="1520"/>
                  <a:pt x="1045" y="1513"/>
                  <a:pt x="1055" y="1506"/>
                </a:cubicBezTo>
                <a:cubicBezTo>
                  <a:pt x="1348" y="1377"/>
                  <a:pt x="1364" y="1376"/>
                  <a:pt x="1383" y="1365"/>
                </a:cubicBezTo>
                <a:cubicBezTo>
                  <a:pt x="1426" y="1354"/>
                  <a:pt x="1438" y="1354"/>
                  <a:pt x="1435" y="1348"/>
                </a:cubicBezTo>
                <a:cubicBezTo>
                  <a:pt x="1198" y="1438"/>
                  <a:pt x="1172" y="1442"/>
                  <a:pt x="1140" y="1466"/>
                </a:cubicBezTo>
                <a:cubicBezTo>
                  <a:pt x="1106" y="1481"/>
                  <a:pt x="1104" y="1474"/>
                  <a:pt x="1100" y="1479"/>
                </a:cubicBezTo>
                <a:cubicBezTo>
                  <a:pt x="1051" y="1496"/>
                  <a:pt x="1042" y="1508"/>
                  <a:pt x="1037" y="1504"/>
                </a:cubicBezTo>
                <a:cubicBezTo>
                  <a:pt x="1031" y="1500"/>
                  <a:pt x="1041" y="1507"/>
                  <a:pt x="1037" y="1500"/>
                </a:cubicBezTo>
                <a:cubicBezTo>
                  <a:pt x="1073" y="1477"/>
                  <a:pt x="1094" y="1467"/>
                  <a:pt x="1109" y="1456"/>
                </a:cubicBezTo>
                <a:cubicBezTo>
                  <a:pt x="1275" y="1369"/>
                  <a:pt x="1284" y="1366"/>
                  <a:pt x="1295" y="1358"/>
                </a:cubicBezTo>
                <a:cubicBezTo>
                  <a:pt x="1347" y="1339"/>
                  <a:pt x="1366" y="1334"/>
                  <a:pt x="1388" y="1320"/>
                </a:cubicBezTo>
                <a:cubicBezTo>
                  <a:pt x="1431" y="1304"/>
                  <a:pt x="1442" y="1312"/>
                  <a:pt x="1439" y="1303"/>
                </a:cubicBezTo>
                <a:cubicBezTo>
                  <a:pt x="1354" y="1326"/>
                  <a:pt x="1347" y="1332"/>
                  <a:pt x="1342" y="1330"/>
                </a:cubicBezTo>
                <a:cubicBezTo>
                  <a:pt x="1287" y="1357"/>
                  <a:pt x="1267" y="1361"/>
                  <a:pt x="1247" y="1370"/>
                </a:cubicBezTo>
                <a:cubicBezTo>
                  <a:pt x="1154" y="1420"/>
                  <a:pt x="1135" y="1414"/>
                  <a:pt x="1141" y="1420"/>
                </a:cubicBezTo>
                <a:cubicBezTo>
                  <a:pt x="1005" y="1508"/>
                  <a:pt x="992" y="1517"/>
                  <a:pt x="978" y="1526"/>
                </a:cubicBezTo>
                <a:cubicBezTo>
                  <a:pt x="943" y="1546"/>
                  <a:pt x="941" y="1544"/>
                  <a:pt x="941" y="1544"/>
                </a:cubicBezTo>
                <a:cubicBezTo>
                  <a:pt x="918" y="1560"/>
                  <a:pt x="907" y="1563"/>
                  <a:pt x="896" y="1560"/>
                </a:cubicBezTo>
                <a:cubicBezTo>
                  <a:pt x="985" y="1506"/>
                  <a:pt x="1003" y="1486"/>
                  <a:pt x="1022" y="1472"/>
                </a:cubicBezTo>
                <a:cubicBezTo>
                  <a:pt x="1060" y="1446"/>
                  <a:pt x="1065" y="1443"/>
                  <a:pt x="1070" y="1440"/>
                </a:cubicBezTo>
                <a:cubicBezTo>
                  <a:pt x="1171" y="1370"/>
                  <a:pt x="1174" y="1376"/>
                  <a:pt x="1180" y="1369"/>
                </a:cubicBezTo>
                <a:cubicBezTo>
                  <a:pt x="1282" y="1309"/>
                  <a:pt x="1299" y="1314"/>
                  <a:pt x="1302" y="1301"/>
                </a:cubicBezTo>
                <a:cubicBezTo>
                  <a:pt x="1226" y="1335"/>
                  <a:pt x="1222" y="1338"/>
                  <a:pt x="1217" y="1341"/>
                </a:cubicBezTo>
                <a:cubicBezTo>
                  <a:pt x="1168" y="1365"/>
                  <a:pt x="1150" y="1376"/>
                  <a:pt x="1132" y="1387"/>
                </a:cubicBezTo>
                <a:cubicBezTo>
                  <a:pt x="1049" y="1445"/>
                  <a:pt x="1033" y="1453"/>
                  <a:pt x="1017" y="1465"/>
                </a:cubicBezTo>
                <a:cubicBezTo>
                  <a:pt x="992" y="1485"/>
                  <a:pt x="992" y="1482"/>
                  <a:pt x="981" y="1489"/>
                </a:cubicBezTo>
                <a:cubicBezTo>
                  <a:pt x="953" y="1511"/>
                  <a:pt x="948" y="1509"/>
                  <a:pt x="949" y="1514"/>
                </a:cubicBezTo>
                <a:cubicBezTo>
                  <a:pt x="929" y="1519"/>
                  <a:pt x="936" y="1514"/>
                  <a:pt x="942" y="1509"/>
                </a:cubicBezTo>
                <a:cubicBezTo>
                  <a:pt x="1076" y="1403"/>
                  <a:pt x="1090" y="1390"/>
                  <a:pt x="1112" y="1377"/>
                </a:cubicBezTo>
                <a:cubicBezTo>
                  <a:pt x="1178" y="1329"/>
                  <a:pt x="1193" y="1318"/>
                  <a:pt x="1209" y="1308"/>
                </a:cubicBezTo>
                <a:cubicBezTo>
                  <a:pt x="1280" y="1266"/>
                  <a:pt x="1295" y="1271"/>
                  <a:pt x="1295" y="1260"/>
                </a:cubicBezTo>
                <a:cubicBezTo>
                  <a:pt x="1220" y="1295"/>
                  <a:pt x="1208" y="1302"/>
                  <a:pt x="1196" y="1306"/>
                </a:cubicBezTo>
                <a:cubicBezTo>
                  <a:pt x="1126" y="1351"/>
                  <a:pt x="1126" y="1353"/>
                  <a:pt x="1112" y="1362"/>
                </a:cubicBezTo>
                <a:cubicBezTo>
                  <a:pt x="1010" y="1440"/>
                  <a:pt x="982" y="1464"/>
                  <a:pt x="946" y="1489"/>
                </a:cubicBezTo>
                <a:cubicBezTo>
                  <a:pt x="845" y="1564"/>
                  <a:pt x="847" y="1572"/>
                  <a:pt x="840" y="1570"/>
                </a:cubicBezTo>
                <a:cubicBezTo>
                  <a:pt x="892" y="1507"/>
                  <a:pt x="915" y="1505"/>
                  <a:pt x="910" y="1498"/>
                </a:cubicBezTo>
                <a:cubicBezTo>
                  <a:pt x="1004" y="1425"/>
                  <a:pt x="1033" y="1399"/>
                  <a:pt x="1064" y="1374"/>
                </a:cubicBezTo>
                <a:cubicBezTo>
                  <a:pt x="1139" y="1320"/>
                  <a:pt x="1148" y="1321"/>
                  <a:pt x="1148" y="1321"/>
                </a:cubicBezTo>
                <a:cubicBezTo>
                  <a:pt x="1183" y="1295"/>
                  <a:pt x="1197" y="1293"/>
                  <a:pt x="1194" y="1287"/>
                </a:cubicBezTo>
                <a:cubicBezTo>
                  <a:pt x="1152" y="1308"/>
                  <a:pt x="1145" y="1312"/>
                  <a:pt x="1138" y="1317"/>
                </a:cubicBezTo>
                <a:cubicBezTo>
                  <a:pt x="991" y="1422"/>
                  <a:pt x="961" y="1442"/>
                  <a:pt x="909" y="1481"/>
                </a:cubicBezTo>
                <a:cubicBezTo>
                  <a:pt x="856" y="1534"/>
                  <a:pt x="839" y="1547"/>
                  <a:pt x="827" y="1561"/>
                </a:cubicBezTo>
                <a:cubicBezTo>
                  <a:pt x="783" y="1596"/>
                  <a:pt x="771" y="1602"/>
                  <a:pt x="756" y="1612"/>
                </a:cubicBezTo>
                <a:cubicBezTo>
                  <a:pt x="740" y="1610"/>
                  <a:pt x="739" y="1606"/>
                  <a:pt x="755" y="1595"/>
                </a:cubicBezTo>
                <a:cubicBezTo>
                  <a:pt x="767" y="1578"/>
                  <a:pt x="776" y="1574"/>
                  <a:pt x="775" y="1568"/>
                </a:cubicBezTo>
                <a:cubicBezTo>
                  <a:pt x="823" y="1524"/>
                  <a:pt x="834" y="1505"/>
                  <a:pt x="854" y="1487"/>
                </a:cubicBezTo>
                <a:cubicBezTo>
                  <a:pt x="917" y="1415"/>
                  <a:pt x="931" y="1412"/>
                  <a:pt x="928" y="1406"/>
                </a:cubicBezTo>
                <a:cubicBezTo>
                  <a:pt x="1050" y="1310"/>
                  <a:pt x="1065" y="1300"/>
                  <a:pt x="1081" y="1289"/>
                </a:cubicBezTo>
                <a:cubicBezTo>
                  <a:pt x="1111" y="1268"/>
                  <a:pt x="1105" y="1267"/>
                  <a:pt x="1099" y="1270"/>
                </a:cubicBezTo>
                <a:cubicBezTo>
                  <a:pt x="1041" y="1309"/>
                  <a:pt x="1038" y="1312"/>
                  <a:pt x="1032" y="1315"/>
                </a:cubicBezTo>
                <a:cubicBezTo>
                  <a:pt x="949" y="1381"/>
                  <a:pt x="931" y="1388"/>
                  <a:pt x="926" y="1397"/>
                </a:cubicBezTo>
                <a:cubicBezTo>
                  <a:pt x="884" y="1440"/>
                  <a:pt x="876" y="1444"/>
                  <a:pt x="870" y="1449"/>
                </a:cubicBezTo>
                <a:cubicBezTo>
                  <a:pt x="825" y="1495"/>
                  <a:pt x="815" y="1515"/>
                  <a:pt x="793" y="1532"/>
                </a:cubicBezTo>
                <a:cubicBezTo>
                  <a:pt x="735" y="1594"/>
                  <a:pt x="729" y="1600"/>
                  <a:pt x="724" y="1606"/>
                </a:cubicBezTo>
                <a:cubicBezTo>
                  <a:pt x="713" y="1608"/>
                  <a:pt x="722" y="1598"/>
                  <a:pt x="732" y="1587"/>
                </a:cubicBezTo>
                <a:cubicBezTo>
                  <a:pt x="871" y="1418"/>
                  <a:pt x="904" y="1393"/>
                  <a:pt x="930" y="1366"/>
                </a:cubicBezTo>
                <a:cubicBezTo>
                  <a:pt x="949" y="1340"/>
                  <a:pt x="949" y="1347"/>
                  <a:pt x="936" y="1355"/>
                </a:cubicBezTo>
                <a:cubicBezTo>
                  <a:pt x="848" y="1438"/>
                  <a:pt x="838" y="1440"/>
                  <a:pt x="839" y="1445"/>
                </a:cubicBezTo>
                <a:cubicBezTo>
                  <a:pt x="799" y="1490"/>
                  <a:pt x="798" y="1496"/>
                  <a:pt x="789" y="1500"/>
                </a:cubicBezTo>
                <a:cubicBezTo>
                  <a:pt x="785" y="1499"/>
                  <a:pt x="795" y="1486"/>
                  <a:pt x="806" y="1474"/>
                </a:cubicBezTo>
                <a:cubicBezTo>
                  <a:pt x="822" y="1442"/>
                  <a:pt x="828" y="1440"/>
                  <a:pt x="826" y="1436"/>
                </a:cubicBezTo>
                <a:cubicBezTo>
                  <a:pt x="862" y="1385"/>
                  <a:pt x="866" y="1372"/>
                  <a:pt x="877" y="1360"/>
                </a:cubicBezTo>
                <a:cubicBezTo>
                  <a:pt x="945" y="1286"/>
                  <a:pt x="944" y="1279"/>
                  <a:pt x="952" y="1275"/>
                </a:cubicBezTo>
                <a:cubicBezTo>
                  <a:pt x="898" y="1318"/>
                  <a:pt x="891" y="1327"/>
                  <a:pt x="881" y="1336"/>
                </a:cubicBezTo>
                <a:cubicBezTo>
                  <a:pt x="836" y="1397"/>
                  <a:pt x="839" y="1404"/>
                  <a:pt x="832" y="1408"/>
                </a:cubicBezTo>
                <a:cubicBezTo>
                  <a:pt x="798" y="1460"/>
                  <a:pt x="792" y="1470"/>
                  <a:pt x="786" y="1480"/>
                </a:cubicBezTo>
                <a:cubicBezTo>
                  <a:pt x="759" y="1516"/>
                  <a:pt x="756" y="1519"/>
                  <a:pt x="755" y="1522"/>
                </a:cubicBezTo>
                <a:cubicBezTo>
                  <a:pt x="716" y="1575"/>
                  <a:pt x="710" y="1577"/>
                  <a:pt x="706" y="1580"/>
                </a:cubicBezTo>
                <a:cubicBezTo>
                  <a:pt x="698" y="1596"/>
                  <a:pt x="684" y="1601"/>
                  <a:pt x="684" y="1609"/>
                </a:cubicBezTo>
                <a:cubicBezTo>
                  <a:pt x="639" y="1644"/>
                  <a:pt x="633" y="1654"/>
                  <a:pt x="630" y="1648"/>
                </a:cubicBezTo>
                <a:cubicBezTo>
                  <a:pt x="640" y="1636"/>
                  <a:pt x="639" y="1629"/>
                  <a:pt x="649" y="1625"/>
                </a:cubicBezTo>
                <a:cubicBezTo>
                  <a:pt x="667" y="1601"/>
                  <a:pt x="672" y="1594"/>
                  <a:pt x="677" y="1589"/>
                </a:cubicBezTo>
                <a:cubicBezTo>
                  <a:pt x="704" y="1543"/>
                  <a:pt x="716" y="1538"/>
                  <a:pt x="712" y="1531"/>
                </a:cubicBezTo>
                <a:cubicBezTo>
                  <a:pt x="752" y="1464"/>
                  <a:pt x="761" y="1459"/>
                  <a:pt x="760" y="1452"/>
                </a:cubicBezTo>
                <a:cubicBezTo>
                  <a:pt x="794" y="1389"/>
                  <a:pt x="807" y="1385"/>
                  <a:pt x="808" y="1378"/>
                </a:cubicBezTo>
                <a:cubicBezTo>
                  <a:pt x="838" y="1332"/>
                  <a:pt x="853" y="1328"/>
                  <a:pt x="849" y="1319"/>
                </a:cubicBezTo>
                <a:cubicBezTo>
                  <a:pt x="776" y="1414"/>
                  <a:pt x="766" y="1416"/>
                  <a:pt x="771" y="1421"/>
                </a:cubicBezTo>
                <a:cubicBezTo>
                  <a:pt x="745" y="1470"/>
                  <a:pt x="733" y="1477"/>
                  <a:pt x="731" y="1486"/>
                </a:cubicBezTo>
                <a:cubicBezTo>
                  <a:pt x="674" y="1571"/>
                  <a:pt x="669" y="1579"/>
                  <a:pt x="664" y="1587"/>
                </a:cubicBezTo>
                <a:cubicBezTo>
                  <a:pt x="632" y="1624"/>
                  <a:pt x="633" y="1629"/>
                  <a:pt x="627" y="1633"/>
                </a:cubicBezTo>
                <a:cubicBezTo>
                  <a:pt x="546" y="1697"/>
                  <a:pt x="542" y="1702"/>
                  <a:pt x="539" y="1699"/>
                </a:cubicBezTo>
                <a:cubicBezTo>
                  <a:pt x="572" y="1669"/>
                  <a:pt x="577" y="1660"/>
                  <a:pt x="588" y="1652"/>
                </a:cubicBezTo>
                <a:cubicBezTo>
                  <a:pt x="624" y="1604"/>
                  <a:pt x="638" y="1598"/>
                  <a:pt x="640" y="1590"/>
                </a:cubicBezTo>
                <a:cubicBezTo>
                  <a:pt x="663" y="1560"/>
                  <a:pt x="668" y="1552"/>
                  <a:pt x="672" y="1544"/>
                </a:cubicBezTo>
                <a:cubicBezTo>
                  <a:pt x="706" y="1481"/>
                  <a:pt x="709" y="1476"/>
                  <a:pt x="711" y="1472"/>
                </a:cubicBezTo>
                <a:cubicBezTo>
                  <a:pt x="744" y="1422"/>
                  <a:pt x="731" y="1415"/>
                  <a:pt x="741" y="1413"/>
                </a:cubicBezTo>
                <a:cubicBezTo>
                  <a:pt x="778" y="1336"/>
                  <a:pt x="790" y="1321"/>
                  <a:pt x="798" y="1305"/>
                </a:cubicBezTo>
                <a:cubicBezTo>
                  <a:pt x="819" y="1273"/>
                  <a:pt x="831" y="1266"/>
                  <a:pt x="828" y="1257"/>
                </a:cubicBezTo>
                <a:cubicBezTo>
                  <a:pt x="785" y="1307"/>
                  <a:pt x="784" y="1315"/>
                  <a:pt x="778" y="1322"/>
                </a:cubicBezTo>
                <a:cubicBezTo>
                  <a:pt x="756" y="1353"/>
                  <a:pt x="753" y="1361"/>
                  <a:pt x="750" y="1369"/>
                </a:cubicBezTo>
                <a:cubicBezTo>
                  <a:pt x="719" y="1422"/>
                  <a:pt x="721" y="1431"/>
                  <a:pt x="713" y="1439"/>
                </a:cubicBezTo>
                <a:cubicBezTo>
                  <a:pt x="680" y="1499"/>
                  <a:pt x="686" y="1505"/>
                  <a:pt x="679" y="1507"/>
                </a:cubicBezTo>
                <a:cubicBezTo>
                  <a:pt x="644" y="1561"/>
                  <a:pt x="643" y="1569"/>
                  <a:pt x="634" y="1576"/>
                </a:cubicBezTo>
                <a:cubicBezTo>
                  <a:pt x="621" y="1590"/>
                  <a:pt x="625" y="1595"/>
                  <a:pt x="617" y="1598"/>
                </a:cubicBezTo>
                <a:cubicBezTo>
                  <a:pt x="545" y="1672"/>
                  <a:pt x="536" y="1679"/>
                  <a:pt x="531" y="1687"/>
                </a:cubicBezTo>
                <a:cubicBezTo>
                  <a:pt x="510" y="1703"/>
                  <a:pt x="509" y="1698"/>
                  <a:pt x="515" y="1695"/>
                </a:cubicBezTo>
                <a:cubicBezTo>
                  <a:pt x="523" y="1676"/>
                  <a:pt x="539" y="1669"/>
                  <a:pt x="540" y="1660"/>
                </a:cubicBezTo>
                <a:cubicBezTo>
                  <a:pt x="595" y="1594"/>
                  <a:pt x="599" y="1591"/>
                  <a:pt x="600" y="1587"/>
                </a:cubicBezTo>
                <a:cubicBezTo>
                  <a:pt x="621" y="1547"/>
                  <a:pt x="634" y="1540"/>
                  <a:pt x="635" y="1530"/>
                </a:cubicBezTo>
                <a:cubicBezTo>
                  <a:pt x="656" y="1483"/>
                  <a:pt x="669" y="1481"/>
                  <a:pt x="668" y="1476"/>
                </a:cubicBezTo>
                <a:cubicBezTo>
                  <a:pt x="693" y="1416"/>
                  <a:pt x="692" y="1410"/>
                  <a:pt x="698" y="1407"/>
                </a:cubicBezTo>
                <a:cubicBezTo>
                  <a:pt x="690" y="1416"/>
                  <a:pt x="680" y="1418"/>
                  <a:pt x="681" y="1422"/>
                </a:cubicBezTo>
                <a:cubicBezTo>
                  <a:pt x="650" y="1486"/>
                  <a:pt x="647" y="1493"/>
                  <a:pt x="642" y="1500"/>
                </a:cubicBezTo>
                <a:cubicBezTo>
                  <a:pt x="624" y="1530"/>
                  <a:pt x="615" y="1537"/>
                  <a:pt x="617" y="1545"/>
                </a:cubicBezTo>
                <a:cubicBezTo>
                  <a:pt x="572" y="1609"/>
                  <a:pt x="554" y="1631"/>
                  <a:pt x="531" y="1652"/>
                </a:cubicBezTo>
                <a:cubicBezTo>
                  <a:pt x="490" y="1699"/>
                  <a:pt x="491" y="1712"/>
                  <a:pt x="480" y="1711"/>
                </a:cubicBezTo>
                <a:cubicBezTo>
                  <a:pt x="462" y="1726"/>
                  <a:pt x="464" y="1724"/>
                  <a:pt x="466" y="1723"/>
                </a:cubicBezTo>
                <a:cubicBezTo>
                  <a:pt x="538" y="1634"/>
                  <a:pt x="539" y="1626"/>
                  <a:pt x="548" y="1620"/>
                </a:cubicBezTo>
                <a:cubicBezTo>
                  <a:pt x="574" y="1574"/>
                  <a:pt x="589" y="1563"/>
                  <a:pt x="591" y="1549"/>
                </a:cubicBezTo>
                <a:cubicBezTo>
                  <a:pt x="620" y="1490"/>
                  <a:pt x="627" y="1481"/>
                  <a:pt x="634" y="1471"/>
                </a:cubicBezTo>
                <a:cubicBezTo>
                  <a:pt x="656" y="1431"/>
                  <a:pt x="656" y="1418"/>
                  <a:pt x="667" y="1407"/>
                </a:cubicBezTo>
                <a:cubicBezTo>
                  <a:pt x="679" y="1383"/>
                  <a:pt x="687" y="1378"/>
                  <a:pt x="685" y="1371"/>
                </a:cubicBezTo>
                <a:cubicBezTo>
                  <a:pt x="710" y="1330"/>
                  <a:pt x="718" y="1325"/>
                  <a:pt x="716" y="1318"/>
                </a:cubicBezTo>
                <a:cubicBezTo>
                  <a:pt x="689" y="1355"/>
                  <a:pt x="678" y="1362"/>
                  <a:pt x="678" y="1371"/>
                </a:cubicBezTo>
                <a:cubicBezTo>
                  <a:pt x="651" y="1411"/>
                  <a:pt x="646" y="1429"/>
                  <a:pt x="633" y="1444"/>
                </a:cubicBezTo>
                <a:cubicBezTo>
                  <a:pt x="600" y="1501"/>
                  <a:pt x="605" y="1511"/>
                  <a:pt x="595" y="1518"/>
                </a:cubicBezTo>
                <a:cubicBezTo>
                  <a:pt x="574" y="1559"/>
                  <a:pt x="568" y="1562"/>
                  <a:pt x="569" y="1567"/>
                </a:cubicBezTo>
                <a:cubicBezTo>
                  <a:pt x="535" y="1606"/>
                  <a:pt x="533" y="1624"/>
                  <a:pt x="519" y="1639"/>
                </a:cubicBezTo>
                <a:cubicBezTo>
                  <a:pt x="456" y="1710"/>
                  <a:pt x="455" y="1717"/>
                  <a:pt x="451" y="1723"/>
                </a:cubicBezTo>
                <a:cubicBezTo>
                  <a:pt x="405" y="1762"/>
                  <a:pt x="394" y="1777"/>
                  <a:pt x="387" y="1770"/>
                </a:cubicBezTo>
                <a:cubicBezTo>
                  <a:pt x="433" y="1721"/>
                  <a:pt x="434" y="1719"/>
                  <a:pt x="435" y="1717"/>
                </a:cubicBezTo>
                <a:cubicBezTo>
                  <a:pt x="458" y="1687"/>
                  <a:pt x="459" y="1682"/>
                  <a:pt x="462" y="1684"/>
                </a:cubicBezTo>
                <a:cubicBezTo>
                  <a:pt x="506" y="1623"/>
                  <a:pt x="510" y="1611"/>
                  <a:pt x="521" y="1600"/>
                </a:cubicBezTo>
                <a:cubicBezTo>
                  <a:pt x="533" y="1574"/>
                  <a:pt x="540" y="1569"/>
                  <a:pt x="545" y="1563"/>
                </a:cubicBezTo>
                <a:cubicBezTo>
                  <a:pt x="564" y="1513"/>
                  <a:pt x="569" y="1512"/>
                  <a:pt x="568" y="1509"/>
                </a:cubicBezTo>
                <a:cubicBezTo>
                  <a:pt x="593" y="1456"/>
                  <a:pt x="602" y="1446"/>
                  <a:pt x="601" y="1434"/>
                </a:cubicBezTo>
                <a:cubicBezTo>
                  <a:pt x="624" y="1382"/>
                  <a:pt x="632" y="1377"/>
                  <a:pt x="632" y="1371"/>
                </a:cubicBezTo>
                <a:cubicBezTo>
                  <a:pt x="653" y="1313"/>
                  <a:pt x="654" y="1322"/>
                  <a:pt x="647" y="1330"/>
                </a:cubicBezTo>
                <a:cubicBezTo>
                  <a:pt x="614" y="1388"/>
                  <a:pt x="608" y="1396"/>
                  <a:pt x="607" y="1406"/>
                </a:cubicBezTo>
                <a:cubicBezTo>
                  <a:pt x="578" y="1463"/>
                  <a:pt x="576" y="1472"/>
                  <a:pt x="569" y="1480"/>
                </a:cubicBezTo>
                <a:cubicBezTo>
                  <a:pt x="560" y="1497"/>
                  <a:pt x="564" y="1503"/>
                  <a:pt x="560" y="1507"/>
                </a:cubicBezTo>
                <a:cubicBezTo>
                  <a:pt x="528" y="1567"/>
                  <a:pt x="520" y="1577"/>
                  <a:pt x="513" y="1587"/>
                </a:cubicBezTo>
                <a:cubicBezTo>
                  <a:pt x="479" y="1639"/>
                  <a:pt x="474" y="1648"/>
                  <a:pt x="468" y="1656"/>
                </a:cubicBezTo>
                <a:cubicBezTo>
                  <a:pt x="411" y="1726"/>
                  <a:pt x="409" y="1729"/>
                  <a:pt x="407" y="1732"/>
                </a:cubicBezTo>
                <a:cubicBezTo>
                  <a:pt x="319" y="1816"/>
                  <a:pt x="313" y="1820"/>
                  <a:pt x="308" y="1819"/>
                </a:cubicBezTo>
                <a:cubicBezTo>
                  <a:pt x="375" y="1743"/>
                  <a:pt x="376" y="1740"/>
                  <a:pt x="375" y="1736"/>
                </a:cubicBezTo>
                <a:cubicBezTo>
                  <a:pt x="396" y="1717"/>
                  <a:pt x="396" y="1710"/>
                  <a:pt x="406" y="1705"/>
                </a:cubicBezTo>
                <a:cubicBezTo>
                  <a:pt x="441" y="1654"/>
                  <a:pt x="453" y="1648"/>
                  <a:pt x="454" y="1641"/>
                </a:cubicBezTo>
                <a:cubicBezTo>
                  <a:pt x="492" y="1583"/>
                  <a:pt x="495" y="1579"/>
                  <a:pt x="496" y="1574"/>
                </a:cubicBezTo>
                <a:cubicBezTo>
                  <a:pt x="522" y="1539"/>
                  <a:pt x="516" y="1534"/>
                  <a:pt x="524" y="1531"/>
                </a:cubicBezTo>
                <a:cubicBezTo>
                  <a:pt x="547" y="1494"/>
                  <a:pt x="550" y="1490"/>
                  <a:pt x="549" y="1486"/>
                </a:cubicBezTo>
                <a:cubicBezTo>
                  <a:pt x="583" y="1436"/>
                  <a:pt x="576" y="1427"/>
                  <a:pt x="585" y="1420"/>
                </a:cubicBezTo>
                <a:cubicBezTo>
                  <a:pt x="616" y="1336"/>
                  <a:pt x="622" y="1321"/>
                  <a:pt x="626" y="1305"/>
                </a:cubicBezTo>
                <a:cubicBezTo>
                  <a:pt x="598" y="1363"/>
                  <a:pt x="595" y="1371"/>
                  <a:pt x="593" y="1380"/>
                </a:cubicBezTo>
                <a:cubicBezTo>
                  <a:pt x="574" y="1407"/>
                  <a:pt x="580" y="1413"/>
                  <a:pt x="575" y="1416"/>
                </a:cubicBezTo>
                <a:cubicBezTo>
                  <a:pt x="561" y="1441"/>
                  <a:pt x="562" y="1446"/>
                  <a:pt x="556" y="1450"/>
                </a:cubicBezTo>
                <a:cubicBezTo>
                  <a:pt x="536" y="1493"/>
                  <a:pt x="533" y="1497"/>
                  <a:pt x="532" y="1502"/>
                </a:cubicBezTo>
                <a:cubicBezTo>
                  <a:pt x="497" y="1558"/>
                  <a:pt x="489" y="1564"/>
                  <a:pt x="487" y="1570"/>
                </a:cubicBezTo>
                <a:cubicBezTo>
                  <a:pt x="441" y="1647"/>
                  <a:pt x="432" y="1651"/>
                  <a:pt x="430" y="1657"/>
                </a:cubicBezTo>
                <a:cubicBezTo>
                  <a:pt x="381" y="1713"/>
                  <a:pt x="377" y="1718"/>
                  <a:pt x="373" y="1723"/>
                </a:cubicBezTo>
                <a:cubicBezTo>
                  <a:pt x="346" y="1753"/>
                  <a:pt x="347" y="1756"/>
                  <a:pt x="341" y="1759"/>
                </a:cubicBezTo>
                <a:cubicBezTo>
                  <a:pt x="360" y="1724"/>
                  <a:pt x="360" y="1723"/>
                  <a:pt x="360" y="1723"/>
                </a:cubicBezTo>
                <a:cubicBezTo>
                  <a:pt x="379" y="1692"/>
                  <a:pt x="384" y="1684"/>
                  <a:pt x="387" y="1676"/>
                </a:cubicBezTo>
                <a:cubicBezTo>
                  <a:pt x="409" y="1644"/>
                  <a:pt x="414" y="1636"/>
                  <a:pt x="413" y="1627"/>
                </a:cubicBezTo>
                <a:cubicBezTo>
                  <a:pt x="440" y="1584"/>
                  <a:pt x="442" y="1580"/>
                  <a:pt x="442" y="1576"/>
                </a:cubicBezTo>
                <a:cubicBezTo>
                  <a:pt x="472" y="1518"/>
                  <a:pt x="481" y="1511"/>
                  <a:pt x="483" y="1503"/>
                </a:cubicBezTo>
                <a:cubicBezTo>
                  <a:pt x="500" y="1470"/>
                  <a:pt x="505" y="1462"/>
                  <a:pt x="506" y="1453"/>
                </a:cubicBezTo>
                <a:cubicBezTo>
                  <a:pt x="533" y="1399"/>
                  <a:pt x="543" y="1396"/>
                  <a:pt x="541" y="1391"/>
                </a:cubicBezTo>
                <a:cubicBezTo>
                  <a:pt x="535" y="1398"/>
                  <a:pt x="529" y="1402"/>
                  <a:pt x="523" y="1406"/>
                </a:cubicBezTo>
                <a:cubicBezTo>
                  <a:pt x="490" y="1481"/>
                  <a:pt x="478" y="1485"/>
                  <a:pt x="479" y="1491"/>
                </a:cubicBezTo>
                <a:cubicBezTo>
                  <a:pt x="453" y="1544"/>
                  <a:pt x="451" y="1545"/>
                  <a:pt x="450" y="1546"/>
                </a:cubicBezTo>
                <a:cubicBezTo>
                  <a:pt x="425" y="1576"/>
                  <a:pt x="433" y="1583"/>
                  <a:pt x="425" y="1587"/>
                </a:cubicBezTo>
                <a:cubicBezTo>
                  <a:pt x="410" y="1614"/>
                  <a:pt x="404" y="1624"/>
                  <a:pt x="401" y="1635"/>
                </a:cubicBezTo>
                <a:cubicBezTo>
                  <a:pt x="370" y="1675"/>
                  <a:pt x="368" y="1690"/>
                  <a:pt x="356" y="1703"/>
                </a:cubicBezTo>
                <a:cubicBezTo>
                  <a:pt x="325" y="1753"/>
                  <a:pt x="327" y="1761"/>
                  <a:pt x="319" y="1767"/>
                </a:cubicBezTo>
                <a:cubicBezTo>
                  <a:pt x="291" y="1810"/>
                  <a:pt x="281" y="1812"/>
                  <a:pt x="282" y="1816"/>
                </a:cubicBezTo>
                <a:cubicBezTo>
                  <a:pt x="265" y="1840"/>
                  <a:pt x="253" y="1842"/>
                  <a:pt x="257" y="1847"/>
                </a:cubicBezTo>
                <a:cubicBezTo>
                  <a:pt x="239" y="1856"/>
                  <a:pt x="242" y="1868"/>
                  <a:pt x="236" y="1861"/>
                </a:cubicBezTo>
                <a:cubicBezTo>
                  <a:pt x="277" y="1799"/>
                  <a:pt x="289" y="1783"/>
                  <a:pt x="294" y="1766"/>
                </a:cubicBezTo>
                <a:cubicBezTo>
                  <a:pt x="330" y="1701"/>
                  <a:pt x="335" y="1684"/>
                  <a:pt x="342" y="1667"/>
                </a:cubicBezTo>
                <a:cubicBezTo>
                  <a:pt x="379" y="1595"/>
                  <a:pt x="381" y="1591"/>
                  <a:pt x="383" y="1587"/>
                </a:cubicBezTo>
                <a:cubicBezTo>
                  <a:pt x="413" y="1542"/>
                  <a:pt x="410" y="1535"/>
                  <a:pt x="417" y="1529"/>
                </a:cubicBezTo>
                <a:cubicBezTo>
                  <a:pt x="450" y="1486"/>
                  <a:pt x="456" y="1474"/>
                  <a:pt x="468" y="1464"/>
                </a:cubicBezTo>
                <a:cubicBezTo>
                  <a:pt x="498" y="1426"/>
                  <a:pt x="504" y="1421"/>
                  <a:pt x="509" y="1416"/>
                </a:cubicBezTo>
                <a:cubicBezTo>
                  <a:pt x="453" y="1468"/>
                  <a:pt x="439" y="1487"/>
                  <a:pt x="422" y="1505"/>
                </a:cubicBezTo>
                <a:cubicBezTo>
                  <a:pt x="361" y="1567"/>
                  <a:pt x="356" y="1571"/>
                  <a:pt x="354" y="1575"/>
                </a:cubicBezTo>
                <a:cubicBezTo>
                  <a:pt x="336" y="1596"/>
                  <a:pt x="330" y="1605"/>
                  <a:pt x="328" y="1614"/>
                </a:cubicBezTo>
                <a:cubicBezTo>
                  <a:pt x="259" y="1729"/>
                  <a:pt x="254" y="1735"/>
                  <a:pt x="253" y="1741"/>
                </a:cubicBezTo>
                <a:cubicBezTo>
                  <a:pt x="230" y="1786"/>
                  <a:pt x="232" y="1791"/>
                  <a:pt x="226" y="1795"/>
                </a:cubicBezTo>
                <a:cubicBezTo>
                  <a:pt x="202" y="1849"/>
                  <a:pt x="201" y="1849"/>
                  <a:pt x="200" y="1850"/>
                </a:cubicBezTo>
                <a:cubicBezTo>
                  <a:pt x="173" y="1892"/>
                  <a:pt x="161" y="1909"/>
                  <a:pt x="150" y="1926"/>
                </a:cubicBezTo>
                <a:cubicBezTo>
                  <a:pt x="136" y="1930"/>
                  <a:pt x="140" y="1915"/>
                  <a:pt x="150" y="1901"/>
                </a:cubicBezTo>
                <a:cubicBezTo>
                  <a:pt x="183" y="1838"/>
                  <a:pt x="189" y="1826"/>
                  <a:pt x="193" y="1813"/>
                </a:cubicBezTo>
                <a:cubicBezTo>
                  <a:pt x="207" y="1785"/>
                  <a:pt x="212" y="1777"/>
                  <a:pt x="212" y="1769"/>
                </a:cubicBezTo>
                <a:cubicBezTo>
                  <a:pt x="231" y="1724"/>
                  <a:pt x="232" y="1723"/>
                  <a:pt x="232" y="1723"/>
                </a:cubicBezTo>
                <a:cubicBezTo>
                  <a:pt x="241" y="1687"/>
                  <a:pt x="250" y="1685"/>
                  <a:pt x="246" y="1680"/>
                </a:cubicBezTo>
                <a:cubicBezTo>
                  <a:pt x="255" y="1650"/>
                  <a:pt x="264" y="1643"/>
                  <a:pt x="261" y="1634"/>
                </a:cubicBezTo>
                <a:cubicBezTo>
                  <a:pt x="261" y="1615"/>
                  <a:pt x="266" y="1624"/>
                  <a:pt x="258" y="1630"/>
                </a:cubicBezTo>
                <a:cubicBezTo>
                  <a:pt x="225" y="1703"/>
                  <a:pt x="231" y="1712"/>
                  <a:pt x="224" y="1719"/>
                </a:cubicBezTo>
                <a:cubicBezTo>
                  <a:pt x="201" y="1779"/>
                  <a:pt x="189" y="1792"/>
                  <a:pt x="185" y="1808"/>
                </a:cubicBezTo>
                <a:cubicBezTo>
                  <a:pt x="164" y="1850"/>
                  <a:pt x="163" y="1851"/>
                  <a:pt x="162" y="1851"/>
                </a:cubicBezTo>
                <a:cubicBezTo>
                  <a:pt x="130" y="1909"/>
                  <a:pt x="125" y="1924"/>
                  <a:pt x="116" y="1938"/>
                </a:cubicBezTo>
                <a:cubicBezTo>
                  <a:pt x="85" y="1979"/>
                  <a:pt x="78" y="1989"/>
                  <a:pt x="74" y="1984"/>
                </a:cubicBezTo>
                <a:cubicBezTo>
                  <a:pt x="101" y="1935"/>
                  <a:pt x="110" y="1933"/>
                  <a:pt x="110" y="1929"/>
                </a:cubicBezTo>
                <a:cubicBezTo>
                  <a:pt x="133" y="1879"/>
                  <a:pt x="144" y="1865"/>
                  <a:pt x="151" y="1850"/>
                </a:cubicBezTo>
                <a:cubicBezTo>
                  <a:pt x="161" y="1818"/>
                  <a:pt x="171" y="1815"/>
                  <a:pt x="170" y="1811"/>
                </a:cubicBezTo>
                <a:cubicBezTo>
                  <a:pt x="183" y="1782"/>
                  <a:pt x="189" y="1778"/>
                  <a:pt x="186" y="1772"/>
                </a:cubicBezTo>
                <a:cubicBezTo>
                  <a:pt x="208" y="1714"/>
                  <a:pt x="211" y="1705"/>
                  <a:pt x="216" y="1697"/>
                </a:cubicBezTo>
                <a:cubicBezTo>
                  <a:pt x="249" y="1613"/>
                  <a:pt x="260" y="1606"/>
                  <a:pt x="260" y="1597"/>
                </a:cubicBezTo>
                <a:cubicBezTo>
                  <a:pt x="273" y="1582"/>
                  <a:pt x="276" y="1577"/>
                  <a:pt x="275" y="1573"/>
                </a:cubicBezTo>
                <a:cubicBezTo>
                  <a:pt x="300" y="1533"/>
                  <a:pt x="312" y="1530"/>
                  <a:pt x="310" y="1525"/>
                </a:cubicBezTo>
                <a:cubicBezTo>
                  <a:pt x="348" y="1485"/>
                  <a:pt x="352" y="1480"/>
                  <a:pt x="353" y="1475"/>
                </a:cubicBezTo>
                <a:cubicBezTo>
                  <a:pt x="296" y="1530"/>
                  <a:pt x="297" y="1534"/>
                  <a:pt x="293" y="1536"/>
                </a:cubicBezTo>
                <a:cubicBezTo>
                  <a:pt x="262" y="1584"/>
                  <a:pt x="261" y="1586"/>
                  <a:pt x="259" y="1587"/>
                </a:cubicBezTo>
                <a:cubicBezTo>
                  <a:pt x="245" y="1606"/>
                  <a:pt x="239" y="1616"/>
                  <a:pt x="234" y="1615"/>
                </a:cubicBezTo>
                <a:cubicBezTo>
                  <a:pt x="213" y="1638"/>
                  <a:pt x="213" y="1645"/>
                  <a:pt x="206" y="1651"/>
                </a:cubicBezTo>
                <a:cubicBezTo>
                  <a:pt x="189" y="1676"/>
                  <a:pt x="180" y="1681"/>
                  <a:pt x="178" y="1687"/>
                </a:cubicBezTo>
                <a:cubicBezTo>
                  <a:pt x="154" y="1721"/>
                  <a:pt x="153" y="1721"/>
                  <a:pt x="152" y="1723"/>
                </a:cubicBezTo>
                <a:cubicBezTo>
                  <a:pt x="138" y="1753"/>
                  <a:pt x="137" y="1760"/>
                  <a:pt x="131" y="1764"/>
                </a:cubicBezTo>
                <a:cubicBezTo>
                  <a:pt x="105" y="1814"/>
                  <a:pt x="96" y="1826"/>
                  <a:pt x="91" y="1839"/>
                </a:cubicBezTo>
                <a:cubicBezTo>
                  <a:pt x="79" y="1861"/>
                  <a:pt x="80" y="1865"/>
                  <a:pt x="75" y="1868"/>
                </a:cubicBezTo>
                <a:cubicBezTo>
                  <a:pt x="53" y="1931"/>
                  <a:pt x="39" y="1943"/>
                  <a:pt x="37" y="1956"/>
                </a:cubicBezTo>
                <a:cubicBezTo>
                  <a:pt x="12" y="1997"/>
                  <a:pt x="15" y="2001"/>
                  <a:pt x="13" y="2004"/>
                </a:cubicBezTo>
                <a:cubicBezTo>
                  <a:pt x="0" y="2074"/>
                  <a:pt x="0" y="2074"/>
                  <a:pt x="0" y="2074"/>
                </a:cubicBezTo>
                <a:cubicBezTo>
                  <a:pt x="47" y="2051"/>
                  <a:pt x="57" y="2058"/>
                  <a:pt x="60" y="2053"/>
                </a:cubicBezTo>
                <a:cubicBezTo>
                  <a:pt x="86" y="2046"/>
                  <a:pt x="88" y="2051"/>
                  <a:pt x="93" y="2044"/>
                </a:cubicBezTo>
                <a:cubicBezTo>
                  <a:pt x="135" y="2037"/>
                  <a:pt x="138" y="2037"/>
                  <a:pt x="141" y="2037"/>
                </a:cubicBezTo>
                <a:cubicBezTo>
                  <a:pt x="178" y="2029"/>
                  <a:pt x="183" y="2033"/>
                  <a:pt x="190" y="2032"/>
                </a:cubicBezTo>
                <a:cubicBezTo>
                  <a:pt x="239" y="2030"/>
                  <a:pt x="244" y="2027"/>
                  <a:pt x="246" y="2033"/>
                </a:cubicBezTo>
                <a:cubicBezTo>
                  <a:pt x="314" y="2037"/>
                  <a:pt x="328" y="2029"/>
                  <a:pt x="340" y="2032"/>
                </a:cubicBezTo>
                <a:cubicBezTo>
                  <a:pt x="380" y="2037"/>
                  <a:pt x="384" y="2032"/>
                  <a:pt x="387" y="2035"/>
                </a:cubicBezTo>
                <a:cubicBezTo>
                  <a:pt x="426" y="2046"/>
                  <a:pt x="434" y="2040"/>
                  <a:pt x="440" y="2045"/>
                </a:cubicBezTo>
                <a:cubicBezTo>
                  <a:pt x="489" y="2055"/>
                  <a:pt x="497" y="2053"/>
                  <a:pt x="505" y="2054"/>
                </a:cubicBezTo>
                <a:cubicBezTo>
                  <a:pt x="541" y="2062"/>
                  <a:pt x="543" y="2072"/>
                  <a:pt x="548" y="2071"/>
                </a:cubicBezTo>
                <a:cubicBezTo>
                  <a:pt x="620" y="2083"/>
                  <a:pt x="627" y="2084"/>
                  <a:pt x="634" y="2086"/>
                </a:cubicBezTo>
                <a:cubicBezTo>
                  <a:pt x="692" y="2089"/>
                  <a:pt x="696" y="2090"/>
                  <a:pt x="700" y="2090"/>
                </a:cubicBezTo>
                <a:cubicBezTo>
                  <a:pt x="718" y="2081"/>
                  <a:pt x="711" y="2084"/>
                  <a:pt x="703" y="2089"/>
                </a:cubicBezTo>
                <a:cubicBezTo>
                  <a:pt x="641" y="2080"/>
                  <a:pt x="633" y="2074"/>
                  <a:pt x="624" y="2075"/>
                </a:cubicBezTo>
                <a:cubicBezTo>
                  <a:pt x="484" y="2043"/>
                  <a:pt x="482" y="2034"/>
                  <a:pt x="477" y="2038"/>
                </a:cubicBezTo>
                <a:cubicBezTo>
                  <a:pt x="444" y="2032"/>
                  <a:pt x="439" y="2029"/>
                  <a:pt x="434" y="2032"/>
                </a:cubicBezTo>
                <a:cubicBezTo>
                  <a:pt x="400" y="2025"/>
                  <a:pt x="396" y="2025"/>
                  <a:pt x="394" y="2024"/>
                </a:cubicBezTo>
                <a:cubicBezTo>
                  <a:pt x="343" y="2018"/>
                  <a:pt x="333" y="2022"/>
                  <a:pt x="324" y="2019"/>
                </a:cubicBezTo>
                <a:cubicBezTo>
                  <a:pt x="262" y="2020"/>
                  <a:pt x="257" y="2017"/>
                  <a:pt x="251" y="2019"/>
                </a:cubicBezTo>
                <a:cubicBezTo>
                  <a:pt x="209" y="2019"/>
                  <a:pt x="202" y="2023"/>
                  <a:pt x="197" y="2017"/>
                </a:cubicBezTo>
                <a:cubicBezTo>
                  <a:pt x="163" y="2024"/>
                  <a:pt x="159" y="2021"/>
                  <a:pt x="153" y="2025"/>
                </a:cubicBezTo>
                <a:cubicBezTo>
                  <a:pt x="126" y="2026"/>
                  <a:pt x="113" y="2030"/>
                  <a:pt x="100" y="2033"/>
                </a:cubicBezTo>
                <a:cubicBezTo>
                  <a:pt x="46" y="2044"/>
                  <a:pt x="41" y="2049"/>
                  <a:pt x="38" y="2046"/>
                </a:cubicBezTo>
                <a:cubicBezTo>
                  <a:pt x="58" y="2023"/>
                  <a:pt x="73" y="2020"/>
                  <a:pt x="88" y="2016"/>
                </a:cubicBezTo>
                <a:cubicBezTo>
                  <a:pt x="150" y="2002"/>
                  <a:pt x="153" y="2007"/>
                  <a:pt x="158" y="2001"/>
                </a:cubicBezTo>
                <a:cubicBezTo>
                  <a:pt x="211" y="2000"/>
                  <a:pt x="226" y="1994"/>
                  <a:pt x="238" y="1996"/>
                </a:cubicBezTo>
                <a:cubicBezTo>
                  <a:pt x="305" y="1993"/>
                  <a:pt x="312" y="1989"/>
                  <a:pt x="319" y="1990"/>
                </a:cubicBezTo>
                <a:cubicBezTo>
                  <a:pt x="365" y="1990"/>
                  <a:pt x="371" y="1992"/>
                  <a:pt x="377" y="1993"/>
                </a:cubicBezTo>
                <a:cubicBezTo>
                  <a:pt x="409" y="2001"/>
                  <a:pt x="424" y="1993"/>
                  <a:pt x="436" y="2003"/>
                </a:cubicBezTo>
                <a:cubicBezTo>
                  <a:pt x="467" y="2007"/>
                  <a:pt x="471" y="2008"/>
                  <a:pt x="473" y="2012"/>
                </a:cubicBezTo>
                <a:cubicBezTo>
                  <a:pt x="514" y="2012"/>
                  <a:pt x="519" y="2020"/>
                  <a:pt x="524" y="2020"/>
                </a:cubicBezTo>
                <a:cubicBezTo>
                  <a:pt x="580" y="2038"/>
                  <a:pt x="586" y="2039"/>
                  <a:pt x="591" y="2042"/>
                </a:cubicBezTo>
                <a:cubicBezTo>
                  <a:pt x="630" y="2053"/>
                  <a:pt x="638" y="2047"/>
                  <a:pt x="642" y="2056"/>
                </a:cubicBezTo>
                <a:cubicBezTo>
                  <a:pt x="683" y="2057"/>
                  <a:pt x="687" y="2066"/>
                  <a:pt x="694" y="2060"/>
                </a:cubicBezTo>
                <a:cubicBezTo>
                  <a:pt x="718" y="2066"/>
                  <a:pt x="724" y="2067"/>
                  <a:pt x="730" y="2067"/>
                </a:cubicBezTo>
                <a:cubicBezTo>
                  <a:pt x="681" y="2055"/>
                  <a:pt x="672" y="2053"/>
                  <a:pt x="662" y="2049"/>
                </a:cubicBezTo>
                <a:cubicBezTo>
                  <a:pt x="639" y="2048"/>
                  <a:pt x="637" y="2043"/>
                  <a:pt x="634" y="2044"/>
                </a:cubicBezTo>
                <a:cubicBezTo>
                  <a:pt x="602" y="2034"/>
                  <a:pt x="597" y="2035"/>
                  <a:pt x="592" y="2034"/>
                </a:cubicBezTo>
                <a:cubicBezTo>
                  <a:pt x="550" y="2016"/>
                  <a:pt x="547" y="2017"/>
                  <a:pt x="546" y="2016"/>
                </a:cubicBezTo>
                <a:cubicBezTo>
                  <a:pt x="500" y="2003"/>
                  <a:pt x="476" y="1998"/>
                  <a:pt x="452" y="1992"/>
                </a:cubicBezTo>
                <a:cubicBezTo>
                  <a:pt x="373" y="1979"/>
                  <a:pt x="366" y="1983"/>
                  <a:pt x="361" y="1980"/>
                </a:cubicBezTo>
                <a:cubicBezTo>
                  <a:pt x="317" y="1980"/>
                  <a:pt x="311" y="1977"/>
                  <a:pt x="304" y="1979"/>
                </a:cubicBezTo>
                <a:cubicBezTo>
                  <a:pt x="254" y="1981"/>
                  <a:pt x="240" y="1988"/>
                  <a:pt x="229" y="1981"/>
                </a:cubicBezTo>
                <a:cubicBezTo>
                  <a:pt x="97" y="1998"/>
                  <a:pt x="86" y="2008"/>
                  <a:pt x="78" y="2002"/>
                </a:cubicBezTo>
                <a:cubicBezTo>
                  <a:pt x="120" y="1992"/>
                  <a:pt x="112" y="1982"/>
                  <a:pt x="127" y="1976"/>
                </a:cubicBezTo>
                <a:cubicBezTo>
                  <a:pt x="158" y="1975"/>
                  <a:pt x="166" y="1976"/>
                  <a:pt x="174" y="1973"/>
                </a:cubicBezTo>
                <a:cubicBezTo>
                  <a:pt x="251" y="1972"/>
                  <a:pt x="259" y="1966"/>
                  <a:pt x="267" y="1970"/>
                </a:cubicBezTo>
                <a:cubicBezTo>
                  <a:pt x="297" y="1969"/>
                  <a:pt x="306" y="1966"/>
                  <a:pt x="312" y="1970"/>
                </a:cubicBezTo>
                <a:cubicBezTo>
                  <a:pt x="434" y="1970"/>
                  <a:pt x="451" y="1972"/>
                  <a:pt x="468" y="1978"/>
                </a:cubicBezTo>
                <a:cubicBezTo>
                  <a:pt x="509" y="1983"/>
                  <a:pt x="514" y="1981"/>
                  <a:pt x="519" y="1982"/>
                </a:cubicBezTo>
                <a:cubicBezTo>
                  <a:pt x="599" y="1990"/>
                  <a:pt x="601" y="1999"/>
                  <a:pt x="606" y="1997"/>
                </a:cubicBezTo>
                <a:cubicBezTo>
                  <a:pt x="652" y="2009"/>
                  <a:pt x="662" y="2003"/>
                  <a:pt x="670" y="2009"/>
                </a:cubicBezTo>
                <a:cubicBezTo>
                  <a:pt x="697" y="2023"/>
                  <a:pt x="702" y="2017"/>
                  <a:pt x="706" y="2020"/>
                </a:cubicBezTo>
                <a:cubicBezTo>
                  <a:pt x="669" y="2010"/>
                  <a:pt x="666" y="1994"/>
                  <a:pt x="657" y="2000"/>
                </a:cubicBezTo>
                <a:cubicBezTo>
                  <a:pt x="630" y="1988"/>
                  <a:pt x="622" y="1995"/>
                  <a:pt x="616" y="1986"/>
                </a:cubicBezTo>
                <a:cubicBezTo>
                  <a:pt x="542" y="1976"/>
                  <a:pt x="535" y="1970"/>
                  <a:pt x="525" y="1974"/>
                </a:cubicBezTo>
                <a:cubicBezTo>
                  <a:pt x="482" y="1967"/>
                  <a:pt x="480" y="1966"/>
                  <a:pt x="479" y="1963"/>
                </a:cubicBezTo>
                <a:cubicBezTo>
                  <a:pt x="462" y="1959"/>
                  <a:pt x="459" y="1963"/>
                  <a:pt x="456" y="1961"/>
                </a:cubicBezTo>
                <a:cubicBezTo>
                  <a:pt x="424" y="1960"/>
                  <a:pt x="420" y="1957"/>
                  <a:pt x="415" y="1957"/>
                </a:cubicBezTo>
                <a:cubicBezTo>
                  <a:pt x="350" y="1950"/>
                  <a:pt x="339" y="1957"/>
                  <a:pt x="331" y="1951"/>
                </a:cubicBezTo>
                <a:cubicBezTo>
                  <a:pt x="265" y="1954"/>
                  <a:pt x="248" y="1958"/>
                  <a:pt x="232" y="1955"/>
                </a:cubicBezTo>
                <a:cubicBezTo>
                  <a:pt x="190" y="1956"/>
                  <a:pt x="185" y="1957"/>
                  <a:pt x="180" y="1961"/>
                </a:cubicBezTo>
                <a:cubicBezTo>
                  <a:pt x="140" y="1964"/>
                  <a:pt x="138" y="1962"/>
                  <a:pt x="136" y="1963"/>
                </a:cubicBezTo>
                <a:cubicBezTo>
                  <a:pt x="170" y="1946"/>
                  <a:pt x="182" y="1937"/>
                  <a:pt x="192" y="1943"/>
                </a:cubicBezTo>
                <a:cubicBezTo>
                  <a:pt x="246" y="1933"/>
                  <a:pt x="253" y="1924"/>
                  <a:pt x="258" y="1930"/>
                </a:cubicBezTo>
                <a:cubicBezTo>
                  <a:pt x="295" y="1927"/>
                  <a:pt x="301" y="1923"/>
                  <a:pt x="307" y="1925"/>
                </a:cubicBezTo>
                <a:cubicBezTo>
                  <a:pt x="327" y="1924"/>
                  <a:pt x="331" y="1922"/>
                  <a:pt x="334" y="1924"/>
                </a:cubicBezTo>
                <a:cubicBezTo>
                  <a:pt x="388" y="1925"/>
                  <a:pt x="404" y="1929"/>
                  <a:pt x="421" y="1929"/>
                </a:cubicBezTo>
                <a:cubicBezTo>
                  <a:pt x="460" y="1931"/>
                  <a:pt x="464" y="1930"/>
                  <a:pt x="468" y="1932"/>
                </a:cubicBezTo>
                <a:cubicBezTo>
                  <a:pt x="500" y="1938"/>
                  <a:pt x="509" y="1939"/>
                  <a:pt x="516" y="1945"/>
                </a:cubicBezTo>
                <a:cubicBezTo>
                  <a:pt x="545" y="1947"/>
                  <a:pt x="549" y="1948"/>
                  <a:pt x="553" y="1948"/>
                </a:cubicBezTo>
                <a:cubicBezTo>
                  <a:pt x="581" y="1954"/>
                  <a:pt x="585" y="1955"/>
                  <a:pt x="589" y="1956"/>
                </a:cubicBezTo>
                <a:cubicBezTo>
                  <a:pt x="631" y="1965"/>
                  <a:pt x="637" y="1957"/>
                  <a:pt x="640" y="1963"/>
                </a:cubicBezTo>
                <a:cubicBezTo>
                  <a:pt x="669" y="1971"/>
                  <a:pt x="675" y="1965"/>
                  <a:pt x="677" y="1973"/>
                </a:cubicBezTo>
                <a:cubicBezTo>
                  <a:pt x="724" y="1978"/>
                  <a:pt x="732" y="1980"/>
                  <a:pt x="742" y="1975"/>
                </a:cubicBezTo>
                <a:cubicBezTo>
                  <a:pt x="794" y="1988"/>
                  <a:pt x="801" y="1972"/>
                  <a:pt x="804" y="1979"/>
                </a:cubicBezTo>
                <a:cubicBezTo>
                  <a:pt x="853" y="1977"/>
                  <a:pt x="861" y="1982"/>
                  <a:pt x="870" y="1979"/>
                </a:cubicBezTo>
                <a:cubicBezTo>
                  <a:pt x="900" y="1977"/>
                  <a:pt x="904" y="1976"/>
                  <a:pt x="908" y="1978"/>
                </a:cubicBezTo>
                <a:cubicBezTo>
                  <a:pt x="897" y="1971"/>
                  <a:pt x="890" y="1973"/>
                  <a:pt x="884" y="1974"/>
                </a:cubicBezTo>
                <a:cubicBezTo>
                  <a:pt x="803" y="1972"/>
                  <a:pt x="797" y="1971"/>
                  <a:pt x="791" y="1970"/>
                </a:cubicBezTo>
                <a:cubicBezTo>
                  <a:pt x="749" y="1968"/>
                  <a:pt x="743" y="1967"/>
                  <a:pt x="737" y="1968"/>
                </a:cubicBezTo>
                <a:cubicBezTo>
                  <a:pt x="658" y="1953"/>
                  <a:pt x="651" y="1957"/>
                  <a:pt x="646" y="1952"/>
                </a:cubicBezTo>
                <a:cubicBezTo>
                  <a:pt x="564" y="1938"/>
                  <a:pt x="554" y="1936"/>
                  <a:pt x="545" y="1932"/>
                </a:cubicBezTo>
                <a:cubicBezTo>
                  <a:pt x="508" y="1929"/>
                  <a:pt x="500" y="1925"/>
                  <a:pt x="491" y="1924"/>
                </a:cubicBezTo>
                <a:cubicBezTo>
                  <a:pt x="443" y="1917"/>
                  <a:pt x="439" y="1914"/>
                  <a:pt x="434" y="1917"/>
                </a:cubicBezTo>
                <a:cubicBezTo>
                  <a:pt x="368" y="1913"/>
                  <a:pt x="358" y="1915"/>
                  <a:pt x="349" y="1911"/>
                </a:cubicBezTo>
                <a:cubicBezTo>
                  <a:pt x="280" y="1915"/>
                  <a:pt x="270" y="1914"/>
                  <a:pt x="260" y="1918"/>
                </a:cubicBezTo>
                <a:cubicBezTo>
                  <a:pt x="210" y="1922"/>
                  <a:pt x="205" y="1923"/>
                  <a:pt x="200" y="1927"/>
                </a:cubicBezTo>
                <a:cubicBezTo>
                  <a:pt x="203" y="1912"/>
                  <a:pt x="214" y="1906"/>
                  <a:pt x="223" y="1905"/>
                </a:cubicBezTo>
                <a:cubicBezTo>
                  <a:pt x="262" y="1903"/>
                  <a:pt x="272" y="1903"/>
                  <a:pt x="282" y="1900"/>
                </a:cubicBezTo>
                <a:cubicBezTo>
                  <a:pt x="349" y="1898"/>
                  <a:pt x="359" y="1896"/>
                  <a:pt x="369" y="1894"/>
                </a:cubicBezTo>
                <a:cubicBezTo>
                  <a:pt x="452" y="1895"/>
                  <a:pt x="455" y="1898"/>
                  <a:pt x="458" y="1897"/>
                </a:cubicBezTo>
                <a:cubicBezTo>
                  <a:pt x="522" y="1908"/>
                  <a:pt x="530" y="1902"/>
                  <a:pt x="536" y="1908"/>
                </a:cubicBezTo>
                <a:cubicBezTo>
                  <a:pt x="571" y="1918"/>
                  <a:pt x="575" y="1912"/>
                  <a:pt x="577" y="1918"/>
                </a:cubicBezTo>
                <a:cubicBezTo>
                  <a:pt x="628" y="1926"/>
                  <a:pt x="656" y="1930"/>
                  <a:pt x="684" y="1937"/>
                </a:cubicBezTo>
                <a:cubicBezTo>
                  <a:pt x="734" y="1944"/>
                  <a:pt x="740" y="1949"/>
                  <a:pt x="747" y="1947"/>
                </a:cubicBezTo>
                <a:cubicBezTo>
                  <a:pt x="821" y="1951"/>
                  <a:pt x="829" y="1947"/>
                  <a:pt x="837" y="1946"/>
                </a:cubicBezTo>
                <a:cubicBezTo>
                  <a:pt x="859" y="1935"/>
                  <a:pt x="855" y="1936"/>
                  <a:pt x="851" y="1940"/>
                </a:cubicBezTo>
                <a:cubicBezTo>
                  <a:pt x="802" y="1944"/>
                  <a:pt x="788" y="1936"/>
                  <a:pt x="771" y="1941"/>
                </a:cubicBezTo>
                <a:cubicBezTo>
                  <a:pt x="701" y="1932"/>
                  <a:pt x="695" y="1921"/>
                  <a:pt x="687" y="1925"/>
                </a:cubicBezTo>
                <a:cubicBezTo>
                  <a:pt x="651" y="1925"/>
                  <a:pt x="650" y="1910"/>
                  <a:pt x="644" y="1918"/>
                </a:cubicBezTo>
                <a:cubicBezTo>
                  <a:pt x="573" y="1907"/>
                  <a:pt x="547" y="1893"/>
                  <a:pt x="518" y="1892"/>
                </a:cubicBezTo>
                <a:cubicBezTo>
                  <a:pt x="472" y="1886"/>
                  <a:pt x="468" y="1886"/>
                  <a:pt x="465" y="1885"/>
                </a:cubicBezTo>
                <a:cubicBezTo>
                  <a:pt x="426" y="1884"/>
                  <a:pt x="423" y="1883"/>
                  <a:pt x="420" y="1881"/>
                </a:cubicBezTo>
                <a:cubicBezTo>
                  <a:pt x="390" y="1886"/>
                  <a:pt x="387" y="1878"/>
                  <a:pt x="381" y="1886"/>
                </a:cubicBezTo>
                <a:cubicBezTo>
                  <a:pt x="318" y="1882"/>
                  <a:pt x="301" y="1888"/>
                  <a:pt x="285" y="1888"/>
                </a:cubicBezTo>
                <a:cubicBezTo>
                  <a:pt x="243" y="1890"/>
                  <a:pt x="254" y="1879"/>
                  <a:pt x="263" y="1881"/>
                </a:cubicBezTo>
                <a:cubicBezTo>
                  <a:pt x="333" y="1866"/>
                  <a:pt x="337" y="1862"/>
                  <a:pt x="339" y="1865"/>
                </a:cubicBezTo>
                <a:cubicBezTo>
                  <a:pt x="362" y="1863"/>
                  <a:pt x="366" y="1862"/>
                  <a:pt x="369" y="1862"/>
                </a:cubicBezTo>
                <a:cubicBezTo>
                  <a:pt x="432" y="1861"/>
                  <a:pt x="438" y="1864"/>
                  <a:pt x="444" y="1865"/>
                </a:cubicBezTo>
                <a:cubicBezTo>
                  <a:pt x="505" y="1873"/>
                  <a:pt x="512" y="1869"/>
                  <a:pt x="518" y="1871"/>
                </a:cubicBezTo>
                <a:cubicBezTo>
                  <a:pt x="566" y="1885"/>
                  <a:pt x="580" y="1881"/>
                  <a:pt x="592" y="1887"/>
                </a:cubicBezTo>
                <a:cubicBezTo>
                  <a:pt x="631" y="1892"/>
                  <a:pt x="633" y="1897"/>
                  <a:pt x="636" y="1896"/>
                </a:cubicBezTo>
                <a:cubicBezTo>
                  <a:pt x="666" y="1905"/>
                  <a:pt x="669" y="1906"/>
                  <a:pt x="671" y="1907"/>
                </a:cubicBezTo>
                <a:cubicBezTo>
                  <a:pt x="693" y="1912"/>
                  <a:pt x="697" y="1906"/>
                  <a:pt x="700" y="1913"/>
                </a:cubicBezTo>
                <a:cubicBezTo>
                  <a:pt x="759" y="1922"/>
                  <a:pt x="762" y="1921"/>
                  <a:pt x="765" y="1921"/>
                </a:cubicBezTo>
                <a:cubicBezTo>
                  <a:pt x="800" y="1925"/>
                  <a:pt x="805" y="1929"/>
                  <a:pt x="812" y="1924"/>
                </a:cubicBezTo>
                <a:cubicBezTo>
                  <a:pt x="896" y="1917"/>
                  <a:pt x="903" y="1922"/>
                  <a:pt x="904" y="1915"/>
                </a:cubicBezTo>
                <a:cubicBezTo>
                  <a:pt x="941" y="1910"/>
                  <a:pt x="946" y="1909"/>
                  <a:pt x="951" y="1911"/>
                </a:cubicBezTo>
                <a:cubicBezTo>
                  <a:pt x="905" y="1904"/>
                  <a:pt x="893" y="1921"/>
                  <a:pt x="885" y="1913"/>
                </a:cubicBezTo>
                <a:cubicBezTo>
                  <a:pt x="846" y="1919"/>
                  <a:pt x="837" y="1917"/>
                  <a:pt x="828" y="1917"/>
                </a:cubicBezTo>
                <a:cubicBezTo>
                  <a:pt x="792" y="1912"/>
                  <a:pt x="784" y="1914"/>
                  <a:pt x="777" y="1913"/>
                </a:cubicBezTo>
                <a:cubicBezTo>
                  <a:pt x="738" y="1903"/>
                  <a:pt x="721" y="1904"/>
                  <a:pt x="706" y="1901"/>
                </a:cubicBezTo>
                <a:cubicBezTo>
                  <a:pt x="649" y="1879"/>
                  <a:pt x="642" y="1891"/>
                  <a:pt x="638" y="1884"/>
                </a:cubicBezTo>
                <a:cubicBezTo>
                  <a:pt x="605" y="1878"/>
                  <a:pt x="601" y="1875"/>
                  <a:pt x="597" y="1874"/>
                </a:cubicBezTo>
                <a:cubicBezTo>
                  <a:pt x="550" y="1863"/>
                  <a:pt x="544" y="1867"/>
                  <a:pt x="540" y="1863"/>
                </a:cubicBezTo>
                <a:cubicBezTo>
                  <a:pt x="502" y="1857"/>
                  <a:pt x="493" y="1855"/>
                  <a:pt x="484" y="1851"/>
                </a:cubicBezTo>
                <a:cubicBezTo>
                  <a:pt x="446" y="1850"/>
                  <a:pt x="441" y="1849"/>
                  <a:pt x="436" y="1850"/>
                </a:cubicBezTo>
                <a:cubicBezTo>
                  <a:pt x="427" y="1849"/>
                  <a:pt x="427" y="1849"/>
                  <a:pt x="426" y="1849"/>
                </a:cubicBezTo>
                <a:cubicBezTo>
                  <a:pt x="441" y="1845"/>
                  <a:pt x="447" y="1841"/>
                  <a:pt x="453" y="1841"/>
                </a:cubicBezTo>
                <a:cubicBezTo>
                  <a:pt x="505" y="1847"/>
                  <a:pt x="512" y="1842"/>
                  <a:pt x="517" y="1843"/>
                </a:cubicBezTo>
                <a:cubicBezTo>
                  <a:pt x="568" y="1846"/>
                  <a:pt x="586" y="1847"/>
                  <a:pt x="604" y="1850"/>
                </a:cubicBezTo>
                <a:cubicBezTo>
                  <a:pt x="715" y="1864"/>
                  <a:pt x="721" y="1868"/>
                  <a:pt x="727" y="1870"/>
                </a:cubicBezTo>
                <a:cubicBezTo>
                  <a:pt x="767" y="1870"/>
                  <a:pt x="775" y="1878"/>
                  <a:pt x="787" y="1871"/>
                </a:cubicBezTo>
                <a:cubicBezTo>
                  <a:pt x="812" y="1876"/>
                  <a:pt x="815" y="1872"/>
                  <a:pt x="818" y="1875"/>
                </a:cubicBezTo>
                <a:cubicBezTo>
                  <a:pt x="838" y="1878"/>
                  <a:pt x="833" y="1869"/>
                  <a:pt x="827" y="1869"/>
                </a:cubicBezTo>
                <a:cubicBezTo>
                  <a:pt x="753" y="1860"/>
                  <a:pt x="740" y="1862"/>
                  <a:pt x="727" y="1859"/>
                </a:cubicBezTo>
                <a:cubicBezTo>
                  <a:pt x="684" y="1853"/>
                  <a:pt x="681" y="1851"/>
                  <a:pt x="678" y="1850"/>
                </a:cubicBezTo>
                <a:cubicBezTo>
                  <a:pt x="661" y="1852"/>
                  <a:pt x="655" y="1843"/>
                  <a:pt x="648" y="1846"/>
                </a:cubicBezTo>
                <a:cubicBezTo>
                  <a:pt x="594" y="1836"/>
                  <a:pt x="591" y="1835"/>
                  <a:pt x="587" y="1838"/>
                </a:cubicBezTo>
                <a:cubicBezTo>
                  <a:pt x="522" y="1827"/>
                  <a:pt x="517" y="1833"/>
                  <a:pt x="514" y="1828"/>
                </a:cubicBezTo>
                <a:cubicBezTo>
                  <a:pt x="480" y="1832"/>
                  <a:pt x="473" y="1830"/>
                  <a:pt x="465" y="1829"/>
                </a:cubicBezTo>
                <a:cubicBezTo>
                  <a:pt x="401" y="1836"/>
                  <a:pt x="395" y="1840"/>
                  <a:pt x="391" y="1837"/>
                </a:cubicBezTo>
                <a:cubicBezTo>
                  <a:pt x="321" y="1841"/>
                  <a:pt x="308" y="1853"/>
                  <a:pt x="299" y="1847"/>
                </a:cubicBezTo>
                <a:cubicBezTo>
                  <a:pt x="357" y="1823"/>
                  <a:pt x="369" y="1823"/>
                  <a:pt x="382" y="1819"/>
                </a:cubicBezTo>
                <a:cubicBezTo>
                  <a:pt x="443" y="1805"/>
                  <a:pt x="449" y="1806"/>
                  <a:pt x="456" y="1804"/>
                </a:cubicBezTo>
                <a:cubicBezTo>
                  <a:pt x="500" y="1801"/>
                  <a:pt x="505" y="1805"/>
                  <a:pt x="513" y="1801"/>
                </a:cubicBezTo>
                <a:cubicBezTo>
                  <a:pt x="546" y="1804"/>
                  <a:pt x="560" y="1799"/>
                  <a:pt x="573" y="1802"/>
                </a:cubicBezTo>
                <a:cubicBezTo>
                  <a:pt x="598" y="1804"/>
                  <a:pt x="606" y="1802"/>
                  <a:pt x="612" y="1804"/>
                </a:cubicBezTo>
                <a:cubicBezTo>
                  <a:pt x="666" y="1801"/>
                  <a:pt x="677" y="1810"/>
                  <a:pt x="691" y="1806"/>
                </a:cubicBezTo>
                <a:cubicBezTo>
                  <a:pt x="743" y="1812"/>
                  <a:pt x="755" y="1821"/>
                  <a:pt x="768" y="1817"/>
                </a:cubicBezTo>
                <a:cubicBezTo>
                  <a:pt x="815" y="1828"/>
                  <a:pt x="822" y="1827"/>
                  <a:pt x="829" y="1829"/>
                </a:cubicBezTo>
                <a:cubicBezTo>
                  <a:pt x="863" y="1836"/>
                  <a:pt x="876" y="1842"/>
                  <a:pt x="891" y="1843"/>
                </a:cubicBezTo>
                <a:cubicBezTo>
                  <a:pt x="916" y="1847"/>
                  <a:pt x="922" y="1848"/>
                  <a:pt x="927" y="1850"/>
                </a:cubicBezTo>
                <a:cubicBezTo>
                  <a:pt x="988" y="1849"/>
                  <a:pt x="999" y="1857"/>
                  <a:pt x="1012" y="1853"/>
                </a:cubicBezTo>
                <a:cubicBezTo>
                  <a:pt x="1041" y="1850"/>
                  <a:pt x="1043" y="1850"/>
                  <a:pt x="1044" y="1850"/>
                </a:cubicBezTo>
                <a:cubicBezTo>
                  <a:pt x="999" y="1849"/>
                  <a:pt x="988" y="1843"/>
                  <a:pt x="975" y="1849"/>
                </a:cubicBezTo>
                <a:cubicBezTo>
                  <a:pt x="934" y="1842"/>
                  <a:pt x="931" y="1843"/>
                  <a:pt x="929" y="1838"/>
                </a:cubicBezTo>
                <a:cubicBezTo>
                  <a:pt x="892" y="1836"/>
                  <a:pt x="887" y="1832"/>
                  <a:pt x="881" y="1829"/>
                </a:cubicBezTo>
                <a:cubicBezTo>
                  <a:pt x="836" y="1823"/>
                  <a:pt x="830" y="1817"/>
                  <a:pt x="823" y="1816"/>
                </a:cubicBezTo>
                <a:cubicBezTo>
                  <a:pt x="784" y="1810"/>
                  <a:pt x="780" y="1809"/>
                  <a:pt x="776" y="1808"/>
                </a:cubicBezTo>
                <a:cubicBezTo>
                  <a:pt x="747" y="1807"/>
                  <a:pt x="745" y="1799"/>
                  <a:pt x="739" y="1805"/>
                </a:cubicBezTo>
                <a:cubicBezTo>
                  <a:pt x="696" y="1802"/>
                  <a:pt x="690" y="1789"/>
                  <a:pt x="681" y="1796"/>
                </a:cubicBezTo>
                <a:cubicBezTo>
                  <a:pt x="600" y="1793"/>
                  <a:pt x="592" y="1791"/>
                  <a:pt x="584" y="1788"/>
                </a:cubicBezTo>
                <a:cubicBezTo>
                  <a:pt x="555" y="1789"/>
                  <a:pt x="550" y="1790"/>
                  <a:pt x="546" y="1793"/>
                </a:cubicBezTo>
                <a:cubicBezTo>
                  <a:pt x="478" y="1787"/>
                  <a:pt x="468" y="1796"/>
                  <a:pt x="460" y="1790"/>
                </a:cubicBezTo>
                <a:cubicBezTo>
                  <a:pt x="447" y="1786"/>
                  <a:pt x="452" y="1789"/>
                  <a:pt x="459" y="1788"/>
                </a:cubicBezTo>
                <a:cubicBezTo>
                  <a:pt x="503" y="1789"/>
                  <a:pt x="512" y="1780"/>
                  <a:pt x="519" y="1779"/>
                </a:cubicBezTo>
                <a:cubicBezTo>
                  <a:pt x="592" y="1770"/>
                  <a:pt x="598" y="1780"/>
                  <a:pt x="607" y="1775"/>
                </a:cubicBezTo>
                <a:cubicBezTo>
                  <a:pt x="711" y="1778"/>
                  <a:pt x="713" y="1793"/>
                  <a:pt x="718" y="1785"/>
                </a:cubicBezTo>
                <a:cubicBezTo>
                  <a:pt x="749" y="1798"/>
                  <a:pt x="747" y="1779"/>
                  <a:pt x="751" y="1787"/>
                </a:cubicBezTo>
                <a:cubicBezTo>
                  <a:pt x="793" y="1807"/>
                  <a:pt x="794" y="1787"/>
                  <a:pt x="798" y="1794"/>
                </a:cubicBezTo>
                <a:cubicBezTo>
                  <a:pt x="832" y="1808"/>
                  <a:pt x="838" y="1809"/>
                  <a:pt x="844" y="1805"/>
                </a:cubicBezTo>
                <a:cubicBezTo>
                  <a:pt x="887" y="1811"/>
                  <a:pt x="894" y="1824"/>
                  <a:pt x="904" y="1817"/>
                </a:cubicBezTo>
                <a:cubicBezTo>
                  <a:pt x="923" y="1819"/>
                  <a:pt x="927" y="1825"/>
                  <a:pt x="932" y="1822"/>
                </a:cubicBezTo>
                <a:cubicBezTo>
                  <a:pt x="991" y="1824"/>
                  <a:pt x="988" y="1823"/>
                  <a:pt x="985" y="1822"/>
                </a:cubicBezTo>
                <a:cubicBezTo>
                  <a:pt x="941" y="1816"/>
                  <a:pt x="929" y="1813"/>
                  <a:pt x="915" y="1817"/>
                </a:cubicBezTo>
                <a:cubicBezTo>
                  <a:pt x="882" y="1804"/>
                  <a:pt x="876" y="1810"/>
                  <a:pt x="874" y="1802"/>
                </a:cubicBezTo>
                <a:cubicBezTo>
                  <a:pt x="838" y="1791"/>
                  <a:pt x="833" y="1797"/>
                  <a:pt x="829" y="1794"/>
                </a:cubicBezTo>
                <a:cubicBezTo>
                  <a:pt x="730" y="1777"/>
                  <a:pt x="718" y="1770"/>
                  <a:pt x="704" y="1773"/>
                </a:cubicBezTo>
                <a:cubicBezTo>
                  <a:pt x="613" y="1766"/>
                  <a:pt x="600" y="1761"/>
                  <a:pt x="586" y="1765"/>
                </a:cubicBezTo>
                <a:cubicBezTo>
                  <a:pt x="524" y="1768"/>
                  <a:pt x="520" y="1772"/>
                  <a:pt x="517" y="1766"/>
                </a:cubicBezTo>
                <a:cubicBezTo>
                  <a:pt x="480" y="1769"/>
                  <a:pt x="473" y="1774"/>
                  <a:pt x="466" y="1773"/>
                </a:cubicBezTo>
                <a:cubicBezTo>
                  <a:pt x="436" y="1778"/>
                  <a:pt x="441" y="1763"/>
                  <a:pt x="448" y="1757"/>
                </a:cubicBezTo>
                <a:cubicBezTo>
                  <a:pt x="504" y="1746"/>
                  <a:pt x="510" y="1742"/>
                  <a:pt x="515" y="1747"/>
                </a:cubicBezTo>
                <a:cubicBezTo>
                  <a:pt x="542" y="1741"/>
                  <a:pt x="545" y="1745"/>
                  <a:pt x="549" y="1745"/>
                </a:cubicBezTo>
                <a:cubicBezTo>
                  <a:pt x="585" y="1745"/>
                  <a:pt x="590" y="1741"/>
                  <a:pt x="595" y="1742"/>
                </a:cubicBezTo>
                <a:cubicBezTo>
                  <a:pt x="689" y="1745"/>
                  <a:pt x="698" y="1748"/>
                  <a:pt x="707" y="1747"/>
                </a:cubicBezTo>
                <a:cubicBezTo>
                  <a:pt x="726" y="1749"/>
                  <a:pt x="730" y="1752"/>
                  <a:pt x="735" y="1752"/>
                </a:cubicBezTo>
                <a:cubicBezTo>
                  <a:pt x="766" y="1759"/>
                  <a:pt x="771" y="1758"/>
                  <a:pt x="775" y="1764"/>
                </a:cubicBezTo>
                <a:cubicBezTo>
                  <a:pt x="828" y="1774"/>
                  <a:pt x="842" y="1776"/>
                  <a:pt x="855" y="1780"/>
                </a:cubicBezTo>
                <a:cubicBezTo>
                  <a:pt x="903" y="1782"/>
                  <a:pt x="909" y="1791"/>
                  <a:pt x="916" y="1788"/>
                </a:cubicBezTo>
                <a:cubicBezTo>
                  <a:pt x="964" y="1794"/>
                  <a:pt x="969" y="1802"/>
                  <a:pt x="977" y="1800"/>
                </a:cubicBezTo>
                <a:cubicBezTo>
                  <a:pt x="1073" y="1805"/>
                  <a:pt x="1085" y="1813"/>
                  <a:pt x="1100" y="1807"/>
                </a:cubicBezTo>
                <a:cubicBezTo>
                  <a:pt x="1124" y="1811"/>
                  <a:pt x="1129" y="1804"/>
                  <a:pt x="1132" y="1807"/>
                </a:cubicBezTo>
                <a:cubicBezTo>
                  <a:pt x="1171" y="1807"/>
                  <a:pt x="1181" y="1802"/>
                  <a:pt x="1189" y="1804"/>
                </a:cubicBezTo>
                <a:cubicBezTo>
                  <a:pt x="1247" y="1804"/>
                  <a:pt x="1257" y="1798"/>
                  <a:pt x="1265" y="1798"/>
                </a:cubicBezTo>
                <a:cubicBezTo>
                  <a:pt x="1322" y="1783"/>
                  <a:pt x="1327" y="1782"/>
                  <a:pt x="1332" y="1777"/>
                </a:cubicBezTo>
                <a:cubicBezTo>
                  <a:pt x="1302" y="1785"/>
                  <a:pt x="1293" y="1781"/>
                  <a:pt x="1281" y="1790"/>
                </a:cubicBezTo>
                <a:cubicBezTo>
                  <a:pt x="1209" y="1792"/>
                  <a:pt x="1189" y="1800"/>
                  <a:pt x="1172" y="1794"/>
                </a:cubicBezTo>
                <a:cubicBezTo>
                  <a:pt x="1124" y="1789"/>
                  <a:pt x="1121" y="1794"/>
                  <a:pt x="1119" y="1788"/>
                </a:cubicBezTo>
                <a:cubicBezTo>
                  <a:pt x="1084" y="1783"/>
                  <a:pt x="1075" y="1781"/>
                  <a:pt x="1067" y="1778"/>
                </a:cubicBezTo>
                <a:cubicBezTo>
                  <a:pt x="1024" y="1766"/>
                  <a:pt x="1020" y="1763"/>
                  <a:pt x="1015" y="1763"/>
                </a:cubicBezTo>
                <a:cubicBezTo>
                  <a:pt x="930" y="1734"/>
                  <a:pt x="921" y="1736"/>
                  <a:pt x="913" y="1731"/>
                </a:cubicBezTo>
                <a:cubicBezTo>
                  <a:pt x="872" y="1723"/>
                  <a:pt x="872" y="1723"/>
                  <a:pt x="872" y="1723"/>
                </a:cubicBezTo>
                <a:cubicBezTo>
                  <a:pt x="796" y="1706"/>
                  <a:pt x="789" y="1717"/>
                  <a:pt x="786" y="1708"/>
                </a:cubicBezTo>
                <a:cubicBezTo>
                  <a:pt x="752" y="1705"/>
                  <a:pt x="750" y="1703"/>
                  <a:pt x="746" y="1706"/>
                </a:cubicBezTo>
                <a:cubicBezTo>
                  <a:pt x="702" y="1704"/>
                  <a:pt x="698" y="1700"/>
                  <a:pt x="693" y="1700"/>
                </a:cubicBezTo>
                <a:cubicBezTo>
                  <a:pt x="656" y="1700"/>
                  <a:pt x="651" y="1698"/>
                  <a:pt x="646" y="1697"/>
                </a:cubicBezTo>
                <a:cubicBezTo>
                  <a:pt x="631" y="1693"/>
                  <a:pt x="647" y="1694"/>
                  <a:pt x="663" y="1692"/>
                </a:cubicBezTo>
                <a:cubicBezTo>
                  <a:pt x="748" y="1696"/>
                  <a:pt x="758" y="1693"/>
                  <a:pt x="768" y="1692"/>
                </a:cubicBezTo>
                <a:cubicBezTo>
                  <a:pt x="814" y="1692"/>
                  <a:pt x="817" y="1705"/>
                  <a:pt x="823" y="1701"/>
                </a:cubicBezTo>
                <a:cubicBezTo>
                  <a:pt x="893" y="1720"/>
                  <a:pt x="898" y="1716"/>
                  <a:pt x="902" y="1720"/>
                </a:cubicBezTo>
                <a:cubicBezTo>
                  <a:pt x="925" y="1724"/>
                  <a:pt x="927" y="1726"/>
                  <a:pt x="931" y="1723"/>
                </a:cubicBezTo>
                <a:cubicBezTo>
                  <a:pt x="939" y="1729"/>
                  <a:pt x="949" y="1728"/>
                  <a:pt x="957" y="1729"/>
                </a:cubicBezTo>
                <a:cubicBezTo>
                  <a:pt x="1002" y="1738"/>
                  <a:pt x="1006" y="1741"/>
                  <a:pt x="1011" y="1742"/>
                </a:cubicBezTo>
                <a:cubicBezTo>
                  <a:pt x="1043" y="1750"/>
                  <a:pt x="1047" y="1751"/>
                  <a:pt x="1051" y="1749"/>
                </a:cubicBezTo>
                <a:cubicBezTo>
                  <a:pt x="1083" y="1762"/>
                  <a:pt x="1090" y="1751"/>
                  <a:pt x="1093" y="1760"/>
                </a:cubicBezTo>
                <a:cubicBezTo>
                  <a:pt x="1164" y="1750"/>
                  <a:pt x="1174" y="1761"/>
                  <a:pt x="1189" y="1751"/>
                </a:cubicBezTo>
                <a:cubicBezTo>
                  <a:pt x="1274" y="1733"/>
                  <a:pt x="1280" y="1735"/>
                  <a:pt x="1287" y="1731"/>
                </a:cubicBezTo>
                <a:cubicBezTo>
                  <a:pt x="1301" y="1721"/>
                  <a:pt x="1299" y="1722"/>
                  <a:pt x="1296" y="1723"/>
                </a:cubicBezTo>
                <a:cubicBezTo>
                  <a:pt x="1242" y="1734"/>
                  <a:pt x="1238" y="1735"/>
                  <a:pt x="1233" y="1739"/>
                </a:cubicBezTo>
                <a:cubicBezTo>
                  <a:pt x="1198" y="1742"/>
                  <a:pt x="1187" y="1742"/>
                  <a:pt x="1175" y="1747"/>
                </a:cubicBezTo>
                <a:cubicBezTo>
                  <a:pt x="1097" y="1746"/>
                  <a:pt x="1085" y="1745"/>
                  <a:pt x="1074" y="1748"/>
                </a:cubicBezTo>
                <a:cubicBezTo>
                  <a:pt x="1029" y="1731"/>
                  <a:pt x="1024" y="1732"/>
                  <a:pt x="1019" y="1733"/>
                </a:cubicBezTo>
                <a:cubicBezTo>
                  <a:pt x="968" y="1722"/>
                  <a:pt x="966" y="1720"/>
                  <a:pt x="963" y="1718"/>
                </a:cubicBezTo>
                <a:cubicBezTo>
                  <a:pt x="888" y="1705"/>
                  <a:pt x="870" y="1698"/>
                  <a:pt x="852" y="1692"/>
                </a:cubicBezTo>
                <a:cubicBezTo>
                  <a:pt x="783" y="1690"/>
                  <a:pt x="782" y="1675"/>
                  <a:pt x="776" y="1683"/>
                </a:cubicBezTo>
                <a:cubicBezTo>
                  <a:pt x="741" y="1678"/>
                  <a:pt x="733" y="1680"/>
                  <a:pt x="724" y="1679"/>
                </a:cubicBezTo>
                <a:cubicBezTo>
                  <a:pt x="667" y="1683"/>
                  <a:pt x="665" y="1675"/>
                  <a:pt x="659" y="1681"/>
                </a:cubicBezTo>
                <a:cubicBezTo>
                  <a:pt x="662" y="1669"/>
                  <a:pt x="672" y="1670"/>
                  <a:pt x="683" y="1669"/>
                </a:cubicBezTo>
                <a:cubicBezTo>
                  <a:pt x="732" y="1664"/>
                  <a:pt x="752" y="1669"/>
                  <a:pt x="773" y="1664"/>
                </a:cubicBezTo>
                <a:cubicBezTo>
                  <a:pt x="797" y="1669"/>
                  <a:pt x="804" y="1670"/>
                  <a:pt x="810" y="1671"/>
                </a:cubicBezTo>
                <a:cubicBezTo>
                  <a:pt x="851" y="1682"/>
                  <a:pt x="858" y="1679"/>
                  <a:pt x="864" y="1683"/>
                </a:cubicBezTo>
                <a:cubicBezTo>
                  <a:pt x="906" y="1691"/>
                  <a:pt x="912" y="1691"/>
                  <a:pt x="917" y="1696"/>
                </a:cubicBezTo>
                <a:cubicBezTo>
                  <a:pt x="943" y="1696"/>
                  <a:pt x="947" y="1703"/>
                  <a:pt x="954" y="1699"/>
                </a:cubicBezTo>
                <a:cubicBezTo>
                  <a:pt x="1003" y="1704"/>
                  <a:pt x="1006" y="1708"/>
                  <a:pt x="1009" y="1708"/>
                </a:cubicBezTo>
                <a:cubicBezTo>
                  <a:pt x="1072" y="1718"/>
                  <a:pt x="1080" y="1708"/>
                  <a:pt x="1085" y="1716"/>
                </a:cubicBezTo>
                <a:cubicBezTo>
                  <a:pt x="1148" y="1712"/>
                  <a:pt x="1153" y="1718"/>
                  <a:pt x="1160" y="1714"/>
                </a:cubicBezTo>
                <a:cubicBezTo>
                  <a:pt x="1205" y="1716"/>
                  <a:pt x="1214" y="1704"/>
                  <a:pt x="1220" y="1709"/>
                </a:cubicBezTo>
                <a:cubicBezTo>
                  <a:pt x="1305" y="1688"/>
                  <a:pt x="1313" y="1684"/>
                  <a:pt x="1319" y="1681"/>
                </a:cubicBezTo>
                <a:cubicBezTo>
                  <a:pt x="1358" y="1670"/>
                  <a:pt x="1363" y="1665"/>
                  <a:pt x="1367" y="1663"/>
                </a:cubicBezTo>
                <a:cubicBezTo>
                  <a:pt x="1319" y="1676"/>
                  <a:pt x="1311" y="1676"/>
                  <a:pt x="1303" y="1682"/>
                </a:cubicBezTo>
                <a:cubicBezTo>
                  <a:pt x="1252" y="1689"/>
                  <a:pt x="1247" y="1696"/>
                  <a:pt x="1244" y="1693"/>
                </a:cubicBezTo>
                <a:cubicBezTo>
                  <a:pt x="1175" y="1703"/>
                  <a:pt x="1166" y="1705"/>
                  <a:pt x="1158" y="1706"/>
                </a:cubicBezTo>
                <a:cubicBezTo>
                  <a:pt x="1073" y="1701"/>
                  <a:pt x="1065" y="1700"/>
                  <a:pt x="1057" y="1700"/>
                </a:cubicBezTo>
                <a:cubicBezTo>
                  <a:pt x="1027" y="1691"/>
                  <a:pt x="1020" y="1706"/>
                  <a:pt x="1018" y="1695"/>
                </a:cubicBezTo>
                <a:cubicBezTo>
                  <a:pt x="988" y="1695"/>
                  <a:pt x="984" y="1692"/>
                  <a:pt x="979" y="1689"/>
                </a:cubicBezTo>
                <a:cubicBezTo>
                  <a:pt x="823" y="1665"/>
                  <a:pt x="821" y="1655"/>
                  <a:pt x="816" y="1660"/>
                </a:cubicBezTo>
                <a:cubicBezTo>
                  <a:pt x="789" y="1656"/>
                  <a:pt x="788" y="1655"/>
                  <a:pt x="785" y="1656"/>
                </a:cubicBezTo>
                <a:cubicBezTo>
                  <a:pt x="888" y="1653"/>
                  <a:pt x="913" y="1660"/>
                  <a:pt x="939" y="1661"/>
                </a:cubicBezTo>
                <a:cubicBezTo>
                  <a:pt x="970" y="1669"/>
                  <a:pt x="974" y="1669"/>
                  <a:pt x="978" y="1666"/>
                </a:cubicBezTo>
                <a:cubicBezTo>
                  <a:pt x="1021" y="1678"/>
                  <a:pt x="1030" y="1667"/>
                  <a:pt x="1034" y="1677"/>
                </a:cubicBezTo>
                <a:cubicBezTo>
                  <a:pt x="1079" y="1681"/>
                  <a:pt x="1083" y="1674"/>
                  <a:pt x="1086" y="1677"/>
                </a:cubicBezTo>
                <a:cubicBezTo>
                  <a:pt x="1123" y="1675"/>
                  <a:pt x="1128" y="1682"/>
                  <a:pt x="1137" y="1674"/>
                </a:cubicBezTo>
                <a:cubicBezTo>
                  <a:pt x="1232" y="1659"/>
                  <a:pt x="1245" y="1664"/>
                  <a:pt x="1260" y="1654"/>
                </a:cubicBezTo>
                <a:cubicBezTo>
                  <a:pt x="1316" y="1636"/>
                  <a:pt x="1331" y="1630"/>
                  <a:pt x="1345" y="1625"/>
                </a:cubicBezTo>
                <a:cubicBezTo>
                  <a:pt x="1412" y="1587"/>
                  <a:pt x="1413" y="1587"/>
                  <a:pt x="1413" y="1586"/>
                </a:cubicBezTo>
                <a:close/>
                <a:moveTo>
                  <a:pt x="885" y="1554"/>
                </a:moveTo>
                <a:cubicBezTo>
                  <a:pt x="890" y="1553"/>
                  <a:pt x="885" y="1557"/>
                  <a:pt x="882" y="1560"/>
                </a:cubicBezTo>
                <a:cubicBezTo>
                  <a:pt x="876" y="1561"/>
                  <a:pt x="881" y="1556"/>
                  <a:pt x="885" y="1554"/>
                </a:cubicBezTo>
                <a:close/>
                <a:moveTo>
                  <a:pt x="230" y="1635"/>
                </a:moveTo>
                <a:cubicBezTo>
                  <a:pt x="229" y="1638"/>
                  <a:pt x="228" y="1641"/>
                  <a:pt x="226" y="1644"/>
                </a:cubicBezTo>
                <a:cubicBezTo>
                  <a:pt x="219" y="1647"/>
                  <a:pt x="226" y="1636"/>
                  <a:pt x="230" y="1635"/>
                </a:cubicBezTo>
                <a:close/>
                <a:moveTo>
                  <a:pt x="45" y="2000"/>
                </a:moveTo>
                <a:cubicBezTo>
                  <a:pt x="37" y="2007"/>
                  <a:pt x="30" y="2015"/>
                  <a:pt x="26" y="2023"/>
                </a:cubicBezTo>
                <a:cubicBezTo>
                  <a:pt x="5" y="2034"/>
                  <a:pt x="15" y="2026"/>
                  <a:pt x="15" y="2017"/>
                </a:cubicBezTo>
                <a:cubicBezTo>
                  <a:pt x="41" y="1976"/>
                  <a:pt x="44" y="1972"/>
                  <a:pt x="41" y="1968"/>
                </a:cubicBezTo>
                <a:cubicBezTo>
                  <a:pt x="65" y="1913"/>
                  <a:pt x="75" y="1910"/>
                  <a:pt x="72" y="1905"/>
                </a:cubicBezTo>
                <a:cubicBezTo>
                  <a:pt x="95" y="1863"/>
                  <a:pt x="95" y="1856"/>
                  <a:pt x="98" y="1850"/>
                </a:cubicBezTo>
                <a:cubicBezTo>
                  <a:pt x="112" y="1826"/>
                  <a:pt x="110" y="1821"/>
                  <a:pt x="119" y="1818"/>
                </a:cubicBezTo>
                <a:cubicBezTo>
                  <a:pt x="138" y="1776"/>
                  <a:pt x="148" y="1760"/>
                  <a:pt x="152" y="1743"/>
                </a:cubicBezTo>
                <a:cubicBezTo>
                  <a:pt x="171" y="1710"/>
                  <a:pt x="179" y="1703"/>
                  <a:pt x="183" y="1694"/>
                </a:cubicBezTo>
                <a:cubicBezTo>
                  <a:pt x="217" y="1664"/>
                  <a:pt x="212" y="1666"/>
                  <a:pt x="215" y="1669"/>
                </a:cubicBezTo>
                <a:cubicBezTo>
                  <a:pt x="204" y="1692"/>
                  <a:pt x="203" y="1696"/>
                  <a:pt x="204" y="1701"/>
                </a:cubicBezTo>
                <a:cubicBezTo>
                  <a:pt x="195" y="1723"/>
                  <a:pt x="195" y="1724"/>
                  <a:pt x="196" y="1724"/>
                </a:cubicBezTo>
                <a:cubicBezTo>
                  <a:pt x="166" y="1784"/>
                  <a:pt x="168" y="1793"/>
                  <a:pt x="160" y="1801"/>
                </a:cubicBezTo>
                <a:cubicBezTo>
                  <a:pt x="146" y="1834"/>
                  <a:pt x="137" y="1841"/>
                  <a:pt x="137" y="1850"/>
                </a:cubicBezTo>
                <a:cubicBezTo>
                  <a:pt x="121" y="1886"/>
                  <a:pt x="117" y="1894"/>
                  <a:pt x="113" y="1902"/>
                </a:cubicBezTo>
                <a:cubicBezTo>
                  <a:pt x="94" y="1930"/>
                  <a:pt x="88" y="1934"/>
                  <a:pt x="89" y="1939"/>
                </a:cubicBezTo>
                <a:cubicBezTo>
                  <a:pt x="62" y="1985"/>
                  <a:pt x="45" y="1991"/>
                  <a:pt x="45" y="2000"/>
                </a:cubicBezTo>
                <a:close/>
                <a:moveTo>
                  <a:pt x="229" y="1850"/>
                </a:moveTo>
                <a:cubicBezTo>
                  <a:pt x="228" y="1851"/>
                  <a:pt x="227" y="1853"/>
                  <a:pt x="224" y="1855"/>
                </a:cubicBezTo>
                <a:cubicBezTo>
                  <a:pt x="198" y="1885"/>
                  <a:pt x="194" y="1894"/>
                  <a:pt x="186" y="1902"/>
                </a:cubicBezTo>
                <a:cubicBezTo>
                  <a:pt x="198" y="1867"/>
                  <a:pt x="207" y="1865"/>
                  <a:pt x="204" y="1861"/>
                </a:cubicBezTo>
                <a:cubicBezTo>
                  <a:pt x="228" y="1817"/>
                  <a:pt x="233" y="1810"/>
                  <a:pt x="234" y="1803"/>
                </a:cubicBezTo>
                <a:cubicBezTo>
                  <a:pt x="266" y="1737"/>
                  <a:pt x="268" y="1729"/>
                  <a:pt x="271" y="1723"/>
                </a:cubicBezTo>
                <a:cubicBezTo>
                  <a:pt x="276" y="1715"/>
                  <a:pt x="275" y="1709"/>
                  <a:pt x="283" y="1704"/>
                </a:cubicBezTo>
                <a:cubicBezTo>
                  <a:pt x="320" y="1641"/>
                  <a:pt x="333" y="1614"/>
                  <a:pt x="353" y="1590"/>
                </a:cubicBezTo>
                <a:cubicBezTo>
                  <a:pt x="370" y="1563"/>
                  <a:pt x="380" y="1558"/>
                  <a:pt x="380" y="1551"/>
                </a:cubicBezTo>
                <a:cubicBezTo>
                  <a:pt x="375" y="1567"/>
                  <a:pt x="378" y="1576"/>
                  <a:pt x="373" y="1583"/>
                </a:cubicBezTo>
                <a:cubicBezTo>
                  <a:pt x="361" y="1612"/>
                  <a:pt x="354" y="1619"/>
                  <a:pt x="350" y="1627"/>
                </a:cubicBezTo>
                <a:cubicBezTo>
                  <a:pt x="327" y="1680"/>
                  <a:pt x="320" y="1686"/>
                  <a:pt x="318" y="1694"/>
                </a:cubicBezTo>
                <a:cubicBezTo>
                  <a:pt x="303" y="1745"/>
                  <a:pt x="284" y="1746"/>
                  <a:pt x="291" y="1751"/>
                </a:cubicBezTo>
                <a:cubicBezTo>
                  <a:pt x="272" y="1791"/>
                  <a:pt x="262" y="1798"/>
                  <a:pt x="261" y="1806"/>
                </a:cubicBezTo>
                <a:cubicBezTo>
                  <a:pt x="231" y="1846"/>
                  <a:pt x="230" y="1848"/>
                  <a:pt x="229" y="1850"/>
                </a:cubicBezTo>
                <a:close/>
                <a:moveTo>
                  <a:pt x="385" y="1792"/>
                </a:moveTo>
                <a:cubicBezTo>
                  <a:pt x="384" y="1783"/>
                  <a:pt x="399" y="1782"/>
                  <a:pt x="403" y="1783"/>
                </a:cubicBezTo>
                <a:cubicBezTo>
                  <a:pt x="404" y="1793"/>
                  <a:pt x="391" y="1784"/>
                  <a:pt x="385" y="1792"/>
                </a:cubicBezTo>
                <a:close/>
                <a:moveTo>
                  <a:pt x="431" y="1793"/>
                </a:moveTo>
                <a:cubicBezTo>
                  <a:pt x="436" y="1792"/>
                  <a:pt x="431" y="1799"/>
                  <a:pt x="428" y="1795"/>
                </a:cubicBezTo>
                <a:cubicBezTo>
                  <a:pt x="424" y="1798"/>
                  <a:pt x="421" y="1795"/>
                  <a:pt x="417" y="1799"/>
                </a:cubicBezTo>
                <a:cubicBezTo>
                  <a:pt x="408" y="1797"/>
                  <a:pt x="427" y="1792"/>
                  <a:pt x="431" y="1793"/>
                </a:cubicBezTo>
                <a:close/>
                <a:moveTo>
                  <a:pt x="583" y="1697"/>
                </a:moveTo>
                <a:cubicBezTo>
                  <a:pt x="586" y="1711"/>
                  <a:pt x="568" y="1700"/>
                  <a:pt x="560" y="1710"/>
                </a:cubicBezTo>
                <a:cubicBezTo>
                  <a:pt x="561" y="1696"/>
                  <a:pt x="575" y="1708"/>
                  <a:pt x="583" y="1697"/>
                </a:cubicBezTo>
                <a:close/>
                <a:moveTo>
                  <a:pt x="642" y="1707"/>
                </a:moveTo>
                <a:cubicBezTo>
                  <a:pt x="646" y="1712"/>
                  <a:pt x="653" y="1707"/>
                  <a:pt x="658" y="1710"/>
                </a:cubicBezTo>
                <a:cubicBezTo>
                  <a:pt x="713" y="1718"/>
                  <a:pt x="725" y="1710"/>
                  <a:pt x="734" y="1715"/>
                </a:cubicBezTo>
                <a:cubicBezTo>
                  <a:pt x="772" y="1721"/>
                  <a:pt x="782" y="1717"/>
                  <a:pt x="791" y="1723"/>
                </a:cubicBezTo>
                <a:cubicBezTo>
                  <a:pt x="834" y="1729"/>
                  <a:pt x="845" y="1727"/>
                  <a:pt x="854" y="1732"/>
                </a:cubicBezTo>
                <a:cubicBezTo>
                  <a:pt x="904" y="1738"/>
                  <a:pt x="907" y="1744"/>
                  <a:pt x="912" y="1745"/>
                </a:cubicBezTo>
                <a:cubicBezTo>
                  <a:pt x="932" y="1753"/>
                  <a:pt x="938" y="1749"/>
                  <a:pt x="942" y="1753"/>
                </a:cubicBezTo>
                <a:cubicBezTo>
                  <a:pt x="1062" y="1787"/>
                  <a:pt x="1067" y="1788"/>
                  <a:pt x="1072" y="1791"/>
                </a:cubicBezTo>
                <a:cubicBezTo>
                  <a:pt x="1107" y="1789"/>
                  <a:pt x="1109" y="1802"/>
                  <a:pt x="1115" y="1797"/>
                </a:cubicBezTo>
                <a:cubicBezTo>
                  <a:pt x="1123" y="1795"/>
                  <a:pt x="1116" y="1806"/>
                  <a:pt x="1112" y="1803"/>
                </a:cubicBezTo>
                <a:cubicBezTo>
                  <a:pt x="1065" y="1804"/>
                  <a:pt x="1062" y="1802"/>
                  <a:pt x="1060" y="1799"/>
                </a:cubicBezTo>
                <a:cubicBezTo>
                  <a:pt x="1029" y="1804"/>
                  <a:pt x="1021" y="1793"/>
                  <a:pt x="1010" y="1798"/>
                </a:cubicBezTo>
                <a:cubicBezTo>
                  <a:pt x="972" y="1793"/>
                  <a:pt x="964" y="1785"/>
                  <a:pt x="954" y="1787"/>
                </a:cubicBezTo>
                <a:cubicBezTo>
                  <a:pt x="897" y="1767"/>
                  <a:pt x="890" y="1778"/>
                  <a:pt x="886" y="1769"/>
                </a:cubicBezTo>
                <a:cubicBezTo>
                  <a:pt x="832" y="1761"/>
                  <a:pt x="828" y="1760"/>
                  <a:pt x="824" y="1759"/>
                </a:cubicBezTo>
                <a:cubicBezTo>
                  <a:pt x="769" y="1746"/>
                  <a:pt x="764" y="1748"/>
                  <a:pt x="759" y="1747"/>
                </a:cubicBezTo>
                <a:cubicBezTo>
                  <a:pt x="709" y="1735"/>
                  <a:pt x="699" y="1737"/>
                  <a:pt x="692" y="1729"/>
                </a:cubicBezTo>
                <a:cubicBezTo>
                  <a:pt x="608" y="1731"/>
                  <a:pt x="600" y="1727"/>
                  <a:pt x="589" y="1732"/>
                </a:cubicBezTo>
                <a:cubicBezTo>
                  <a:pt x="527" y="1725"/>
                  <a:pt x="529" y="1724"/>
                  <a:pt x="530" y="1723"/>
                </a:cubicBezTo>
                <a:cubicBezTo>
                  <a:pt x="578" y="1715"/>
                  <a:pt x="590" y="1713"/>
                  <a:pt x="602" y="1716"/>
                </a:cubicBezTo>
                <a:close/>
                <a:moveTo>
                  <a:pt x="599" y="1690"/>
                </a:moveTo>
                <a:cubicBezTo>
                  <a:pt x="601" y="1681"/>
                  <a:pt x="618" y="1685"/>
                  <a:pt x="627" y="1675"/>
                </a:cubicBezTo>
                <a:cubicBezTo>
                  <a:pt x="625" y="1685"/>
                  <a:pt x="607" y="1687"/>
                  <a:pt x="599" y="1690"/>
                </a:cubicBezTo>
                <a:close/>
                <a:moveTo>
                  <a:pt x="645" y="1659"/>
                </a:moveTo>
                <a:cubicBezTo>
                  <a:pt x="642" y="1653"/>
                  <a:pt x="656" y="1650"/>
                  <a:pt x="660" y="1646"/>
                </a:cubicBezTo>
                <a:cubicBezTo>
                  <a:pt x="664" y="1657"/>
                  <a:pt x="652" y="1652"/>
                  <a:pt x="645" y="1659"/>
                </a:cubicBezTo>
                <a:close/>
                <a:moveTo>
                  <a:pt x="756" y="1654"/>
                </a:moveTo>
                <a:cubicBezTo>
                  <a:pt x="750" y="1652"/>
                  <a:pt x="742" y="1655"/>
                  <a:pt x="736" y="1654"/>
                </a:cubicBezTo>
                <a:cubicBezTo>
                  <a:pt x="735" y="1645"/>
                  <a:pt x="748" y="1653"/>
                  <a:pt x="753" y="1649"/>
                </a:cubicBezTo>
                <a:cubicBezTo>
                  <a:pt x="760" y="1651"/>
                  <a:pt x="767" y="1650"/>
                  <a:pt x="774" y="1649"/>
                </a:cubicBezTo>
                <a:cubicBezTo>
                  <a:pt x="775" y="1659"/>
                  <a:pt x="762" y="1650"/>
                  <a:pt x="756" y="1654"/>
                </a:cubicBezTo>
                <a:close/>
                <a:moveTo>
                  <a:pt x="2401" y="2005"/>
                </a:moveTo>
                <a:cubicBezTo>
                  <a:pt x="2408" y="1993"/>
                  <a:pt x="2402" y="1977"/>
                  <a:pt x="2411" y="1965"/>
                </a:cubicBezTo>
                <a:cubicBezTo>
                  <a:pt x="2409" y="1949"/>
                  <a:pt x="2415" y="1936"/>
                  <a:pt x="2415" y="1921"/>
                </a:cubicBezTo>
                <a:cubicBezTo>
                  <a:pt x="2418" y="1915"/>
                  <a:pt x="2412" y="1906"/>
                  <a:pt x="2418" y="1900"/>
                </a:cubicBezTo>
                <a:cubicBezTo>
                  <a:pt x="2415" y="1892"/>
                  <a:pt x="2420" y="1885"/>
                  <a:pt x="2415" y="1876"/>
                </a:cubicBezTo>
                <a:cubicBezTo>
                  <a:pt x="2419" y="1870"/>
                  <a:pt x="2409" y="1859"/>
                  <a:pt x="2414" y="1854"/>
                </a:cubicBezTo>
                <a:cubicBezTo>
                  <a:pt x="2413" y="1852"/>
                  <a:pt x="2412" y="1851"/>
                  <a:pt x="2412" y="1850"/>
                </a:cubicBezTo>
                <a:cubicBezTo>
                  <a:pt x="2408" y="1842"/>
                  <a:pt x="2411" y="1836"/>
                  <a:pt x="2408" y="1828"/>
                </a:cubicBezTo>
                <a:cubicBezTo>
                  <a:pt x="2403" y="1830"/>
                  <a:pt x="2407" y="1823"/>
                  <a:pt x="2403" y="1824"/>
                </a:cubicBezTo>
                <a:cubicBezTo>
                  <a:pt x="2398" y="1820"/>
                  <a:pt x="2406" y="1811"/>
                  <a:pt x="2397" y="1813"/>
                </a:cubicBezTo>
                <a:cubicBezTo>
                  <a:pt x="2400" y="1825"/>
                  <a:pt x="2402" y="1838"/>
                  <a:pt x="2404" y="1850"/>
                </a:cubicBezTo>
                <a:cubicBezTo>
                  <a:pt x="2408" y="1872"/>
                  <a:pt x="2409" y="1894"/>
                  <a:pt x="2405" y="1913"/>
                </a:cubicBezTo>
                <a:cubicBezTo>
                  <a:pt x="2408" y="1930"/>
                  <a:pt x="2398" y="1943"/>
                  <a:pt x="2402" y="1960"/>
                </a:cubicBezTo>
                <a:cubicBezTo>
                  <a:pt x="2399" y="1967"/>
                  <a:pt x="2399" y="1975"/>
                  <a:pt x="2396" y="1982"/>
                </a:cubicBezTo>
                <a:cubicBezTo>
                  <a:pt x="2399" y="1987"/>
                  <a:pt x="2391" y="1989"/>
                  <a:pt x="2396" y="1995"/>
                </a:cubicBezTo>
                <a:cubicBezTo>
                  <a:pt x="2385" y="1995"/>
                  <a:pt x="2399" y="2005"/>
                  <a:pt x="2392" y="2007"/>
                </a:cubicBezTo>
                <a:cubicBezTo>
                  <a:pt x="2388" y="2013"/>
                  <a:pt x="2394" y="2023"/>
                  <a:pt x="2387" y="2029"/>
                </a:cubicBezTo>
                <a:cubicBezTo>
                  <a:pt x="2390" y="2038"/>
                  <a:pt x="2385" y="2044"/>
                  <a:pt x="2385" y="2052"/>
                </a:cubicBezTo>
                <a:cubicBezTo>
                  <a:pt x="2383" y="2055"/>
                  <a:pt x="2382" y="2058"/>
                  <a:pt x="2384" y="2062"/>
                </a:cubicBezTo>
                <a:cubicBezTo>
                  <a:pt x="2376" y="2064"/>
                  <a:pt x="2382" y="2070"/>
                  <a:pt x="2380" y="2074"/>
                </a:cubicBezTo>
                <a:cubicBezTo>
                  <a:pt x="2377" y="2082"/>
                  <a:pt x="2375" y="2090"/>
                  <a:pt x="2372" y="2097"/>
                </a:cubicBezTo>
                <a:cubicBezTo>
                  <a:pt x="2371" y="2105"/>
                  <a:pt x="2369" y="2112"/>
                  <a:pt x="2367" y="2119"/>
                </a:cubicBezTo>
                <a:cubicBezTo>
                  <a:pt x="2370" y="2125"/>
                  <a:pt x="2361" y="2126"/>
                  <a:pt x="2363" y="2131"/>
                </a:cubicBezTo>
                <a:cubicBezTo>
                  <a:pt x="2363" y="2135"/>
                  <a:pt x="2362" y="2139"/>
                  <a:pt x="2359" y="2142"/>
                </a:cubicBezTo>
                <a:cubicBezTo>
                  <a:pt x="2362" y="2150"/>
                  <a:pt x="2354" y="2154"/>
                  <a:pt x="2353" y="2161"/>
                </a:cubicBezTo>
                <a:cubicBezTo>
                  <a:pt x="2365" y="2161"/>
                  <a:pt x="2365" y="2161"/>
                  <a:pt x="2365" y="2161"/>
                </a:cubicBezTo>
                <a:cubicBezTo>
                  <a:pt x="2368" y="2151"/>
                  <a:pt x="2373" y="2141"/>
                  <a:pt x="2376" y="2131"/>
                </a:cubicBezTo>
                <a:cubicBezTo>
                  <a:pt x="2378" y="2116"/>
                  <a:pt x="2384" y="2103"/>
                  <a:pt x="2384" y="2088"/>
                </a:cubicBezTo>
                <a:cubicBezTo>
                  <a:pt x="2391" y="2076"/>
                  <a:pt x="2392" y="2062"/>
                  <a:pt x="2397" y="2049"/>
                </a:cubicBezTo>
                <a:cubicBezTo>
                  <a:pt x="2398" y="2035"/>
                  <a:pt x="2403" y="2021"/>
                  <a:pt x="2401" y="2005"/>
                </a:cubicBezTo>
                <a:close/>
                <a:moveTo>
                  <a:pt x="1848" y="2083"/>
                </a:moveTo>
                <a:cubicBezTo>
                  <a:pt x="1837" y="2071"/>
                  <a:pt x="1827" y="2058"/>
                  <a:pt x="1815" y="2048"/>
                </a:cubicBezTo>
                <a:cubicBezTo>
                  <a:pt x="1743" y="1977"/>
                  <a:pt x="1737" y="1972"/>
                  <a:pt x="1733" y="1965"/>
                </a:cubicBezTo>
                <a:cubicBezTo>
                  <a:pt x="1666" y="1891"/>
                  <a:pt x="1651" y="1871"/>
                  <a:pt x="1636" y="1850"/>
                </a:cubicBezTo>
                <a:cubicBezTo>
                  <a:pt x="1576" y="1734"/>
                  <a:pt x="1570" y="1734"/>
                  <a:pt x="1568" y="1730"/>
                </a:cubicBezTo>
                <a:cubicBezTo>
                  <a:pt x="1563" y="1714"/>
                  <a:pt x="1566" y="1709"/>
                  <a:pt x="1562" y="1710"/>
                </a:cubicBezTo>
                <a:cubicBezTo>
                  <a:pt x="1560" y="1694"/>
                  <a:pt x="1559" y="1690"/>
                  <a:pt x="1557" y="1687"/>
                </a:cubicBezTo>
                <a:cubicBezTo>
                  <a:pt x="1558" y="1700"/>
                  <a:pt x="1552" y="1702"/>
                  <a:pt x="1558" y="1709"/>
                </a:cubicBezTo>
                <a:cubicBezTo>
                  <a:pt x="1561" y="1727"/>
                  <a:pt x="1562" y="1732"/>
                  <a:pt x="1566" y="1737"/>
                </a:cubicBezTo>
                <a:cubicBezTo>
                  <a:pt x="1608" y="1833"/>
                  <a:pt x="1615" y="1842"/>
                  <a:pt x="1617" y="1850"/>
                </a:cubicBezTo>
                <a:cubicBezTo>
                  <a:pt x="1630" y="1877"/>
                  <a:pt x="1634" y="1884"/>
                  <a:pt x="1637" y="1883"/>
                </a:cubicBezTo>
                <a:cubicBezTo>
                  <a:pt x="1687" y="1963"/>
                  <a:pt x="1705" y="1985"/>
                  <a:pt x="1727" y="2013"/>
                </a:cubicBezTo>
                <a:cubicBezTo>
                  <a:pt x="1767" y="2045"/>
                  <a:pt x="1770" y="2058"/>
                  <a:pt x="1776" y="2060"/>
                </a:cubicBezTo>
                <a:cubicBezTo>
                  <a:pt x="1861" y="2152"/>
                  <a:pt x="1866" y="2156"/>
                  <a:pt x="1871" y="2161"/>
                </a:cubicBezTo>
                <a:cubicBezTo>
                  <a:pt x="1865" y="2152"/>
                  <a:pt x="1861" y="2136"/>
                  <a:pt x="1853" y="2132"/>
                </a:cubicBezTo>
                <a:cubicBezTo>
                  <a:pt x="1790" y="2069"/>
                  <a:pt x="1789" y="2056"/>
                  <a:pt x="1784" y="2057"/>
                </a:cubicBezTo>
                <a:cubicBezTo>
                  <a:pt x="1762" y="2030"/>
                  <a:pt x="1757" y="2034"/>
                  <a:pt x="1755" y="2025"/>
                </a:cubicBezTo>
                <a:cubicBezTo>
                  <a:pt x="1720" y="1996"/>
                  <a:pt x="1720" y="1984"/>
                  <a:pt x="1714" y="1987"/>
                </a:cubicBezTo>
                <a:cubicBezTo>
                  <a:pt x="1638" y="1877"/>
                  <a:pt x="1634" y="1870"/>
                  <a:pt x="1631" y="1864"/>
                </a:cubicBezTo>
                <a:cubicBezTo>
                  <a:pt x="1677" y="1921"/>
                  <a:pt x="1680" y="1927"/>
                  <a:pt x="1685" y="1927"/>
                </a:cubicBezTo>
                <a:cubicBezTo>
                  <a:pt x="1708" y="1953"/>
                  <a:pt x="1709" y="1963"/>
                  <a:pt x="1714" y="1961"/>
                </a:cubicBezTo>
                <a:cubicBezTo>
                  <a:pt x="1783" y="2035"/>
                  <a:pt x="1790" y="2043"/>
                  <a:pt x="1798" y="2046"/>
                </a:cubicBezTo>
                <a:cubicBezTo>
                  <a:pt x="1845" y="2089"/>
                  <a:pt x="1846" y="2102"/>
                  <a:pt x="1851" y="2101"/>
                </a:cubicBezTo>
                <a:cubicBezTo>
                  <a:pt x="1873" y="2132"/>
                  <a:pt x="1878" y="2128"/>
                  <a:pt x="1880" y="2135"/>
                </a:cubicBezTo>
                <a:cubicBezTo>
                  <a:pt x="1905" y="2147"/>
                  <a:pt x="1893" y="2133"/>
                  <a:pt x="1882" y="2118"/>
                </a:cubicBezTo>
                <a:close/>
                <a:moveTo>
                  <a:pt x="2436" y="1972"/>
                </a:moveTo>
                <a:cubicBezTo>
                  <a:pt x="2431" y="1958"/>
                  <a:pt x="2436" y="1947"/>
                  <a:pt x="2434" y="1934"/>
                </a:cubicBezTo>
                <a:cubicBezTo>
                  <a:pt x="2431" y="1920"/>
                  <a:pt x="2431" y="1907"/>
                  <a:pt x="2431" y="1894"/>
                </a:cubicBezTo>
                <a:cubicBezTo>
                  <a:pt x="2429" y="1879"/>
                  <a:pt x="2427" y="1865"/>
                  <a:pt x="2423" y="1850"/>
                </a:cubicBezTo>
                <a:cubicBezTo>
                  <a:pt x="2421" y="1837"/>
                  <a:pt x="2418" y="1825"/>
                  <a:pt x="2413" y="1812"/>
                </a:cubicBezTo>
                <a:cubicBezTo>
                  <a:pt x="2409" y="1804"/>
                  <a:pt x="2405" y="1795"/>
                  <a:pt x="2400" y="1786"/>
                </a:cubicBezTo>
                <a:cubicBezTo>
                  <a:pt x="2387" y="1789"/>
                  <a:pt x="2409" y="1804"/>
                  <a:pt x="2401" y="1808"/>
                </a:cubicBezTo>
                <a:cubicBezTo>
                  <a:pt x="2410" y="1815"/>
                  <a:pt x="2407" y="1821"/>
                  <a:pt x="2413" y="1832"/>
                </a:cubicBezTo>
                <a:cubicBezTo>
                  <a:pt x="2413" y="1838"/>
                  <a:pt x="2414" y="1843"/>
                  <a:pt x="2415" y="1850"/>
                </a:cubicBezTo>
                <a:cubicBezTo>
                  <a:pt x="2415" y="1853"/>
                  <a:pt x="2416" y="1856"/>
                  <a:pt x="2417" y="1859"/>
                </a:cubicBezTo>
                <a:cubicBezTo>
                  <a:pt x="2421" y="1865"/>
                  <a:pt x="2415" y="1867"/>
                  <a:pt x="2420" y="1873"/>
                </a:cubicBezTo>
                <a:cubicBezTo>
                  <a:pt x="2412" y="1875"/>
                  <a:pt x="2428" y="1885"/>
                  <a:pt x="2420" y="1886"/>
                </a:cubicBezTo>
                <a:cubicBezTo>
                  <a:pt x="2421" y="1895"/>
                  <a:pt x="2422" y="1904"/>
                  <a:pt x="2424" y="1913"/>
                </a:cubicBezTo>
                <a:cubicBezTo>
                  <a:pt x="2425" y="1918"/>
                  <a:pt x="2423" y="1922"/>
                  <a:pt x="2424" y="1926"/>
                </a:cubicBezTo>
                <a:cubicBezTo>
                  <a:pt x="2421" y="1930"/>
                  <a:pt x="2428" y="1937"/>
                  <a:pt x="2424" y="1939"/>
                </a:cubicBezTo>
                <a:cubicBezTo>
                  <a:pt x="2428" y="1976"/>
                  <a:pt x="2427" y="2011"/>
                  <a:pt x="2424" y="2046"/>
                </a:cubicBezTo>
                <a:cubicBezTo>
                  <a:pt x="2418" y="2061"/>
                  <a:pt x="2419" y="2079"/>
                  <a:pt x="2412" y="2094"/>
                </a:cubicBezTo>
                <a:cubicBezTo>
                  <a:pt x="2415" y="2099"/>
                  <a:pt x="2407" y="2100"/>
                  <a:pt x="2412" y="2107"/>
                </a:cubicBezTo>
                <a:cubicBezTo>
                  <a:pt x="2411" y="2110"/>
                  <a:pt x="2410" y="2114"/>
                  <a:pt x="2408" y="2118"/>
                </a:cubicBezTo>
                <a:cubicBezTo>
                  <a:pt x="2405" y="2127"/>
                  <a:pt x="2407" y="2137"/>
                  <a:pt x="2402" y="2144"/>
                </a:cubicBezTo>
                <a:cubicBezTo>
                  <a:pt x="2401" y="2150"/>
                  <a:pt x="2400" y="2155"/>
                  <a:pt x="2398" y="2161"/>
                </a:cubicBezTo>
                <a:cubicBezTo>
                  <a:pt x="2410" y="2161"/>
                  <a:pt x="2410" y="2161"/>
                  <a:pt x="2410" y="2161"/>
                </a:cubicBezTo>
                <a:cubicBezTo>
                  <a:pt x="2411" y="2159"/>
                  <a:pt x="2412" y="2157"/>
                  <a:pt x="2413" y="2155"/>
                </a:cubicBezTo>
                <a:cubicBezTo>
                  <a:pt x="2413" y="2141"/>
                  <a:pt x="2418" y="2130"/>
                  <a:pt x="2421" y="2118"/>
                </a:cubicBezTo>
                <a:cubicBezTo>
                  <a:pt x="2423" y="2107"/>
                  <a:pt x="2422" y="2094"/>
                  <a:pt x="2427" y="2083"/>
                </a:cubicBezTo>
                <a:cubicBezTo>
                  <a:pt x="2430" y="2071"/>
                  <a:pt x="2430" y="2058"/>
                  <a:pt x="2435" y="2047"/>
                </a:cubicBezTo>
                <a:cubicBezTo>
                  <a:pt x="2434" y="2041"/>
                  <a:pt x="2436" y="2036"/>
                  <a:pt x="2436" y="2030"/>
                </a:cubicBezTo>
                <a:cubicBezTo>
                  <a:pt x="2439" y="2025"/>
                  <a:pt x="2434" y="2017"/>
                  <a:pt x="2436" y="2011"/>
                </a:cubicBezTo>
                <a:cubicBezTo>
                  <a:pt x="2440" y="1999"/>
                  <a:pt x="2435" y="1985"/>
                  <a:pt x="2436" y="1972"/>
                </a:cubicBezTo>
                <a:close/>
                <a:moveTo>
                  <a:pt x="1821" y="2138"/>
                </a:moveTo>
                <a:cubicBezTo>
                  <a:pt x="1814" y="2138"/>
                  <a:pt x="1811" y="2128"/>
                  <a:pt x="1805" y="2127"/>
                </a:cubicBezTo>
                <a:cubicBezTo>
                  <a:pt x="1757" y="2084"/>
                  <a:pt x="1754" y="2074"/>
                  <a:pt x="1747" y="2074"/>
                </a:cubicBezTo>
                <a:cubicBezTo>
                  <a:pt x="1699" y="2031"/>
                  <a:pt x="1696" y="2022"/>
                  <a:pt x="1689" y="2022"/>
                </a:cubicBezTo>
                <a:cubicBezTo>
                  <a:pt x="1626" y="1966"/>
                  <a:pt x="1625" y="1952"/>
                  <a:pt x="1617" y="1954"/>
                </a:cubicBezTo>
                <a:cubicBezTo>
                  <a:pt x="1548" y="1868"/>
                  <a:pt x="1544" y="1859"/>
                  <a:pt x="1540" y="1850"/>
                </a:cubicBezTo>
                <a:cubicBezTo>
                  <a:pt x="1520" y="1803"/>
                  <a:pt x="1518" y="1794"/>
                  <a:pt x="1511" y="1797"/>
                </a:cubicBezTo>
                <a:cubicBezTo>
                  <a:pt x="1515" y="1820"/>
                  <a:pt x="1523" y="1829"/>
                  <a:pt x="1520" y="1834"/>
                </a:cubicBezTo>
                <a:cubicBezTo>
                  <a:pt x="1451" y="1707"/>
                  <a:pt x="1453" y="1693"/>
                  <a:pt x="1444" y="1694"/>
                </a:cubicBezTo>
                <a:cubicBezTo>
                  <a:pt x="1515" y="1844"/>
                  <a:pt x="1519" y="1846"/>
                  <a:pt x="1523" y="1850"/>
                </a:cubicBezTo>
                <a:cubicBezTo>
                  <a:pt x="1552" y="1907"/>
                  <a:pt x="1560" y="1922"/>
                  <a:pt x="1567" y="1937"/>
                </a:cubicBezTo>
                <a:cubicBezTo>
                  <a:pt x="1690" y="2114"/>
                  <a:pt x="1700" y="2123"/>
                  <a:pt x="1709" y="2135"/>
                </a:cubicBezTo>
                <a:cubicBezTo>
                  <a:pt x="1732" y="2161"/>
                  <a:pt x="1736" y="2157"/>
                  <a:pt x="1738" y="2161"/>
                </a:cubicBezTo>
                <a:cubicBezTo>
                  <a:pt x="1718" y="2123"/>
                  <a:pt x="1707" y="2120"/>
                  <a:pt x="1700" y="2104"/>
                </a:cubicBezTo>
                <a:cubicBezTo>
                  <a:pt x="1663" y="2064"/>
                  <a:pt x="1654" y="2053"/>
                  <a:pt x="1646" y="2040"/>
                </a:cubicBezTo>
                <a:cubicBezTo>
                  <a:pt x="1582" y="1936"/>
                  <a:pt x="1581" y="1927"/>
                  <a:pt x="1575" y="1927"/>
                </a:cubicBezTo>
                <a:cubicBezTo>
                  <a:pt x="1587" y="1933"/>
                  <a:pt x="1590" y="1942"/>
                  <a:pt x="1595" y="1942"/>
                </a:cubicBezTo>
                <a:cubicBezTo>
                  <a:pt x="1638" y="1987"/>
                  <a:pt x="1642" y="1992"/>
                  <a:pt x="1645" y="1998"/>
                </a:cubicBezTo>
                <a:cubicBezTo>
                  <a:pt x="1681" y="2022"/>
                  <a:pt x="1682" y="2032"/>
                  <a:pt x="1687" y="2030"/>
                </a:cubicBezTo>
                <a:cubicBezTo>
                  <a:pt x="1750" y="2098"/>
                  <a:pt x="1761" y="2092"/>
                  <a:pt x="1765" y="2104"/>
                </a:cubicBezTo>
                <a:cubicBezTo>
                  <a:pt x="1812" y="2147"/>
                  <a:pt x="1821" y="2154"/>
                  <a:pt x="1829" y="2161"/>
                </a:cubicBezTo>
                <a:cubicBezTo>
                  <a:pt x="1831" y="2144"/>
                  <a:pt x="1824" y="2146"/>
                  <a:pt x="1821" y="2138"/>
                </a:cubicBezTo>
                <a:close/>
                <a:moveTo>
                  <a:pt x="1637" y="2119"/>
                </a:moveTo>
                <a:cubicBezTo>
                  <a:pt x="1623" y="2101"/>
                  <a:pt x="1608" y="2086"/>
                  <a:pt x="1593" y="2069"/>
                </a:cubicBezTo>
                <a:cubicBezTo>
                  <a:pt x="1578" y="2052"/>
                  <a:pt x="1564" y="2032"/>
                  <a:pt x="1548" y="2017"/>
                </a:cubicBezTo>
                <a:cubicBezTo>
                  <a:pt x="1551" y="2009"/>
                  <a:pt x="1539" y="2006"/>
                  <a:pt x="1537" y="1994"/>
                </a:cubicBezTo>
                <a:cubicBezTo>
                  <a:pt x="1529" y="1991"/>
                  <a:pt x="1525" y="1976"/>
                  <a:pt x="1520" y="1966"/>
                </a:cubicBezTo>
                <a:cubicBezTo>
                  <a:pt x="1511" y="1971"/>
                  <a:pt x="1521" y="1955"/>
                  <a:pt x="1513" y="1960"/>
                </a:cubicBezTo>
                <a:cubicBezTo>
                  <a:pt x="1511" y="1955"/>
                  <a:pt x="1508" y="1949"/>
                  <a:pt x="1506" y="1944"/>
                </a:cubicBezTo>
                <a:cubicBezTo>
                  <a:pt x="1502" y="1931"/>
                  <a:pt x="1493" y="1930"/>
                  <a:pt x="1489" y="1917"/>
                </a:cubicBezTo>
                <a:cubicBezTo>
                  <a:pt x="1484" y="1909"/>
                  <a:pt x="1483" y="1902"/>
                  <a:pt x="1482" y="1895"/>
                </a:cubicBezTo>
                <a:cubicBezTo>
                  <a:pt x="1477" y="1888"/>
                  <a:pt x="1475" y="1876"/>
                  <a:pt x="1467" y="1879"/>
                </a:cubicBezTo>
                <a:cubicBezTo>
                  <a:pt x="1468" y="1884"/>
                  <a:pt x="1460" y="1885"/>
                  <a:pt x="1467" y="1892"/>
                </a:cubicBezTo>
                <a:cubicBezTo>
                  <a:pt x="1470" y="1897"/>
                  <a:pt x="1472" y="1903"/>
                  <a:pt x="1475" y="1908"/>
                </a:cubicBezTo>
                <a:cubicBezTo>
                  <a:pt x="1470" y="1908"/>
                  <a:pt x="1477" y="1922"/>
                  <a:pt x="1480" y="1918"/>
                </a:cubicBezTo>
                <a:cubicBezTo>
                  <a:pt x="1484" y="1924"/>
                  <a:pt x="1478" y="1926"/>
                  <a:pt x="1484" y="1932"/>
                </a:cubicBezTo>
                <a:cubicBezTo>
                  <a:pt x="1492" y="1939"/>
                  <a:pt x="1497" y="1953"/>
                  <a:pt x="1503" y="1965"/>
                </a:cubicBezTo>
                <a:cubicBezTo>
                  <a:pt x="1519" y="1982"/>
                  <a:pt x="1532" y="2007"/>
                  <a:pt x="1545" y="2031"/>
                </a:cubicBezTo>
                <a:cubicBezTo>
                  <a:pt x="1557" y="2038"/>
                  <a:pt x="1564" y="2058"/>
                  <a:pt x="1575" y="2065"/>
                </a:cubicBezTo>
                <a:cubicBezTo>
                  <a:pt x="1585" y="2077"/>
                  <a:pt x="1595" y="2088"/>
                  <a:pt x="1604" y="2099"/>
                </a:cubicBezTo>
                <a:cubicBezTo>
                  <a:pt x="1607" y="2110"/>
                  <a:pt x="1615" y="2107"/>
                  <a:pt x="1619" y="2115"/>
                </a:cubicBezTo>
                <a:cubicBezTo>
                  <a:pt x="1624" y="2121"/>
                  <a:pt x="1628" y="2128"/>
                  <a:pt x="1635" y="2129"/>
                </a:cubicBezTo>
                <a:cubicBezTo>
                  <a:pt x="1640" y="2135"/>
                  <a:pt x="1645" y="2140"/>
                  <a:pt x="1651" y="2141"/>
                </a:cubicBezTo>
                <a:cubicBezTo>
                  <a:pt x="1656" y="2147"/>
                  <a:pt x="1661" y="2155"/>
                  <a:pt x="1668" y="2156"/>
                </a:cubicBezTo>
                <a:cubicBezTo>
                  <a:pt x="1669" y="2157"/>
                  <a:pt x="1671" y="2159"/>
                  <a:pt x="1673" y="2161"/>
                </a:cubicBezTo>
                <a:cubicBezTo>
                  <a:pt x="1689" y="2161"/>
                  <a:pt x="1689" y="2161"/>
                  <a:pt x="1689" y="2161"/>
                </a:cubicBezTo>
                <a:cubicBezTo>
                  <a:pt x="1681" y="2156"/>
                  <a:pt x="1675" y="2145"/>
                  <a:pt x="1665" y="2144"/>
                </a:cubicBezTo>
                <a:cubicBezTo>
                  <a:pt x="1657" y="2131"/>
                  <a:pt x="1646" y="2127"/>
                  <a:pt x="1637" y="2119"/>
                </a:cubicBezTo>
                <a:close/>
                <a:moveTo>
                  <a:pt x="2161" y="2081"/>
                </a:moveTo>
                <a:cubicBezTo>
                  <a:pt x="2158" y="2077"/>
                  <a:pt x="2157" y="2073"/>
                  <a:pt x="2158" y="2070"/>
                </a:cubicBezTo>
                <a:cubicBezTo>
                  <a:pt x="2154" y="1989"/>
                  <a:pt x="2157" y="1975"/>
                  <a:pt x="2151" y="1957"/>
                </a:cubicBezTo>
                <a:cubicBezTo>
                  <a:pt x="2143" y="1854"/>
                  <a:pt x="2143" y="1852"/>
                  <a:pt x="2142" y="1850"/>
                </a:cubicBezTo>
                <a:cubicBezTo>
                  <a:pt x="2122" y="1784"/>
                  <a:pt x="2128" y="1782"/>
                  <a:pt x="2124" y="1776"/>
                </a:cubicBezTo>
                <a:cubicBezTo>
                  <a:pt x="2100" y="1714"/>
                  <a:pt x="2097" y="1705"/>
                  <a:pt x="2095" y="1697"/>
                </a:cubicBezTo>
                <a:cubicBezTo>
                  <a:pt x="2101" y="1724"/>
                  <a:pt x="2102" y="1725"/>
                  <a:pt x="2102" y="1726"/>
                </a:cubicBezTo>
                <a:cubicBezTo>
                  <a:pt x="2129" y="1819"/>
                  <a:pt x="2126" y="1827"/>
                  <a:pt x="2131" y="1837"/>
                </a:cubicBezTo>
                <a:cubicBezTo>
                  <a:pt x="2132" y="1855"/>
                  <a:pt x="2141" y="1862"/>
                  <a:pt x="2135" y="1865"/>
                </a:cubicBezTo>
                <a:cubicBezTo>
                  <a:pt x="2138" y="1931"/>
                  <a:pt x="2140" y="1935"/>
                  <a:pt x="2142" y="1939"/>
                </a:cubicBezTo>
                <a:cubicBezTo>
                  <a:pt x="2150" y="2010"/>
                  <a:pt x="2145" y="2021"/>
                  <a:pt x="2147" y="2033"/>
                </a:cubicBezTo>
                <a:cubicBezTo>
                  <a:pt x="2149" y="2123"/>
                  <a:pt x="2150" y="2136"/>
                  <a:pt x="2149" y="2149"/>
                </a:cubicBezTo>
                <a:cubicBezTo>
                  <a:pt x="2160" y="2157"/>
                  <a:pt x="2161" y="2153"/>
                  <a:pt x="2162" y="2149"/>
                </a:cubicBezTo>
                <a:cubicBezTo>
                  <a:pt x="2159" y="2097"/>
                  <a:pt x="2156" y="2088"/>
                  <a:pt x="2161" y="2081"/>
                </a:cubicBezTo>
                <a:close/>
                <a:moveTo>
                  <a:pt x="33" y="1449"/>
                </a:moveTo>
                <a:cubicBezTo>
                  <a:pt x="56" y="1462"/>
                  <a:pt x="71" y="1482"/>
                  <a:pt x="95" y="1494"/>
                </a:cubicBezTo>
                <a:cubicBezTo>
                  <a:pt x="97" y="1500"/>
                  <a:pt x="105" y="1501"/>
                  <a:pt x="110" y="1505"/>
                </a:cubicBezTo>
                <a:cubicBezTo>
                  <a:pt x="117" y="1507"/>
                  <a:pt x="116" y="1516"/>
                  <a:pt x="127" y="1514"/>
                </a:cubicBezTo>
                <a:cubicBezTo>
                  <a:pt x="134" y="1525"/>
                  <a:pt x="150" y="1528"/>
                  <a:pt x="160" y="1536"/>
                </a:cubicBezTo>
                <a:cubicBezTo>
                  <a:pt x="158" y="1527"/>
                  <a:pt x="150" y="1527"/>
                  <a:pt x="145" y="1522"/>
                </a:cubicBezTo>
                <a:cubicBezTo>
                  <a:pt x="142" y="1514"/>
                  <a:pt x="131" y="1514"/>
                  <a:pt x="127" y="1508"/>
                </a:cubicBezTo>
                <a:cubicBezTo>
                  <a:pt x="115" y="1500"/>
                  <a:pt x="103" y="1492"/>
                  <a:pt x="92" y="1483"/>
                </a:cubicBezTo>
                <a:cubicBezTo>
                  <a:pt x="81" y="1473"/>
                  <a:pt x="67" y="1466"/>
                  <a:pt x="59" y="1454"/>
                </a:cubicBezTo>
                <a:cubicBezTo>
                  <a:pt x="45" y="1448"/>
                  <a:pt x="37" y="1434"/>
                  <a:pt x="21" y="1429"/>
                </a:cubicBezTo>
                <a:cubicBezTo>
                  <a:pt x="19" y="1426"/>
                  <a:pt x="17" y="1423"/>
                  <a:pt x="12" y="1424"/>
                </a:cubicBezTo>
                <a:cubicBezTo>
                  <a:pt x="13" y="1418"/>
                  <a:pt x="8" y="1418"/>
                  <a:pt x="6" y="1415"/>
                </a:cubicBezTo>
                <a:cubicBezTo>
                  <a:pt x="4" y="1414"/>
                  <a:pt x="2" y="1413"/>
                  <a:pt x="0" y="1412"/>
                </a:cubicBezTo>
                <a:cubicBezTo>
                  <a:pt x="0" y="1427"/>
                  <a:pt x="0" y="1427"/>
                  <a:pt x="0" y="1427"/>
                </a:cubicBezTo>
                <a:cubicBezTo>
                  <a:pt x="9" y="1427"/>
                  <a:pt x="12" y="1433"/>
                  <a:pt x="18" y="1435"/>
                </a:cubicBezTo>
                <a:cubicBezTo>
                  <a:pt x="22" y="1440"/>
                  <a:pt x="30" y="1442"/>
                  <a:pt x="33" y="1449"/>
                </a:cubicBezTo>
                <a:close/>
                <a:moveTo>
                  <a:pt x="11" y="1606"/>
                </a:moveTo>
                <a:cubicBezTo>
                  <a:pt x="16" y="1604"/>
                  <a:pt x="21" y="1615"/>
                  <a:pt x="22" y="1606"/>
                </a:cubicBezTo>
                <a:cubicBezTo>
                  <a:pt x="16" y="1602"/>
                  <a:pt x="8" y="1601"/>
                  <a:pt x="0" y="1599"/>
                </a:cubicBezTo>
                <a:cubicBezTo>
                  <a:pt x="0" y="1604"/>
                  <a:pt x="0" y="1604"/>
                  <a:pt x="0" y="1604"/>
                </a:cubicBezTo>
                <a:cubicBezTo>
                  <a:pt x="3" y="1605"/>
                  <a:pt x="5" y="1608"/>
                  <a:pt x="11" y="1606"/>
                </a:cubicBezTo>
                <a:close/>
                <a:moveTo>
                  <a:pt x="2119" y="2102"/>
                </a:moveTo>
                <a:cubicBezTo>
                  <a:pt x="2125" y="2098"/>
                  <a:pt x="2116" y="2089"/>
                  <a:pt x="2121" y="2085"/>
                </a:cubicBezTo>
                <a:cubicBezTo>
                  <a:pt x="2115" y="2006"/>
                  <a:pt x="2120" y="1984"/>
                  <a:pt x="2114" y="1959"/>
                </a:cubicBezTo>
                <a:cubicBezTo>
                  <a:pt x="2119" y="1920"/>
                  <a:pt x="2112" y="1912"/>
                  <a:pt x="2114" y="1907"/>
                </a:cubicBezTo>
                <a:cubicBezTo>
                  <a:pt x="2109" y="1878"/>
                  <a:pt x="2111" y="1869"/>
                  <a:pt x="2111" y="1861"/>
                </a:cubicBezTo>
                <a:cubicBezTo>
                  <a:pt x="2104" y="1826"/>
                  <a:pt x="2110" y="1824"/>
                  <a:pt x="2106" y="1818"/>
                </a:cubicBezTo>
                <a:cubicBezTo>
                  <a:pt x="2101" y="1785"/>
                  <a:pt x="2098" y="1779"/>
                  <a:pt x="2101" y="1775"/>
                </a:cubicBezTo>
                <a:cubicBezTo>
                  <a:pt x="2089" y="1739"/>
                  <a:pt x="2087" y="1733"/>
                  <a:pt x="2084" y="1728"/>
                </a:cubicBezTo>
                <a:cubicBezTo>
                  <a:pt x="2070" y="1693"/>
                  <a:pt x="2059" y="1670"/>
                  <a:pt x="2047" y="1646"/>
                </a:cubicBezTo>
                <a:cubicBezTo>
                  <a:pt x="2025" y="1605"/>
                  <a:pt x="2014" y="1602"/>
                  <a:pt x="2016" y="1610"/>
                </a:cubicBezTo>
                <a:cubicBezTo>
                  <a:pt x="2040" y="1652"/>
                  <a:pt x="2043" y="1652"/>
                  <a:pt x="2047" y="1666"/>
                </a:cubicBezTo>
                <a:cubicBezTo>
                  <a:pt x="2064" y="1692"/>
                  <a:pt x="2065" y="1707"/>
                  <a:pt x="2073" y="1718"/>
                </a:cubicBezTo>
                <a:cubicBezTo>
                  <a:pt x="2101" y="1833"/>
                  <a:pt x="2096" y="1839"/>
                  <a:pt x="2098" y="1848"/>
                </a:cubicBezTo>
                <a:cubicBezTo>
                  <a:pt x="2102" y="1892"/>
                  <a:pt x="2102" y="1908"/>
                  <a:pt x="2104" y="1925"/>
                </a:cubicBezTo>
                <a:cubicBezTo>
                  <a:pt x="2102" y="2001"/>
                  <a:pt x="2110" y="2008"/>
                  <a:pt x="2107" y="2011"/>
                </a:cubicBezTo>
                <a:cubicBezTo>
                  <a:pt x="2106" y="2090"/>
                  <a:pt x="2110" y="2108"/>
                  <a:pt x="2111" y="2125"/>
                </a:cubicBezTo>
                <a:cubicBezTo>
                  <a:pt x="2120" y="2161"/>
                  <a:pt x="2120" y="2161"/>
                  <a:pt x="2120" y="2161"/>
                </a:cubicBezTo>
                <a:cubicBezTo>
                  <a:pt x="2117" y="2124"/>
                  <a:pt x="2124" y="2115"/>
                  <a:pt x="2119" y="2102"/>
                </a:cubicBezTo>
                <a:close/>
                <a:moveTo>
                  <a:pt x="17" y="1522"/>
                </a:moveTo>
                <a:cubicBezTo>
                  <a:pt x="18" y="1528"/>
                  <a:pt x="28" y="1525"/>
                  <a:pt x="29" y="1531"/>
                </a:cubicBezTo>
                <a:cubicBezTo>
                  <a:pt x="34" y="1532"/>
                  <a:pt x="41" y="1532"/>
                  <a:pt x="44" y="1536"/>
                </a:cubicBezTo>
                <a:cubicBezTo>
                  <a:pt x="46" y="1541"/>
                  <a:pt x="57" y="1535"/>
                  <a:pt x="58" y="1541"/>
                </a:cubicBezTo>
                <a:cubicBezTo>
                  <a:pt x="65" y="1541"/>
                  <a:pt x="67" y="1546"/>
                  <a:pt x="76" y="1544"/>
                </a:cubicBezTo>
                <a:cubicBezTo>
                  <a:pt x="77" y="1547"/>
                  <a:pt x="89" y="1554"/>
                  <a:pt x="90" y="1546"/>
                </a:cubicBezTo>
                <a:cubicBezTo>
                  <a:pt x="64" y="1540"/>
                  <a:pt x="44" y="1527"/>
                  <a:pt x="20" y="1519"/>
                </a:cubicBezTo>
                <a:cubicBezTo>
                  <a:pt x="17" y="1514"/>
                  <a:pt x="10" y="1514"/>
                  <a:pt x="5" y="1511"/>
                </a:cubicBezTo>
                <a:cubicBezTo>
                  <a:pt x="3" y="1511"/>
                  <a:pt x="2" y="1510"/>
                  <a:pt x="0" y="1509"/>
                </a:cubicBezTo>
                <a:cubicBezTo>
                  <a:pt x="0" y="1516"/>
                  <a:pt x="0" y="1516"/>
                  <a:pt x="0" y="1516"/>
                </a:cubicBezTo>
                <a:cubicBezTo>
                  <a:pt x="1" y="1516"/>
                  <a:pt x="2" y="1516"/>
                  <a:pt x="3" y="1517"/>
                </a:cubicBezTo>
                <a:cubicBezTo>
                  <a:pt x="5" y="1521"/>
                  <a:pt x="12" y="1521"/>
                  <a:pt x="17" y="1522"/>
                </a:cubicBezTo>
                <a:close/>
                <a:moveTo>
                  <a:pt x="13" y="1574"/>
                </a:moveTo>
                <a:cubicBezTo>
                  <a:pt x="18" y="1579"/>
                  <a:pt x="24" y="1583"/>
                  <a:pt x="33" y="1583"/>
                </a:cubicBezTo>
                <a:cubicBezTo>
                  <a:pt x="34" y="1585"/>
                  <a:pt x="36" y="1586"/>
                  <a:pt x="37" y="1587"/>
                </a:cubicBezTo>
                <a:cubicBezTo>
                  <a:pt x="41" y="1590"/>
                  <a:pt x="48" y="1590"/>
                  <a:pt x="54" y="1591"/>
                </a:cubicBezTo>
                <a:cubicBezTo>
                  <a:pt x="57" y="1597"/>
                  <a:pt x="68" y="1596"/>
                  <a:pt x="72" y="1602"/>
                </a:cubicBezTo>
                <a:cubicBezTo>
                  <a:pt x="81" y="1598"/>
                  <a:pt x="90" y="1610"/>
                  <a:pt x="95" y="1601"/>
                </a:cubicBezTo>
                <a:cubicBezTo>
                  <a:pt x="82" y="1602"/>
                  <a:pt x="77" y="1594"/>
                  <a:pt x="66" y="1593"/>
                </a:cubicBezTo>
                <a:cubicBezTo>
                  <a:pt x="63" y="1589"/>
                  <a:pt x="56" y="1589"/>
                  <a:pt x="51" y="1588"/>
                </a:cubicBezTo>
                <a:cubicBezTo>
                  <a:pt x="50" y="1588"/>
                  <a:pt x="50" y="1587"/>
                  <a:pt x="50" y="1587"/>
                </a:cubicBezTo>
                <a:cubicBezTo>
                  <a:pt x="46" y="1585"/>
                  <a:pt x="42" y="1583"/>
                  <a:pt x="39" y="1580"/>
                </a:cubicBezTo>
                <a:cubicBezTo>
                  <a:pt x="27" y="1579"/>
                  <a:pt x="22" y="1572"/>
                  <a:pt x="13" y="1569"/>
                </a:cubicBezTo>
                <a:cubicBezTo>
                  <a:pt x="10" y="1565"/>
                  <a:pt x="5" y="1565"/>
                  <a:pt x="0" y="1564"/>
                </a:cubicBezTo>
                <a:cubicBezTo>
                  <a:pt x="0" y="1571"/>
                  <a:pt x="0" y="1571"/>
                  <a:pt x="0" y="1571"/>
                </a:cubicBezTo>
                <a:cubicBezTo>
                  <a:pt x="1" y="1571"/>
                  <a:pt x="1" y="1571"/>
                  <a:pt x="1" y="1572"/>
                </a:cubicBezTo>
                <a:cubicBezTo>
                  <a:pt x="5" y="1573"/>
                  <a:pt x="7" y="1576"/>
                  <a:pt x="13" y="1574"/>
                </a:cubicBezTo>
                <a:close/>
                <a:moveTo>
                  <a:pt x="27" y="1336"/>
                </a:moveTo>
                <a:cubicBezTo>
                  <a:pt x="28" y="1340"/>
                  <a:pt x="30" y="1341"/>
                  <a:pt x="33" y="1342"/>
                </a:cubicBezTo>
                <a:cubicBezTo>
                  <a:pt x="35" y="1349"/>
                  <a:pt x="43" y="1349"/>
                  <a:pt x="45" y="1356"/>
                </a:cubicBezTo>
                <a:cubicBezTo>
                  <a:pt x="57" y="1360"/>
                  <a:pt x="63" y="1371"/>
                  <a:pt x="72" y="1379"/>
                </a:cubicBezTo>
                <a:cubicBezTo>
                  <a:pt x="91" y="1393"/>
                  <a:pt x="107" y="1411"/>
                  <a:pt x="122" y="1430"/>
                </a:cubicBezTo>
                <a:cubicBezTo>
                  <a:pt x="131" y="1437"/>
                  <a:pt x="136" y="1449"/>
                  <a:pt x="146" y="1455"/>
                </a:cubicBezTo>
                <a:cubicBezTo>
                  <a:pt x="146" y="1459"/>
                  <a:pt x="151" y="1458"/>
                  <a:pt x="152" y="1461"/>
                </a:cubicBezTo>
                <a:cubicBezTo>
                  <a:pt x="153" y="1464"/>
                  <a:pt x="155" y="1465"/>
                  <a:pt x="158" y="1466"/>
                </a:cubicBezTo>
                <a:cubicBezTo>
                  <a:pt x="160" y="1473"/>
                  <a:pt x="168" y="1474"/>
                  <a:pt x="170" y="1481"/>
                </a:cubicBezTo>
                <a:cubicBezTo>
                  <a:pt x="181" y="1486"/>
                  <a:pt x="186" y="1497"/>
                  <a:pt x="197" y="1503"/>
                </a:cubicBezTo>
                <a:cubicBezTo>
                  <a:pt x="199" y="1509"/>
                  <a:pt x="207" y="1510"/>
                  <a:pt x="211" y="1514"/>
                </a:cubicBezTo>
                <a:cubicBezTo>
                  <a:pt x="215" y="1519"/>
                  <a:pt x="218" y="1526"/>
                  <a:pt x="226" y="1526"/>
                </a:cubicBezTo>
                <a:cubicBezTo>
                  <a:pt x="226" y="1517"/>
                  <a:pt x="219" y="1515"/>
                  <a:pt x="214" y="1511"/>
                </a:cubicBezTo>
                <a:cubicBezTo>
                  <a:pt x="209" y="1507"/>
                  <a:pt x="207" y="1499"/>
                  <a:pt x="199" y="1497"/>
                </a:cubicBezTo>
                <a:cubicBezTo>
                  <a:pt x="195" y="1493"/>
                  <a:pt x="190" y="1489"/>
                  <a:pt x="185" y="1486"/>
                </a:cubicBezTo>
                <a:cubicBezTo>
                  <a:pt x="181" y="1480"/>
                  <a:pt x="176" y="1475"/>
                  <a:pt x="170" y="1472"/>
                </a:cubicBezTo>
                <a:cubicBezTo>
                  <a:pt x="169" y="1468"/>
                  <a:pt x="169" y="1465"/>
                  <a:pt x="164" y="1466"/>
                </a:cubicBezTo>
                <a:cubicBezTo>
                  <a:pt x="162" y="1463"/>
                  <a:pt x="161" y="1460"/>
                  <a:pt x="158" y="1458"/>
                </a:cubicBezTo>
                <a:cubicBezTo>
                  <a:pt x="154" y="1452"/>
                  <a:pt x="149" y="1447"/>
                  <a:pt x="143" y="1444"/>
                </a:cubicBezTo>
                <a:cubicBezTo>
                  <a:pt x="142" y="1440"/>
                  <a:pt x="142" y="1437"/>
                  <a:pt x="137" y="1438"/>
                </a:cubicBezTo>
                <a:cubicBezTo>
                  <a:pt x="137" y="1433"/>
                  <a:pt x="135" y="1430"/>
                  <a:pt x="131" y="1429"/>
                </a:cubicBezTo>
                <a:cubicBezTo>
                  <a:pt x="131" y="1419"/>
                  <a:pt x="121" y="1420"/>
                  <a:pt x="119" y="1412"/>
                </a:cubicBezTo>
                <a:cubicBezTo>
                  <a:pt x="102" y="1392"/>
                  <a:pt x="83" y="1375"/>
                  <a:pt x="65" y="1356"/>
                </a:cubicBezTo>
                <a:cubicBezTo>
                  <a:pt x="45" y="1338"/>
                  <a:pt x="25" y="1320"/>
                  <a:pt x="6" y="1302"/>
                </a:cubicBezTo>
                <a:cubicBezTo>
                  <a:pt x="4" y="1301"/>
                  <a:pt x="2" y="1300"/>
                  <a:pt x="0" y="1299"/>
                </a:cubicBezTo>
                <a:cubicBezTo>
                  <a:pt x="0" y="1316"/>
                  <a:pt x="0" y="1316"/>
                  <a:pt x="0" y="1316"/>
                </a:cubicBezTo>
                <a:cubicBezTo>
                  <a:pt x="7" y="1321"/>
                  <a:pt x="14" y="1326"/>
                  <a:pt x="21" y="1331"/>
                </a:cubicBezTo>
                <a:cubicBezTo>
                  <a:pt x="21" y="1334"/>
                  <a:pt x="26" y="1333"/>
                  <a:pt x="27" y="1336"/>
                </a:cubicBezTo>
                <a:close/>
                <a:moveTo>
                  <a:pt x="28" y="1371"/>
                </a:moveTo>
                <a:cubicBezTo>
                  <a:pt x="35" y="1372"/>
                  <a:pt x="35" y="1380"/>
                  <a:pt x="40" y="1382"/>
                </a:cubicBezTo>
                <a:cubicBezTo>
                  <a:pt x="38" y="1393"/>
                  <a:pt x="51" y="1388"/>
                  <a:pt x="52" y="1397"/>
                </a:cubicBezTo>
                <a:cubicBezTo>
                  <a:pt x="69" y="1412"/>
                  <a:pt x="85" y="1429"/>
                  <a:pt x="99" y="1448"/>
                </a:cubicBezTo>
                <a:cubicBezTo>
                  <a:pt x="109" y="1454"/>
                  <a:pt x="115" y="1465"/>
                  <a:pt x="123" y="1473"/>
                </a:cubicBezTo>
                <a:cubicBezTo>
                  <a:pt x="131" y="1473"/>
                  <a:pt x="128" y="1484"/>
                  <a:pt x="135" y="1484"/>
                </a:cubicBezTo>
                <a:cubicBezTo>
                  <a:pt x="138" y="1491"/>
                  <a:pt x="146" y="1490"/>
                  <a:pt x="147" y="1499"/>
                </a:cubicBezTo>
                <a:cubicBezTo>
                  <a:pt x="153" y="1500"/>
                  <a:pt x="157" y="1504"/>
                  <a:pt x="162" y="1507"/>
                </a:cubicBezTo>
                <a:cubicBezTo>
                  <a:pt x="160" y="1518"/>
                  <a:pt x="173" y="1513"/>
                  <a:pt x="174" y="1521"/>
                </a:cubicBezTo>
                <a:cubicBezTo>
                  <a:pt x="179" y="1524"/>
                  <a:pt x="182" y="1528"/>
                  <a:pt x="189" y="1529"/>
                </a:cubicBezTo>
                <a:cubicBezTo>
                  <a:pt x="189" y="1533"/>
                  <a:pt x="192" y="1534"/>
                  <a:pt x="195" y="1535"/>
                </a:cubicBezTo>
                <a:cubicBezTo>
                  <a:pt x="198" y="1535"/>
                  <a:pt x="201" y="1540"/>
                  <a:pt x="203" y="1535"/>
                </a:cubicBezTo>
                <a:cubicBezTo>
                  <a:pt x="197" y="1531"/>
                  <a:pt x="192" y="1527"/>
                  <a:pt x="188" y="1521"/>
                </a:cubicBezTo>
                <a:cubicBezTo>
                  <a:pt x="183" y="1522"/>
                  <a:pt x="183" y="1517"/>
                  <a:pt x="179" y="1515"/>
                </a:cubicBezTo>
                <a:cubicBezTo>
                  <a:pt x="179" y="1510"/>
                  <a:pt x="170" y="1513"/>
                  <a:pt x="171" y="1507"/>
                </a:cubicBezTo>
                <a:cubicBezTo>
                  <a:pt x="164" y="1503"/>
                  <a:pt x="159" y="1498"/>
                  <a:pt x="156" y="1492"/>
                </a:cubicBezTo>
                <a:cubicBezTo>
                  <a:pt x="147" y="1491"/>
                  <a:pt x="148" y="1479"/>
                  <a:pt x="138" y="1478"/>
                </a:cubicBezTo>
                <a:cubicBezTo>
                  <a:pt x="133" y="1463"/>
                  <a:pt x="117" y="1459"/>
                  <a:pt x="111" y="1444"/>
                </a:cubicBezTo>
                <a:cubicBezTo>
                  <a:pt x="99" y="1435"/>
                  <a:pt x="91" y="1422"/>
                  <a:pt x="81" y="1410"/>
                </a:cubicBezTo>
                <a:cubicBezTo>
                  <a:pt x="73" y="1398"/>
                  <a:pt x="60" y="1391"/>
                  <a:pt x="51" y="1379"/>
                </a:cubicBezTo>
                <a:cubicBezTo>
                  <a:pt x="40" y="1370"/>
                  <a:pt x="32" y="1358"/>
                  <a:pt x="22" y="1348"/>
                </a:cubicBezTo>
                <a:cubicBezTo>
                  <a:pt x="13" y="1343"/>
                  <a:pt x="7" y="1336"/>
                  <a:pt x="0" y="1329"/>
                </a:cubicBezTo>
                <a:cubicBezTo>
                  <a:pt x="0" y="1344"/>
                  <a:pt x="0" y="1344"/>
                  <a:pt x="0" y="1344"/>
                </a:cubicBezTo>
                <a:cubicBezTo>
                  <a:pt x="2" y="1346"/>
                  <a:pt x="3" y="1347"/>
                  <a:pt x="4" y="1348"/>
                </a:cubicBezTo>
                <a:cubicBezTo>
                  <a:pt x="13" y="1355"/>
                  <a:pt x="21" y="1362"/>
                  <a:pt x="28" y="1371"/>
                </a:cubicBezTo>
                <a:close/>
                <a:moveTo>
                  <a:pt x="5" y="1267"/>
                </a:moveTo>
                <a:cubicBezTo>
                  <a:pt x="4" y="1275"/>
                  <a:pt x="11" y="1275"/>
                  <a:pt x="17" y="1276"/>
                </a:cubicBezTo>
                <a:cubicBezTo>
                  <a:pt x="22" y="1284"/>
                  <a:pt x="32" y="1288"/>
                  <a:pt x="40" y="1292"/>
                </a:cubicBezTo>
                <a:cubicBezTo>
                  <a:pt x="46" y="1300"/>
                  <a:pt x="52" y="1306"/>
                  <a:pt x="58" y="1312"/>
                </a:cubicBezTo>
                <a:cubicBezTo>
                  <a:pt x="61" y="1316"/>
                  <a:pt x="63" y="1321"/>
                  <a:pt x="70" y="1321"/>
                </a:cubicBezTo>
                <a:cubicBezTo>
                  <a:pt x="70" y="1328"/>
                  <a:pt x="75" y="1330"/>
                  <a:pt x="79" y="1332"/>
                </a:cubicBezTo>
                <a:cubicBezTo>
                  <a:pt x="92" y="1347"/>
                  <a:pt x="102" y="1363"/>
                  <a:pt x="118" y="1375"/>
                </a:cubicBezTo>
                <a:cubicBezTo>
                  <a:pt x="124" y="1382"/>
                  <a:pt x="129" y="1390"/>
                  <a:pt x="136" y="1397"/>
                </a:cubicBezTo>
                <a:cubicBezTo>
                  <a:pt x="141" y="1406"/>
                  <a:pt x="149" y="1411"/>
                  <a:pt x="154" y="1420"/>
                </a:cubicBezTo>
                <a:cubicBezTo>
                  <a:pt x="158" y="1430"/>
                  <a:pt x="170" y="1431"/>
                  <a:pt x="172" y="1443"/>
                </a:cubicBezTo>
                <a:cubicBezTo>
                  <a:pt x="176" y="1445"/>
                  <a:pt x="181" y="1447"/>
                  <a:pt x="181" y="1454"/>
                </a:cubicBezTo>
                <a:cubicBezTo>
                  <a:pt x="185" y="1454"/>
                  <a:pt x="190" y="1466"/>
                  <a:pt x="193" y="1457"/>
                </a:cubicBezTo>
                <a:cubicBezTo>
                  <a:pt x="182" y="1462"/>
                  <a:pt x="190" y="1447"/>
                  <a:pt x="184" y="1448"/>
                </a:cubicBezTo>
                <a:cubicBezTo>
                  <a:pt x="182" y="1444"/>
                  <a:pt x="179" y="1441"/>
                  <a:pt x="178" y="1437"/>
                </a:cubicBezTo>
                <a:cubicBezTo>
                  <a:pt x="169" y="1433"/>
                  <a:pt x="166" y="1423"/>
                  <a:pt x="160" y="1417"/>
                </a:cubicBezTo>
                <a:cubicBezTo>
                  <a:pt x="159" y="1411"/>
                  <a:pt x="152" y="1414"/>
                  <a:pt x="154" y="1406"/>
                </a:cubicBezTo>
                <a:cubicBezTo>
                  <a:pt x="144" y="1408"/>
                  <a:pt x="149" y="1396"/>
                  <a:pt x="142" y="1397"/>
                </a:cubicBezTo>
                <a:cubicBezTo>
                  <a:pt x="141" y="1385"/>
                  <a:pt x="131" y="1383"/>
                  <a:pt x="127" y="1374"/>
                </a:cubicBezTo>
                <a:cubicBezTo>
                  <a:pt x="114" y="1362"/>
                  <a:pt x="105" y="1347"/>
                  <a:pt x="91" y="1338"/>
                </a:cubicBezTo>
                <a:cubicBezTo>
                  <a:pt x="89" y="1327"/>
                  <a:pt x="80" y="1323"/>
                  <a:pt x="73" y="1318"/>
                </a:cubicBezTo>
                <a:cubicBezTo>
                  <a:pt x="72" y="1306"/>
                  <a:pt x="60" y="1306"/>
                  <a:pt x="58" y="1295"/>
                </a:cubicBezTo>
                <a:cubicBezTo>
                  <a:pt x="45" y="1292"/>
                  <a:pt x="43" y="1279"/>
                  <a:pt x="28" y="1278"/>
                </a:cubicBezTo>
                <a:cubicBezTo>
                  <a:pt x="29" y="1270"/>
                  <a:pt x="20" y="1271"/>
                  <a:pt x="17" y="1267"/>
                </a:cubicBezTo>
                <a:cubicBezTo>
                  <a:pt x="10" y="1265"/>
                  <a:pt x="9" y="1258"/>
                  <a:pt x="2" y="1256"/>
                </a:cubicBezTo>
                <a:cubicBezTo>
                  <a:pt x="1" y="1255"/>
                  <a:pt x="1" y="1255"/>
                  <a:pt x="0" y="1255"/>
                </a:cubicBezTo>
                <a:cubicBezTo>
                  <a:pt x="0" y="1265"/>
                  <a:pt x="0" y="1265"/>
                  <a:pt x="0" y="1265"/>
                </a:cubicBezTo>
                <a:cubicBezTo>
                  <a:pt x="2" y="1265"/>
                  <a:pt x="4" y="1266"/>
                  <a:pt x="5" y="1267"/>
                </a:cubicBezTo>
                <a:close/>
                <a:moveTo>
                  <a:pt x="3825" y="1569"/>
                </a:moveTo>
                <a:cubicBezTo>
                  <a:pt x="3816" y="1562"/>
                  <a:pt x="3807" y="1560"/>
                  <a:pt x="3797" y="1562"/>
                </a:cubicBezTo>
                <a:cubicBezTo>
                  <a:pt x="3787" y="1561"/>
                  <a:pt x="3777" y="1555"/>
                  <a:pt x="3766" y="1557"/>
                </a:cubicBezTo>
                <a:cubicBezTo>
                  <a:pt x="3762" y="1555"/>
                  <a:pt x="3758" y="1552"/>
                  <a:pt x="3752" y="1556"/>
                </a:cubicBezTo>
                <a:cubicBezTo>
                  <a:pt x="3748" y="1551"/>
                  <a:pt x="3743" y="1552"/>
                  <a:pt x="3739" y="1551"/>
                </a:cubicBezTo>
                <a:cubicBezTo>
                  <a:pt x="3728" y="1553"/>
                  <a:pt x="3718" y="1550"/>
                  <a:pt x="3708" y="1546"/>
                </a:cubicBezTo>
                <a:cubicBezTo>
                  <a:pt x="3688" y="1545"/>
                  <a:pt x="3669" y="1541"/>
                  <a:pt x="3648" y="1542"/>
                </a:cubicBezTo>
                <a:cubicBezTo>
                  <a:pt x="3638" y="1539"/>
                  <a:pt x="3625" y="1548"/>
                  <a:pt x="3617" y="1541"/>
                </a:cubicBezTo>
                <a:cubicBezTo>
                  <a:pt x="3611" y="1543"/>
                  <a:pt x="3607" y="1540"/>
                  <a:pt x="3601" y="1544"/>
                </a:cubicBezTo>
                <a:cubicBezTo>
                  <a:pt x="3595" y="1547"/>
                  <a:pt x="3591" y="1538"/>
                  <a:pt x="3584" y="1544"/>
                </a:cubicBezTo>
                <a:cubicBezTo>
                  <a:pt x="3589" y="1552"/>
                  <a:pt x="3598" y="1544"/>
                  <a:pt x="3604" y="1549"/>
                </a:cubicBezTo>
                <a:cubicBezTo>
                  <a:pt x="3612" y="1549"/>
                  <a:pt x="3620" y="1549"/>
                  <a:pt x="3628" y="1548"/>
                </a:cubicBezTo>
                <a:cubicBezTo>
                  <a:pt x="3642" y="1550"/>
                  <a:pt x="3656" y="1550"/>
                  <a:pt x="3672" y="1548"/>
                </a:cubicBezTo>
                <a:cubicBezTo>
                  <a:pt x="3677" y="1557"/>
                  <a:pt x="3685" y="1551"/>
                  <a:pt x="3691" y="1556"/>
                </a:cubicBezTo>
                <a:cubicBezTo>
                  <a:pt x="3699" y="1550"/>
                  <a:pt x="3704" y="1562"/>
                  <a:pt x="3712" y="1557"/>
                </a:cubicBezTo>
                <a:cubicBezTo>
                  <a:pt x="3718" y="1559"/>
                  <a:pt x="3725" y="1560"/>
                  <a:pt x="3732" y="1562"/>
                </a:cubicBezTo>
                <a:cubicBezTo>
                  <a:pt x="3738" y="1564"/>
                  <a:pt x="3746" y="1561"/>
                  <a:pt x="3752" y="1566"/>
                </a:cubicBezTo>
                <a:cubicBezTo>
                  <a:pt x="3760" y="1560"/>
                  <a:pt x="3764" y="1575"/>
                  <a:pt x="3773" y="1567"/>
                </a:cubicBezTo>
                <a:cubicBezTo>
                  <a:pt x="3775" y="1570"/>
                  <a:pt x="3779" y="1569"/>
                  <a:pt x="3782" y="1571"/>
                </a:cubicBezTo>
                <a:cubicBezTo>
                  <a:pt x="3786" y="1568"/>
                  <a:pt x="3789" y="1572"/>
                  <a:pt x="3792" y="1572"/>
                </a:cubicBezTo>
                <a:cubicBezTo>
                  <a:pt x="3806" y="1576"/>
                  <a:pt x="3821" y="1577"/>
                  <a:pt x="3835" y="1580"/>
                </a:cubicBezTo>
                <a:cubicBezTo>
                  <a:pt x="3837" y="1580"/>
                  <a:pt x="3839" y="1580"/>
                  <a:pt x="3840" y="1580"/>
                </a:cubicBezTo>
                <a:cubicBezTo>
                  <a:pt x="3840" y="1569"/>
                  <a:pt x="3840" y="1569"/>
                  <a:pt x="3840" y="1569"/>
                </a:cubicBezTo>
                <a:cubicBezTo>
                  <a:pt x="3835" y="1568"/>
                  <a:pt x="3830" y="1567"/>
                  <a:pt x="3825" y="1569"/>
                </a:cubicBezTo>
                <a:close/>
                <a:moveTo>
                  <a:pt x="66" y="1161"/>
                </a:moveTo>
                <a:cubicBezTo>
                  <a:pt x="76" y="1163"/>
                  <a:pt x="80" y="1170"/>
                  <a:pt x="90" y="1172"/>
                </a:cubicBezTo>
                <a:cubicBezTo>
                  <a:pt x="130" y="1194"/>
                  <a:pt x="136" y="1196"/>
                  <a:pt x="142" y="1197"/>
                </a:cubicBezTo>
                <a:cubicBezTo>
                  <a:pt x="203" y="1236"/>
                  <a:pt x="209" y="1238"/>
                  <a:pt x="216" y="1239"/>
                </a:cubicBezTo>
                <a:cubicBezTo>
                  <a:pt x="270" y="1269"/>
                  <a:pt x="279" y="1275"/>
                  <a:pt x="292" y="1277"/>
                </a:cubicBezTo>
                <a:cubicBezTo>
                  <a:pt x="334" y="1289"/>
                  <a:pt x="331" y="1300"/>
                  <a:pt x="342" y="1296"/>
                </a:cubicBezTo>
                <a:cubicBezTo>
                  <a:pt x="412" y="1309"/>
                  <a:pt x="424" y="1309"/>
                  <a:pt x="435" y="1308"/>
                </a:cubicBezTo>
                <a:cubicBezTo>
                  <a:pt x="429" y="1305"/>
                  <a:pt x="396" y="1300"/>
                  <a:pt x="360" y="1296"/>
                </a:cubicBezTo>
                <a:cubicBezTo>
                  <a:pt x="314" y="1274"/>
                  <a:pt x="305" y="1273"/>
                  <a:pt x="298" y="1271"/>
                </a:cubicBezTo>
                <a:cubicBezTo>
                  <a:pt x="268" y="1253"/>
                  <a:pt x="261" y="1256"/>
                  <a:pt x="260" y="1252"/>
                </a:cubicBezTo>
                <a:cubicBezTo>
                  <a:pt x="193" y="1210"/>
                  <a:pt x="176" y="1209"/>
                  <a:pt x="168" y="1196"/>
                </a:cubicBezTo>
                <a:cubicBezTo>
                  <a:pt x="83" y="1155"/>
                  <a:pt x="76" y="1152"/>
                  <a:pt x="71" y="1147"/>
                </a:cubicBezTo>
                <a:cubicBezTo>
                  <a:pt x="140" y="1177"/>
                  <a:pt x="150" y="1176"/>
                  <a:pt x="156" y="1179"/>
                </a:cubicBezTo>
                <a:cubicBezTo>
                  <a:pt x="201" y="1206"/>
                  <a:pt x="215" y="1202"/>
                  <a:pt x="218" y="1210"/>
                </a:cubicBezTo>
                <a:cubicBezTo>
                  <a:pt x="278" y="1230"/>
                  <a:pt x="285" y="1243"/>
                  <a:pt x="303" y="1245"/>
                </a:cubicBezTo>
                <a:cubicBezTo>
                  <a:pt x="364" y="1264"/>
                  <a:pt x="384" y="1264"/>
                  <a:pt x="399" y="1269"/>
                </a:cubicBezTo>
                <a:cubicBezTo>
                  <a:pt x="485" y="1272"/>
                  <a:pt x="483" y="1270"/>
                  <a:pt x="495" y="1272"/>
                </a:cubicBezTo>
                <a:cubicBezTo>
                  <a:pt x="565" y="1259"/>
                  <a:pt x="573" y="1259"/>
                  <a:pt x="576" y="1253"/>
                </a:cubicBezTo>
                <a:cubicBezTo>
                  <a:pt x="439" y="1260"/>
                  <a:pt x="413" y="1263"/>
                  <a:pt x="396" y="1257"/>
                </a:cubicBezTo>
                <a:cubicBezTo>
                  <a:pt x="354" y="1249"/>
                  <a:pt x="344" y="1252"/>
                  <a:pt x="344" y="1247"/>
                </a:cubicBezTo>
                <a:cubicBezTo>
                  <a:pt x="309" y="1236"/>
                  <a:pt x="298" y="1236"/>
                  <a:pt x="294" y="1228"/>
                </a:cubicBezTo>
                <a:cubicBezTo>
                  <a:pt x="210" y="1194"/>
                  <a:pt x="205" y="1188"/>
                  <a:pt x="194" y="1187"/>
                </a:cubicBezTo>
                <a:cubicBezTo>
                  <a:pt x="138" y="1160"/>
                  <a:pt x="130" y="1156"/>
                  <a:pt x="124" y="1151"/>
                </a:cubicBezTo>
                <a:cubicBezTo>
                  <a:pt x="81" y="1136"/>
                  <a:pt x="64" y="1128"/>
                  <a:pt x="50" y="1118"/>
                </a:cubicBezTo>
                <a:cubicBezTo>
                  <a:pt x="0" y="1116"/>
                  <a:pt x="0" y="1116"/>
                  <a:pt x="0" y="1116"/>
                </a:cubicBezTo>
                <a:cubicBezTo>
                  <a:pt x="0" y="1130"/>
                  <a:pt x="0" y="1130"/>
                  <a:pt x="0" y="1130"/>
                </a:cubicBezTo>
                <a:close/>
                <a:moveTo>
                  <a:pt x="45" y="1130"/>
                </a:moveTo>
                <a:cubicBezTo>
                  <a:pt x="45" y="1137"/>
                  <a:pt x="35" y="1131"/>
                  <a:pt x="33" y="1130"/>
                </a:cubicBezTo>
                <a:cubicBezTo>
                  <a:pt x="35" y="1121"/>
                  <a:pt x="40" y="1133"/>
                  <a:pt x="45" y="1130"/>
                </a:cubicBezTo>
                <a:close/>
                <a:moveTo>
                  <a:pt x="3833" y="1489"/>
                </a:moveTo>
                <a:cubicBezTo>
                  <a:pt x="3825" y="1493"/>
                  <a:pt x="3818" y="1494"/>
                  <a:pt x="3812" y="1488"/>
                </a:cubicBezTo>
                <a:cubicBezTo>
                  <a:pt x="3742" y="1497"/>
                  <a:pt x="3737" y="1489"/>
                  <a:pt x="3728" y="1496"/>
                </a:cubicBezTo>
                <a:cubicBezTo>
                  <a:pt x="3675" y="1496"/>
                  <a:pt x="3676" y="1502"/>
                  <a:pt x="3666" y="1500"/>
                </a:cubicBezTo>
                <a:cubicBezTo>
                  <a:pt x="3595" y="1515"/>
                  <a:pt x="3582" y="1508"/>
                  <a:pt x="3582" y="1518"/>
                </a:cubicBezTo>
                <a:cubicBezTo>
                  <a:pt x="3657" y="1509"/>
                  <a:pt x="3660" y="1510"/>
                  <a:pt x="3663" y="1512"/>
                </a:cubicBezTo>
                <a:cubicBezTo>
                  <a:pt x="3728" y="1514"/>
                  <a:pt x="3735" y="1511"/>
                  <a:pt x="3740" y="1515"/>
                </a:cubicBezTo>
                <a:cubicBezTo>
                  <a:pt x="3764" y="1515"/>
                  <a:pt x="3762" y="1517"/>
                  <a:pt x="3770" y="1514"/>
                </a:cubicBezTo>
                <a:cubicBezTo>
                  <a:pt x="3782" y="1527"/>
                  <a:pt x="3789" y="1525"/>
                  <a:pt x="3795" y="1526"/>
                </a:cubicBezTo>
                <a:cubicBezTo>
                  <a:pt x="3840" y="1512"/>
                  <a:pt x="3840" y="1512"/>
                  <a:pt x="3840" y="1512"/>
                </a:cubicBezTo>
                <a:cubicBezTo>
                  <a:pt x="3784" y="1503"/>
                  <a:pt x="3777" y="1507"/>
                  <a:pt x="3773" y="1502"/>
                </a:cubicBezTo>
                <a:cubicBezTo>
                  <a:pt x="3766" y="1498"/>
                  <a:pt x="3768" y="1501"/>
                  <a:pt x="3772" y="1499"/>
                </a:cubicBezTo>
                <a:cubicBezTo>
                  <a:pt x="3788" y="1503"/>
                  <a:pt x="3792" y="1500"/>
                  <a:pt x="3795" y="1499"/>
                </a:cubicBezTo>
                <a:cubicBezTo>
                  <a:pt x="3824" y="1498"/>
                  <a:pt x="3829" y="1501"/>
                  <a:pt x="3834" y="1502"/>
                </a:cubicBezTo>
                <a:cubicBezTo>
                  <a:pt x="3838" y="1490"/>
                  <a:pt x="3835" y="1489"/>
                  <a:pt x="3833" y="1489"/>
                </a:cubicBezTo>
                <a:close/>
                <a:moveTo>
                  <a:pt x="66" y="1257"/>
                </a:moveTo>
                <a:cubicBezTo>
                  <a:pt x="68" y="1264"/>
                  <a:pt x="75" y="1265"/>
                  <a:pt x="78" y="1271"/>
                </a:cubicBezTo>
                <a:cubicBezTo>
                  <a:pt x="98" y="1294"/>
                  <a:pt x="102" y="1294"/>
                  <a:pt x="104" y="1297"/>
                </a:cubicBezTo>
                <a:cubicBezTo>
                  <a:pt x="116" y="1304"/>
                  <a:pt x="117" y="1308"/>
                  <a:pt x="119" y="1311"/>
                </a:cubicBezTo>
                <a:cubicBezTo>
                  <a:pt x="217" y="1393"/>
                  <a:pt x="223" y="1405"/>
                  <a:pt x="238" y="1409"/>
                </a:cubicBezTo>
                <a:cubicBezTo>
                  <a:pt x="279" y="1431"/>
                  <a:pt x="282" y="1437"/>
                  <a:pt x="291" y="1437"/>
                </a:cubicBezTo>
                <a:cubicBezTo>
                  <a:pt x="303" y="1435"/>
                  <a:pt x="293" y="1433"/>
                  <a:pt x="285" y="1428"/>
                </a:cubicBezTo>
                <a:cubicBezTo>
                  <a:pt x="204" y="1374"/>
                  <a:pt x="190" y="1370"/>
                  <a:pt x="181" y="1358"/>
                </a:cubicBezTo>
                <a:cubicBezTo>
                  <a:pt x="117" y="1297"/>
                  <a:pt x="118" y="1286"/>
                  <a:pt x="110" y="1285"/>
                </a:cubicBezTo>
                <a:cubicBezTo>
                  <a:pt x="88" y="1258"/>
                  <a:pt x="74" y="1254"/>
                  <a:pt x="65" y="1243"/>
                </a:cubicBezTo>
                <a:cubicBezTo>
                  <a:pt x="10" y="1204"/>
                  <a:pt x="6" y="1201"/>
                  <a:pt x="0" y="1199"/>
                </a:cubicBezTo>
                <a:cubicBezTo>
                  <a:pt x="32" y="1237"/>
                  <a:pt x="49" y="1247"/>
                  <a:pt x="66" y="1257"/>
                </a:cubicBezTo>
                <a:close/>
                <a:moveTo>
                  <a:pt x="3" y="1183"/>
                </a:moveTo>
                <a:cubicBezTo>
                  <a:pt x="9" y="1185"/>
                  <a:pt x="7" y="1190"/>
                  <a:pt x="15" y="1189"/>
                </a:cubicBezTo>
                <a:cubicBezTo>
                  <a:pt x="78" y="1222"/>
                  <a:pt x="81" y="1227"/>
                  <a:pt x="85" y="1230"/>
                </a:cubicBezTo>
                <a:cubicBezTo>
                  <a:pt x="116" y="1250"/>
                  <a:pt x="119" y="1255"/>
                  <a:pt x="126" y="1255"/>
                </a:cubicBezTo>
                <a:cubicBezTo>
                  <a:pt x="154" y="1289"/>
                  <a:pt x="171" y="1286"/>
                  <a:pt x="174" y="1298"/>
                </a:cubicBezTo>
                <a:cubicBezTo>
                  <a:pt x="211" y="1321"/>
                  <a:pt x="215" y="1332"/>
                  <a:pt x="227" y="1334"/>
                </a:cubicBezTo>
                <a:cubicBezTo>
                  <a:pt x="262" y="1360"/>
                  <a:pt x="270" y="1366"/>
                  <a:pt x="280" y="1370"/>
                </a:cubicBezTo>
                <a:cubicBezTo>
                  <a:pt x="327" y="1381"/>
                  <a:pt x="332" y="1388"/>
                  <a:pt x="342" y="1389"/>
                </a:cubicBezTo>
                <a:cubicBezTo>
                  <a:pt x="379" y="1386"/>
                  <a:pt x="362" y="1382"/>
                  <a:pt x="341" y="1383"/>
                </a:cubicBezTo>
                <a:cubicBezTo>
                  <a:pt x="264" y="1347"/>
                  <a:pt x="251" y="1347"/>
                  <a:pt x="247" y="1336"/>
                </a:cubicBezTo>
                <a:cubicBezTo>
                  <a:pt x="207" y="1310"/>
                  <a:pt x="191" y="1298"/>
                  <a:pt x="179" y="1283"/>
                </a:cubicBezTo>
                <a:cubicBezTo>
                  <a:pt x="147" y="1262"/>
                  <a:pt x="143" y="1252"/>
                  <a:pt x="132" y="1250"/>
                </a:cubicBezTo>
                <a:cubicBezTo>
                  <a:pt x="97" y="1221"/>
                  <a:pt x="94" y="1221"/>
                  <a:pt x="94" y="1219"/>
                </a:cubicBezTo>
                <a:cubicBezTo>
                  <a:pt x="109" y="1228"/>
                  <a:pt x="115" y="1227"/>
                  <a:pt x="117" y="1230"/>
                </a:cubicBezTo>
                <a:cubicBezTo>
                  <a:pt x="148" y="1252"/>
                  <a:pt x="153" y="1256"/>
                  <a:pt x="161" y="1257"/>
                </a:cubicBezTo>
                <a:cubicBezTo>
                  <a:pt x="206" y="1287"/>
                  <a:pt x="219" y="1293"/>
                  <a:pt x="232" y="1299"/>
                </a:cubicBezTo>
                <a:cubicBezTo>
                  <a:pt x="317" y="1344"/>
                  <a:pt x="337" y="1342"/>
                  <a:pt x="349" y="1348"/>
                </a:cubicBezTo>
                <a:cubicBezTo>
                  <a:pt x="465" y="1351"/>
                  <a:pt x="474" y="1354"/>
                  <a:pt x="477" y="1348"/>
                </a:cubicBezTo>
                <a:cubicBezTo>
                  <a:pt x="383" y="1343"/>
                  <a:pt x="365" y="1340"/>
                  <a:pt x="343" y="1340"/>
                </a:cubicBezTo>
                <a:cubicBezTo>
                  <a:pt x="290" y="1316"/>
                  <a:pt x="281" y="1319"/>
                  <a:pt x="279" y="1315"/>
                </a:cubicBezTo>
                <a:cubicBezTo>
                  <a:pt x="254" y="1296"/>
                  <a:pt x="242" y="1301"/>
                  <a:pt x="243" y="1293"/>
                </a:cubicBezTo>
                <a:cubicBezTo>
                  <a:pt x="164" y="1248"/>
                  <a:pt x="155" y="1245"/>
                  <a:pt x="149" y="1237"/>
                </a:cubicBezTo>
                <a:cubicBezTo>
                  <a:pt x="95" y="1207"/>
                  <a:pt x="88" y="1202"/>
                  <a:pt x="81" y="1196"/>
                </a:cubicBezTo>
                <a:cubicBezTo>
                  <a:pt x="4" y="1157"/>
                  <a:pt x="4" y="1153"/>
                  <a:pt x="0" y="1151"/>
                </a:cubicBezTo>
                <a:close/>
                <a:moveTo>
                  <a:pt x="70" y="1202"/>
                </a:moveTo>
                <a:cubicBezTo>
                  <a:pt x="73" y="1206"/>
                  <a:pt x="78" y="1207"/>
                  <a:pt x="82" y="1210"/>
                </a:cubicBezTo>
                <a:cubicBezTo>
                  <a:pt x="78" y="1220"/>
                  <a:pt x="75" y="1204"/>
                  <a:pt x="67" y="1208"/>
                </a:cubicBezTo>
                <a:cubicBezTo>
                  <a:pt x="64" y="1204"/>
                  <a:pt x="59" y="1202"/>
                  <a:pt x="55" y="1199"/>
                </a:cubicBezTo>
                <a:cubicBezTo>
                  <a:pt x="60" y="1190"/>
                  <a:pt x="63" y="1205"/>
                  <a:pt x="70" y="1202"/>
                </a:cubicBezTo>
                <a:close/>
                <a:moveTo>
                  <a:pt x="35" y="1185"/>
                </a:moveTo>
                <a:cubicBezTo>
                  <a:pt x="41" y="1188"/>
                  <a:pt x="46" y="1191"/>
                  <a:pt x="52" y="1194"/>
                </a:cubicBezTo>
                <a:cubicBezTo>
                  <a:pt x="50" y="1201"/>
                  <a:pt x="44" y="1187"/>
                  <a:pt x="35" y="1191"/>
                </a:cubicBezTo>
                <a:cubicBezTo>
                  <a:pt x="31" y="1185"/>
                  <a:pt x="25" y="1182"/>
                  <a:pt x="17" y="1180"/>
                </a:cubicBezTo>
                <a:cubicBezTo>
                  <a:pt x="20" y="1173"/>
                  <a:pt x="32" y="1182"/>
                  <a:pt x="35" y="1185"/>
                </a:cubicBezTo>
                <a:close/>
                <a:moveTo>
                  <a:pt x="29" y="1923"/>
                </a:moveTo>
                <a:cubicBezTo>
                  <a:pt x="24" y="1917"/>
                  <a:pt x="30" y="1914"/>
                  <a:pt x="34" y="1910"/>
                </a:cubicBezTo>
                <a:cubicBezTo>
                  <a:pt x="44" y="1877"/>
                  <a:pt x="46" y="1872"/>
                  <a:pt x="47" y="1866"/>
                </a:cubicBezTo>
                <a:cubicBezTo>
                  <a:pt x="62" y="1828"/>
                  <a:pt x="70" y="1818"/>
                  <a:pt x="74" y="1809"/>
                </a:cubicBezTo>
                <a:cubicBezTo>
                  <a:pt x="123" y="1738"/>
                  <a:pt x="116" y="1731"/>
                  <a:pt x="124" y="1727"/>
                </a:cubicBezTo>
                <a:cubicBezTo>
                  <a:pt x="146" y="1696"/>
                  <a:pt x="149" y="1692"/>
                  <a:pt x="150" y="1688"/>
                </a:cubicBezTo>
                <a:cubicBezTo>
                  <a:pt x="168" y="1656"/>
                  <a:pt x="165" y="1657"/>
                  <a:pt x="166" y="1660"/>
                </a:cubicBezTo>
                <a:cubicBezTo>
                  <a:pt x="143" y="1677"/>
                  <a:pt x="143" y="1690"/>
                  <a:pt x="139" y="1692"/>
                </a:cubicBezTo>
                <a:cubicBezTo>
                  <a:pt x="117" y="1719"/>
                  <a:pt x="117" y="1721"/>
                  <a:pt x="116" y="1723"/>
                </a:cubicBezTo>
                <a:cubicBezTo>
                  <a:pt x="73" y="1788"/>
                  <a:pt x="59" y="1797"/>
                  <a:pt x="52" y="1807"/>
                </a:cubicBezTo>
                <a:cubicBezTo>
                  <a:pt x="32" y="1842"/>
                  <a:pt x="29" y="1846"/>
                  <a:pt x="25" y="1850"/>
                </a:cubicBezTo>
                <a:cubicBezTo>
                  <a:pt x="7" y="1875"/>
                  <a:pt x="6" y="1884"/>
                  <a:pt x="0" y="1891"/>
                </a:cubicBezTo>
                <a:cubicBezTo>
                  <a:pt x="5" y="1904"/>
                  <a:pt x="3" y="1897"/>
                  <a:pt x="12" y="1893"/>
                </a:cubicBezTo>
                <a:cubicBezTo>
                  <a:pt x="35" y="1848"/>
                  <a:pt x="36" y="1847"/>
                  <a:pt x="36" y="1845"/>
                </a:cubicBezTo>
                <a:cubicBezTo>
                  <a:pt x="49" y="1838"/>
                  <a:pt x="48" y="1841"/>
                  <a:pt x="45" y="1843"/>
                </a:cubicBezTo>
                <a:cubicBezTo>
                  <a:pt x="31" y="1867"/>
                  <a:pt x="35" y="1879"/>
                  <a:pt x="26" y="1887"/>
                </a:cubicBezTo>
                <a:cubicBezTo>
                  <a:pt x="14" y="1906"/>
                  <a:pt x="22" y="1913"/>
                  <a:pt x="14" y="1916"/>
                </a:cubicBezTo>
                <a:cubicBezTo>
                  <a:pt x="0" y="1980"/>
                  <a:pt x="0" y="1980"/>
                  <a:pt x="0" y="1980"/>
                </a:cubicBezTo>
                <a:close/>
                <a:moveTo>
                  <a:pt x="1055" y="2111"/>
                </a:moveTo>
                <a:cubicBezTo>
                  <a:pt x="1052" y="2102"/>
                  <a:pt x="1048" y="2094"/>
                  <a:pt x="1043" y="2087"/>
                </a:cubicBezTo>
                <a:cubicBezTo>
                  <a:pt x="1043" y="2076"/>
                  <a:pt x="1032" y="2071"/>
                  <a:pt x="1036" y="2058"/>
                </a:cubicBezTo>
                <a:cubicBezTo>
                  <a:pt x="1029" y="2052"/>
                  <a:pt x="1031" y="2040"/>
                  <a:pt x="1028" y="2032"/>
                </a:cubicBezTo>
                <a:cubicBezTo>
                  <a:pt x="1026" y="2022"/>
                  <a:pt x="1023" y="2012"/>
                  <a:pt x="1024" y="2001"/>
                </a:cubicBezTo>
                <a:cubicBezTo>
                  <a:pt x="1020" y="1993"/>
                  <a:pt x="1020" y="1983"/>
                  <a:pt x="1023" y="1970"/>
                </a:cubicBezTo>
                <a:cubicBezTo>
                  <a:pt x="1018" y="1968"/>
                  <a:pt x="1026" y="1958"/>
                  <a:pt x="1022" y="1955"/>
                </a:cubicBezTo>
                <a:cubicBezTo>
                  <a:pt x="1021" y="1950"/>
                  <a:pt x="1029" y="1939"/>
                  <a:pt x="1023" y="1937"/>
                </a:cubicBezTo>
                <a:cubicBezTo>
                  <a:pt x="1019" y="1939"/>
                  <a:pt x="1012" y="1956"/>
                  <a:pt x="1017" y="1960"/>
                </a:cubicBezTo>
                <a:cubicBezTo>
                  <a:pt x="1016" y="1965"/>
                  <a:pt x="1016" y="1969"/>
                  <a:pt x="1017" y="1972"/>
                </a:cubicBezTo>
                <a:cubicBezTo>
                  <a:pt x="1016" y="1976"/>
                  <a:pt x="1013" y="1982"/>
                  <a:pt x="1017" y="1984"/>
                </a:cubicBezTo>
                <a:cubicBezTo>
                  <a:pt x="1016" y="2000"/>
                  <a:pt x="1018" y="2015"/>
                  <a:pt x="1020" y="2029"/>
                </a:cubicBezTo>
                <a:cubicBezTo>
                  <a:pt x="1017" y="2034"/>
                  <a:pt x="1010" y="2032"/>
                  <a:pt x="1010" y="2042"/>
                </a:cubicBezTo>
                <a:cubicBezTo>
                  <a:pt x="1015" y="2047"/>
                  <a:pt x="1011" y="2058"/>
                  <a:pt x="1014" y="2064"/>
                </a:cubicBezTo>
                <a:cubicBezTo>
                  <a:pt x="1012" y="2073"/>
                  <a:pt x="1016" y="2078"/>
                  <a:pt x="1017" y="2086"/>
                </a:cubicBezTo>
                <a:cubicBezTo>
                  <a:pt x="1020" y="2099"/>
                  <a:pt x="1020" y="2115"/>
                  <a:pt x="1027" y="2127"/>
                </a:cubicBezTo>
                <a:cubicBezTo>
                  <a:pt x="1026" y="2140"/>
                  <a:pt x="1032" y="2149"/>
                  <a:pt x="1035" y="2161"/>
                </a:cubicBezTo>
                <a:cubicBezTo>
                  <a:pt x="1046" y="2161"/>
                  <a:pt x="1046" y="2161"/>
                  <a:pt x="1046" y="2161"/>
                </a:cubicBezTo>
                <a:cubicBezTo>
                  <a:pt x="1045" y="2157"/>
                  <a:pt x="1044" y="2153"/>
                  <a:pt x="1042" y="2149"/>
                </a:cubicBezTo>
                <a:cubicBezTo>
                  <a:pt x="1042" y="2143"/>
                  <a:pt x="1038" y="2139"/>
                  <a:pt x="1037" y="2133"/>
                </a:cubicBezTo>
                <a:cubicBezTo>
                  <a:pt x="1039" y="2126"/>
                  <a:pt x="1035" y="2123"/>
                  <a:pt x="1032" y="2120"/>
                </a:cubicBezTo>
                <a:cubicBezTo>
                  <a:pt x="1033" y="2095"/>
                  <a:pt x="1020" y="2079"/>
                  <a:pt x="1022" y="2054"/>
                </a:cubicBezTo>
                <a:cubicBezTo>
                  <a:pt x="1030" y="2055"/>
                  <a:pt x="1022" y="2065"/>
                  <a:pt x="1028" y="2068"/>
                </a:cubicBezTo>
                <a:cubicBezTo>
                  <a:pt x="1031" y="2070"/>
                  <a:pt x="1031" y="2075"/>
                  <a:pt x="1030" y="2080"/>
                </a:cubicBezTo>
                <a:cubicBezTo>
                  <a:pt x="1035" y="2087"/>
                  <a:pt x="1039" y="2094"/>
                  <a:pt x="1039" y="2104"/>
                </a:cubicBezTo>
                <a:cubicBezTo>
                  <a:pt x="1050" y="2121"/>
                  <a:pt x="1057" y="2141"/>
                  <a:pt x="1065" y="2161"/>
                </a:cubicBezTo>
                <a:cubicBezTo>
                  <a:pt x="1075" y="2161"/>
                  <a:pt x="1075" y="2161"/>
                  <a:pt x="1075" y="2161"/>
                </a:cubicBezTo>
                <a:cubicBezTo>
                  <a:pt x="1075" y="2150"/>
                  <a:pt x="1068" y="2144"/>
                  <a:pt x="1067" y="2135"/>
                </a:cubicBezTo>
                <a:cubicBezTo>
                  <a:pt x="1062" y="2127"/>
                  <a:pt x="1058" y="2119"/>
                  <a:pt x="1055" y="2111"/>
                </a:cubicBezTo>
                <a:close/>
                <a:moveTo>
                  <a:pt x="1023" y="2051"/>
                </a:moveTo>
                <a:cubicBezTo>
                  <a:pt x="1014" y="2052"/>
                  <a:pt x="1020" y="2044"/>
                  <a:pt x="1020" y="2039"/>
                </a:cubicBezTo>
                <a:cubicBezTo>
                  <a:pt x="1024" y="2041"/>
                  <a:pt x="1024" y="2046"/>
                  <a:pt x="1023" y="2051"/>
                </a:cubicBezTo>
                <a:close/>
                <a:moveTo>
                  <a:pt x="1015" y="2136"/>
                </a:moveTo>
                <a:cubicBezTo>
                  <a:pt x="1005" y="2126"/>
                  <a:pt x="1005" y="2111"/>
                  <a:pt x="998" y="2099"/>
                </a:cubicBezTo>
                <a:cubicBezTo>
                  <a:pt x="1001" y="2092"/>
                  <a:pt x="995" y="2091"/>
                  <a:pt x="999" y="2084"/>
                </a:cubicBezTo>
                <a:cubicBezTo>
                  <a:pt x="995" y="2081"/>
                  <a:pt x="1003" y="2070"/>
                  <a:pt x="994" y="2071"/>
                </a:cubicBezTo>
                <a:cubicBezTo>
                  <a:pt x="985" y="2097"/>
                  <a:pt x="999" y="2110"/>
                  <a:pt x="998" y="2132"/>
                </a:cubicBezTo>
                <a:cubicBezTo>
                  <a:pt x="1003" y="2139"/>
                  <a:pt x="1005" y="2149"/>
                  <a:pt x="1007" y="2158"/>
                </a:cubicBezTo>
                <a:cubicBezTo>
                  <a:pt x="1007" y="2159"/>
                  <a:pt x="1008" y="2160"/>
                  <a:pt x="1009" y="2161"/>
                </a:cubicBezTo>
                <a:cubicBezTo>
                  <a:pt x="1019" y="2161"/>
                  <a:pt x="1019" y="2161"/>
                  <a:pt x="1019" y="2161"/>
                </a:cubicBezTo>
                <a:cubicBezTo>
                  <a:pt x="1019" y="2160"/>
                  <a:pt x="1019" y="2159"/>
                  <a:pt x="1018" y="2158"/>
                </a:cubicBezTo>
                <a:cubicBezTo>
                  <a:pt x="1019" y="2150"/>
                  <a:pt x="1011" y="2147"/>
                  <a:pt x="1015" y="2136"/>
                </a:cubicBezTo>
                <a:close/>
                <a:moveTo>
                  <a:pt x="3774" y="1597"/>
                </a:moveTo>
                <a:cubicBezTo>
                  <a:pt x="3765" y="1591"/>
                  <a:pt x="3753" y="1597"/>
                  <a:pt x="3745" y="1588"/>
                </a:cubicBezTo>
                <a:cubicBezTo>
                  <a:pt x="3741" y="1588"/>
                  <a:pt x="3738" y="1588"/>
                  <a:pt x="3735" y="1587"/>
                </a:cubicBezTo>
                <a:cubicBezTo>
                  <a:pt x="3718" y="1585"/>
                  <a:pt x="3703" y="1579"/>
                  <a:pt x="3686" y="1576"/>
                </a:cubicBezTo>
                <a:cubicBezTo>
                  <a:pt x="3676" y="1577"/>
                  <a:pt x="3668" y="1571"/>
                  <a:pt x="3658" y="1570"/>
                </a:cubicBezTo>
                <a:cubicBezTo>
                  <a:pt x="3655" y="1560"/>
                  <a:pt x="3649" y="1569"/>
                  <a:pt x="3645" y="1564"/>
                </a:cubicBezTo>
                <a:cubicBezTo>
                  <a:pt x="3640" y="1559"/>
                  <a:pt x="3633" y="1565"/>
                  <a:pt x="3630" y="1557"/>
                </a:cubicBezTo>
                <a:cubicBezTo>
                  <a:pt x="3625" y="1560"/>
                  <a:pt x="3623" y="1556"/>
                  <a:pt x="3619" y="1556"/>
                </a:cubicBezTo>
                <a:cubicBezTo>
                  <a:pt x="3613" y="1564"/>
                  <a:pt x="3612" y="1550"/>
                  <a:pt x="3606" y="1558"/>
                </a:cubicBezTo>
                <a:cubicBezTo>
                  <a:pt x="3600" y="1553"/>
                  <a:pt x="3591" y="1556"/>
                  <a:pt x="3584" y="1554"/>
                </a:cubicBezTo>
                <a:cubicBezTo>
                  <a:pt x="3581" y="1551"/>
                  <a:pt x="3576" y="1556"/>
                  <a:pt x="3574" y="1550"/>
                </a:cubicBezTo>
                <a:cubicBezTo>
                  <a:pt x="3569" y="1553"/>
                  <a:pt x="3567" y="1545"/>
                  <a:pt x="3561" y="1551"/>
                </a:cubicBezTo>
                <a:cubicBezTo>
                  <a:pt x="3556" y="1543"/>
                  <a:pt x="3546" y="1551"/>
                  <a:pt x="3540" y="1544"/>
                </a:cubicBezTo>
                <a:cubicBezTo>
                  <a:pt x="3534" y="1547"/>
                  <a:pt x="3528" y="1548"/>
                  <a:pt x="3523" y="1544"/>
                </a:cubicBezTo>
                <a:cubicBezTo>
                  <a:pt x="3517" y="1548"/>
                  <a:pt x="3512" y="1545"/>
                  <a:pt x="3506" y="1545"/>
                </a:cubicBezTo>
                <a:cubicBezTo>
                  <a:pt x="3500" y="1551"/>
                  <a:pt x="3496" y="1545"/>
                  <a:pt x="3490" y="1551"/>
                </a:cubicBezTo>
                <a:cubicBezTo>
                  <a:pt x="3485" y="1550"/>
                  <a:pt x="3475" y="1555"/>
                  <a:pt x="3479" y="1561"/>
                </a:cubicBezTo>
                <a:cubicBezTo>
                  <a:pt x="3494" y="1558"/>
                  <a:pt x="3507" y="1561"/>
                  <a:pt x="3523" y="1555"/>
                </a:cubicBezTo>
                <a:cubicBezTo>
                  <a:pt x="3530" y="1561"/>
                  <a:pt x="3541" y="1555"/>
                  <a:pt x="3549" y="1559"/>
                </a:cubicBezTo>
                <a:cubicBezTo>
                  <a:pt x="3559" y="1558"/>
                  <a:pt x="3566" y="1564"/>
                  <a:pt x="3576" y="1563"/>
                </a:cubicBezTo>
                <a:cubicBezTo>
                  <a:pt x="3593" y="1568"/>
                  <a:pt x="3612" y="1569"/>
                  <a:pt x="3631" y="1570"/>
                </a:cubicBezTo>
                <a:cubicBezTo>
                  <a:pt x="3635" y="1574"/>
                  <a:pt x="3640" y="1572"/>
                  <a:pt x="3643" y="1579"/>
                </a:cubicBezTo>
                <a:cubicBezTo>
                  <a:pt x="3650" y="1572"/>
                  <a:pt x="3652" y="1585"/>
                  <a:pt x="3658" y="1580"/>
                </a:cubicBezTo>
                <a:cubicBezTo>
                  <a:pt x="3664" y="1586"/>
                  <a:pt x="3673" y="1584"/>
                  <a:pt x="3680" y="1587"/>
                </a:cubicBezTo>
                <a:cubicBezTo>
                  <a:pt x="3682" y="1588"/>
                  <a:pt x="3683" y="1589"/>
                  <a:pt x="3685" y="1591"/>
                </a:cubicBezTo>
                <a:cubicBezTo>
                  <a:pt x="3696" y="1584"/>
                  <a:pt x="3703" y="1597"/>
                  <a:pt x="3714" y="1593"/>
                </a:cubicBezTo>
                <a:cubicBezTo>
                  <a:pt x="3722" y="1603"/>
                  <a:pt x="3735" y="1594"/>
                  <a:pt x="3743" y="1602"/>
                </a:cubicBezTo>
                <a:cubicBezTo>
                  <a:pt x="3776" y="1609"/>
                  <a:pt x="3808" y="1614"/>
                  <a:pt x="3840" y="1621"/>
                </a:cubicBezTo>
                <a:cubicBezTo>
                  <a:pt x="3840" y="1609"/>
                  <a:pt x="3840" y="1609"/>
                  <a:pt x="3840" y="1609"/>
                </a:cubicBezTo>
                <a:cubicBezTo>
                  <a:pt x="3828" y="1606"/>
                  <a:pt x="3815" y="1604"/>
                  <a:pt x="3803" y="1599"/>
                </a:cubicBezTo>
                <a:cubicBezTo>
                  <a:pt x="3791" y="1606"/>
                  <a:pt x="3785" y="1593"/>
                  <a:pt x="3774" y="1597"/>
                </a:cubicBezTo>
                <a:close/>
                <a:moveTo>
                  <a:pt x="1087" y="2104"/>
                </a:moveTo>
                <a:cubicBezTo>
                  <a:pt x="1080" y="2082"/>
                  <a:pt x="1073" y="2060"/>
                  <a:pt x="1069" y="2036"/>
                </a:cubicBezTo>
                <a:cubicBezTo>
                  <a:pt x="1070" y="2030"/>
                  <a:pt x="1069" y="2024"/>
                  <a:pt x="1068" y="2018"/>
                </a:cubicBezTo>
                <a:cubicBezTo>
                  <a:pt x="1069" y="2010"/>
                  <a:pt x="1075" y="2000"/>
                  <a:pt x="1067" y="1997"/>
                </a:cubicBezTo>
                <a:cubicBezTo>
                  <a:pt x="1060" y="2006"/>
                  <a:pt x="1063" y="2019"/>
                  <a:pt x="1060" y="2037"/>
                </a:cubicBezTo>
                <a:cubicBezTo>
                  <a:pt x="1065" y="2043"/>
                  <a:pt x="1063" y="2054"/>
                  <a:pt x="1065" y="2062"/>
                </a:cubicBezTo>
                <a:cubicBezTo>
                  <a:pt x="1065" y="2072"/>
                  <a:pt x="1071" y="2078"/>
                  <a:pt x="1070" y="2088"/>
                </a:cubicBezTo>
                <a:cubicBezTo>
                  <a:pt x="1076" y="2094"/>
                  <a:pt x="1074" y="2104"/>
                  <a:pt x="1079" y="2111"/>
                </a:cubicBezTo>
                <a:cubicBezTo>
                  <a:pt x="1081" y="2120"/>
                  <a:pt x="1086" y="2128"/>
                  <a:pt x="1087" y="2137"/>
                </a:cubicBezTo>
                <a:cubicBezTo>
                  <a:pt x="1091" y="2145"/>
                  <a:pt x="1094" y="2153"/>
                  <a:pt x="1097" y="2161"/>
                </a:cubicBezTo>
                <a:cubicBezTo>
                  <a:pt x="1111" y="2161"/>
                  <a:pt x="1111" y="2161"/>
                  <a:pt x="1111" y="2161"/>
                </a:cubicBezTo>
                <a:cubicBezTo>
                  <a:pt x="1109" y="2152"/>
                  <a:pt x="1102" y="2146"/>
                  <a:pt x="1103" y="2135"/>
                </a:cubicBezTo>
                <a:cubicBezTo>
                  <a:pt x="1093" y="2127"/>
                  <a:pt x="1093" y="2114"/>
                  <a:pt x="1087" y="2104"/>
                </a:cubicBezTo>
                <a:close/>
                <a:moveTo>
                  <a:pt x="1121" y="2089"/>
                </a:moveTo>
                <a:cubicBezTo>
                  <a:pt x="1117" y="2074"/>
                  <a:pt x="1115" y="2058"/>
                  <a:pt x="1112" y="2042"/>
                </a:cubicBezTo>
                <a:cubicBezTo>
                  <a:pt x="1113" y="2033"/>
                  <a:pt x="1107" y="2028"/>
                  <a:pt x="1110" y="2017"/>
                </a:cubicBezTo>
                <a:cubicBezTo>
                  <a:pt x="1112" y="2012"/>
                  <a:pt x="1108" y="2010"/>
                  <a:pt x="1110" y="2005"/>
                </a:cubicBezTo>
                <a:cubicBezTo>
                  <a:pt x="1103" y="2005"/>
                  <a:pt x="1115" y="1993"/>
                  <a:pt x="1104" y="1995"/>
                </a:cubicBezTo>
                <a:cubicBezTo>
                  <a:pt x="1103" y="2007"/>
                  <a:pt x="1106" y="2017"/>
                  <a:pt x="1103" y="2031"/>
                </a:cubicBezTo>
                <a:cubicBezTo>
                  <a:pt x="1106" y="2036"/>
                  <a:pt x="1104" y="2043"/>
                  <a:pt x="1108" y="2047"/>
                </a:cubicBezTo>
                <a:cubicBezTo>
                  <a:pt x="1106" y="2054"/>
                  <a:pt x="1106" y="2061"/>
                  <a:pt x="1109" y="2065"/>
                </a:cubicBezTo>
                <a:cubicBezTo>
                  <a:pt x="1111" y="2089"/>
                  <a:pt x="1115" y="2113"/>
                  <a:pt x="1121" y="2134"/>
                </a:cubicBezTo>
                <a:cubicBezTo>
                  <a:pt x="1124" y="2143"/>
                  <a:pt x="1126" y="2152"/>
                  <a:pt x="1129" y="2161"/>
                </a:cubicBezTo>
                <a:cubicBezTo>
                  <a:pt x="1142" y="2161"/>
                  <a:pt x="1142" y="2161"/>
                  <a:pt x="1142" y="2161"/>
                </a:cubicBezTo>
                <a:cubicBezTo>
                  <a:pt x="1139" y="2152"/>
                  <a:pt x="1137" y="2143"/>
                  <a:pt x="1133" y="2134"/>
                </a:cubicBezTo>
                <a:cubicBezTo>
                  <a:pt x="1128" y="2120"/>
                  <a:pt x="1124" y="2105"/>
                  <a:pt x="1121" y="2089"/>
                </a:cubicBezTo>
                <a:close/>
                <a:moveTo>
                  <a:pt x="84" y="1642"/>
                </a:moveTo>
                <a:cubicBezTo>
                  <a:pt x="87" y="1632"/>
                  <a:pt x="72" y="1640"/>
                  <a:pt x="69" y="1634"/>
                </a:cubicBezTo>
                <a:cubicBezTo>
                  <a:pt x="60" y="1635"/>
                  <a:pt x="57" y="1629"/>
                  <a:pt x="46" y="1632"/>
                </a:cubicBezTo>
                <a:cubicBezTo>
                  <a:pt x="44" y="1625"/>
                  <a:pt x="31" y="1630"/>
                  <a:pt x="29" y="1623"/>
                </a:cubicBezTo>
                <a:cubicBezTo>
                  <a:pt x="20" y="1624"/>
                  <a:pt x="15" y="1620"/>
                  <a:pt x="8" y="1618"/>
                </a:cubicBezTo>
                <a:cubicBezTo>
                  <a:pt x="6" y="1617"/>
                  <a:pt x="3" y="1616"/>
                  <a:pt x="0" y="1615"/>
                </a:cubicBezTo>
                <a:cubicBezTo>
                  <a:pt x="0" y="1623"/>
                  <a:pt x="0" y="1623"/>
                  <a:pt x="0" y="1623"/>
                </a:cubicBezTo>
                <a:cubicBezTo>
                  <a:pt x="8" y="1624"/>
                  <a:pt x="14" y="1626"/>
                  <a:pt x="20" y="1629"/>
                </a:cubicBezTo>
                <a:cubicBezTo>
                  <a:pt x="42" y="1633"/>
                  <a:pt x="63" y="1637"/>
                  <a:pt x="84" y="1642"/>
                </a:cubicBezTo>
                <a:close/>
                <a:moveTo>
                  <a:pt x="1168" y="2102"/>
                </a:moveTo>
                <a:cubicBezTo>
                  <a:pt x="1168" y="2095"/>
                  <a:pt x="1170" y="2087"/>
                  <a:pt x="1168" y="2081"/>
                </a:cubicBezTo>
                <a:cubicBezTo>
                  <a:pt x="1168" y="2069"/>
                  <a:pt x="1174" y="2069"/>
                  <a:pt x="1167" y="2063"/>
                </a:cubicBezTo>
                <a:cubicBezTo>
                  <a:pt x="1163" y="2072"/>
                  <a:pt x="1162" y="2081"/>
                  <a:pt x="1163" y="2088"/>
                </a:cubicBezTo>
                <a:cubicBezTo>
                  <a:pt x="1161" y="2093"/>
                  <a:pt x="1161" y="2097"/>
                  <a:pt x="1163" y="2100"/>
                </a:cubicBezTo>
                <a:cubicBezTo>
                  <a:pt x="1162" y="2105"/>
                  <a:pt x="1159" y="2111"/>
                  <a:pt x="1163" y="2112"/>
                </a:cubicBezTo>
                <a:cubicBezTo>
                  <a:pt x="1158" y="2123"/>
                  <a:pt x="1161" y="2129"/>
                  <a:pt x="1159" y="2138"/>
                </a:cubicBezTo>
                <a:cubicBezTo>
                  <a:pt x="1156" y="2145"/>
                  <a:pt x="1164" y="2157"/>
                  <a:pt x="1156" y="2159"/>
                </a:cubicBezTo>
                <a:cubicBezTo>
                  <a:pt x="1158" y="2152"/>
                  <a:pt x="1155" y="2147"/>
                  <a:pt x="1154" y="2146"/>
                </a:cubicBezTo>
                <a:cubicBezTo>
                  <a:pt x="1153" y="2145"/>
                  <a:pt x="1155" y="2142"/>
                  <a:pt x="1155" y="2140"/>
                </a:cubicBezTo>
                <a:cubicBezTo>
                  <a:pt x="1155" y="2140"/>
                  <a:pt x="1153" y="2140"/>
                  <a:pt x="1152" y="2140"/>
                </a:cubicBezTo>
                <a:cubicBezTo>
                  <a:pt x="1152" y="2139"/>
                  <a:pt x="1152" y="2132"/>
                  <a:pt x="1152" y="2131"/>
                </a:cubicBezTo>
                <a:cubicBezTo>
                  <a:pt x="1150" y="2126"/>
                  <a:pt x="1149" y="2117"/>
                  <a:pt x="1150" y="2115"/>
                </a:cubicBezTo>
                <a:cubicBezTo>
                  <a:pt x="1151" y="2112"/>
                  <a:pt x="1148" y="2113"/>
                  <a:pt x="1148" y="2111"/>
                </a:cubicBezTo>
                <a:cubicBezTo>
                  <a:pt x="1145" y="2096"/>
                  <a:pt x="1144" y="2079"/>
                  <a:pt x="1143" y="2062"/>
                </a:cubicBezTo>
                <a:cubicBezTo>
                  <a:pt x="1144" y="2044"/>
                  <a:pt x="1138" y="2030"/>
                  <a:pt x="1142" y="2011"/>
                </a:cubicBezTo>
                <a:cubicBezTo>
                  <a:pt x="1142" y="2007"/>
                  <a:pt x="1139" y="2004"/>
                  <a:pt x="1142" y="1999"/>
                </a:cubicBezTo>
                <a:cubicBezTo>
                  <a:pt x="1134" y="1999"/>
                  <a:pt x="1147" y="1986"/>
                  <a:pt x="1139" y="1986"/>
                </a:cubicBezTo>
                <a:cubicBezTo>
                  <a:pt x="1142" y="1976"/>
                  <a:pt x="1143" y="1967"/>
                  <a:pt x="1137" y="1962"/>
                </a:cubicBezTo>
                <a:cubicBezTo>
                  <a:pt x="1131" y="2001"/>
                  <a:pt x="1136" y="2035"/>
                  <a:pt x="1134" y="2072"/>
                </a:cubicBezTo>
                <a:cubicBezTo>
                  <a:pt x="1138" y="2074"/>
                  <a:pt x="1135" y="2079"/>
                  <a:pt x="1134" y="2084"/>
                </a:cubicBezTo>
                <a:cubicBezTo>
                  <a:pt x="1139" y="2086"/>
                  <a:pt x="1133" y="2094"/>
                  <a:pt x="1137" y="2097"/>
                </a:cubicBezTo>
                <a:cubicBezTo>
                  <a:pt x="1142" y="2103"/>
                  <a:pt x="1134" y="2117"/>
                  <a:pt x="1142" y="2122"/>
                </a:cubicBezTo>
                <a:cubicBezTo>
                  <a:pt x="1143" y="2131"/>
                  <a:pt x="1143" y="2140"/>
                  <a:pt x="1144" y="2149"/>
                </a:cubicBezTo>
                <a:cubicBezTo>
                  <a:pt x="1146" y="2153"/>
                  <a:pt x="1147" y="2157"/>
                  <a:pt x="1147" y="2161"/>
                </a:cubicBezTo>
                <a:cubicBezTo>
                  <a:pt x="1172" y="2161"/>
                  <a:pt x="1172" y="2161"/>
                  <a:pt x="1172" y="2161"/>
                </a:cubicBezTo>
                <a:cubicBezTo>
                  <a:pt x="1169" y="2155"/>
                  <a:pt x="1169" y="2147"/>
                  <a:pt x="1167" y="2141"/>
                </a:cubicBezTo>
                <a:cubicBezTo>
                  <a:pt x="1169" y="2129"/>
                  <a:pt x="1168" y="2118"/>
                  <a:pt x="1168" y="2102"/>
                </a:cubicBezTo>
                <a:close/>
                <a:moveTo>
                  <a:pt x="1211" y="2053"/>
                </a:moveTo>
                <a:cubicBezTo>
                  <a:pt x="1208" y="2066"/>
                  <a:pt x="1204" y="2080"/>
                  <a:pt x="1201" y="2093"/>
                </a:cubicBezTo>
                <a:cubicBezTo>
                  <a:pt x="1199" y="2112"/>
                  <a:pt x="1196" y="2132"/>
                  <a:pt x="1191" y="2153"/>
                </a:cubicBezTo>
                <a:cubicBezTo>
                  <a:pt x="1192" y="2155"/>
                  <a:pt x="1192" y="2158"/>
                  <a:pt x="1192" y="2161"/>
                </a:cubicBezTo>
                <a:cubicBezTo>
                  <a:pt x="1201" y="2161"/>
                  <a:pt x="1201" y="2161"/>
                  <a:pt x="1201" y="2161"/>
                </a:cubicBezTo>
                <a:cubicBezTo>
                  <a:pt x="1204" y="2134"/>
                  <a:pt x="1209" y="2110"/>
                  <a:pt x="1209" y="2083"/>
                </a:cubicBezTo>
                <a:cubicBezTo>
                  <a:pt x="1211" y="2073"/>
                  <a:pt x="1221" y="2057"/>
                  <a:pt x="1211" y="2053"/>
                </a:cubicBezTo>
                <a:close/>
                <a:moveTo>
                  <a:pt x="3" y="1812"/>
                </a:moveTo>
                <a:cubicBezTo>
                  <a:pt x="15" y="1804"/>
                  <a:pt x="13" y="1794"/>
                  <a:pt x="25" y="1787"/>
                </a:cubicBezTo>
                <a:cubicBezTo>
                  <a:pt x="28" y="1782"/>
                  <a:pt x="34" y="1779"/>
                  <a:pt x="33" y="1774"/>
                </a:cubicBezTo>
                <a:cubicBezTo>
                  <a:pt x="39" y="1769"/>
                  <a:pt x="44" y="1765"/>
                  <a:pt x="45" y="1759"/>
                </a:cubicBezTo>
                <a:cubicBezTo>
                  <a:pt x="26" y="1773"/>
                  <a:pt x="12" y="1788"/>
                  <a:pt x="0" y="1803"/>
                </a:cubicBezTo>
                <a:cubicBezTo>
                  <a:pt x="0" y="1818"/>
                  <a:pt x="0" y="1818"/>
                  <a:pt x="0" y="1818"/>
                </a:cubicBezTo>
                <a:cubicBezTo>
                  <a:pt x="2" y="1816"/>
                  <a:pt x="4" y="1814"/>
                  <a:pt x="3" y="1812"/>
                </a:cubicBezTo>
                <a:close/>
                <a:moveTo>
                  <a:pt x="61" y="2080"/>
                </a:moveTo>
                <a:cubicBezTo>
                  <a:pt x="72" y="2073"/>
                  <a:pt x="81" y="2079"/>
                  <a:pt x="92" y="2069"/>
                </a:cubicBezTo>
                <a:cubicBezTo>
                  <a:pt x="158" y="2058"/>
                  <a:pt x="160" y="2071"/>
                  <a:pt x="167" y="2061"/>
                </a:cubicBezTo>
                <a:cubicBezTo>
                  <a:pt x="246" y="2065"/>
                  <a:pt x="264" y="2056"/>
                  <a:pt x="280" y="2062"/>
                </a:cubicBezTo>
                <a:cubicBezTo>
                  <a:pt x="346" y="2063"/>
                  <a:pt x="349" y="2073"/>
                  <a:pt x="354" y="2068"/>
                </a:cubicBezTo>
                <a:cubicBezTo>
                  <a:pt x="394" y="2077"/>
                  <a:pt x="399" y="2069"/>
                  <a:pt x="403" y="2074"/>
                </a:cubicBezTo>
                <a:cubicBezTo>
                  <a:pt x="443" y="2084"/>
                  <a:pt x="447" y="2085"/>
                  <a:pt x="450" y="2087"/>
                </a:cubicBezTo>
                <a:cubicBezTo>
                  <a:pt x="477" y="2102"/>
                  <a:pt x="483" y="2089"/>
                  <a:pt x="486" y="2098"/>
                </a:cubicBezTo>
                <a:cubicBezTo>
                  <a:pt x="526" y="2104"/>
                  <a:pt x="530" y="2105"/>
                  <a:pt x="534" y="2108"/>
                </a:cubicBezTo>
                <a:cubicBezTo>
                  <a:pt x="561" y="2108"/>
                  <a:pt x="572" y="2108"/>
                  <a:pt x="569" y="2102"/>
                </a:cubicBezTo>
                <a:cubicBezTo>
                  <a:pt x="510" y="2093"/>
                  <a:pt x="504" y="2091"/>
                  <a:pt x="498" y="2090"/>
                </a:cubicBezTo>
                <a:cubicBezTo>
                  <a:pt x="415" y="2067"/>
                  <a:pt x="405" y="2061"/>
                  <a:pt x="392" y="2063"/>
                </a:cubicBezTo>
                <a:cubicBezTo>
                  <a:pt x="314" y="2045"/>
                  <a:pt x="307" y="2053"/>
                  <a:pt x="301" y="2052"/>
                </a:cubicBezTo>
                <a:cubicBezTo>
                  <a:pt x="235" y="2048"/>
                  <a:pt x="222" y="2050"/>
                  <a:pt x="209" y="2050"/>
                </a:cubicBezTo>
                <a:cubicBezTo>
                  <a:pt x="146" y="2052"/>
                  <a:pt x="139" y="2053"/>
                  <a:pt x="133" y="2056"/>
                </a:cubicBezTo>
                <a:cubicBezTo>
                  <a:pt x="32" y="2067"/>
                  <a:pt x="24" y="2078"/>
                  <a:pt x="18" y="2078"/>
                </a:cubicBezTo>
                <a:cubicBezTo>
                  <a:pt x="10" y="2091"/>
                  <a:pt x="20" y="2089"/>
                  <a:pt x="31" y="2087"/>
                </a:cubicBezTo>
                <a:close/>
                <a:moveTo>
                  <a:pt x="595" y="2136"/>
                </a:moveTo>
                <a:cubicBezTo>
                  <a:pt x="587" y="2131"/>
                  <a:pt x="577" y="2136"/>
                  <a:pt x="569" y="2133"/>
                </a:cubicBezTo>
                <a:cubicBezTo>
                  <a:pt x="483" y="2122"/>
                  <a:pt x="477" y="2123"/>
                  <a:pt x="474" y="2117"/>
                </a:cubicBezTo>
                <a:cubicBezTo>
                  <a:pt x="421" y="2114"/>
                  <a:pt x="414" y="2101"/>
                  <a:pt x="403" y="2105"/>
                </a:cubicBezTo>
                <a:cubicBezTo>
                  <a:pt x="248" y="2083"/>
                  <a:pt x="243" y="2078"/>
                  <a:pt x="236" y="2081"/>
                </a:cubicBezTo>
                <a:cubicBezTo>
                  <a:pt x="174" y="2080"/>
                  <a:pt x="168" y="2076"/>
                  <a:pt x="161" y="2083"/>
                </a:cubicBezTo>
                <a:cubicBezTo>
                  <a:pt x="128" y="2086"/>
                  <a:pt x="115" y="2085"/>
                  <a:pt x="101" y="2088"/>
                </a:cubicBezTo>
                <a:cubicBezTo>
                  <a:pt x="19" y="2094"/>
                  <a:pt x="10" y="2104"/>
                  <a:pt x="5" y="2100"/>
                </a:cubicBezTo>
                <a:cubicBezTo>
                  <a:pt x="8" y="2114"/>
                  <a:pt x="16" y="2111"/>
                  <a:pt x="23" y="2112"/>
                </a:cubicBezTo>
                <a:cubicBezTo>
                  <a:pt x="108" y="2099"/>
                  <a:pt x="113" y="2102"/>
                  <a:pt x="121" y="2096"/>
                </a:cubicBezTo>
                <a:cubicBezTo>
                  <a:pt x="164" y="2097"/>
                  <a:pt x="172" y="2090"/>
                  <a:pt x="178" y="2092"/>
                </a:cubicBezTo>
                <a:cubicBezTo>
                  <a:pt x="325" y="2095"/>
                  <a:pt x="332" y="2108"/>
                  <a:pt x="343" y="2104"/>
                </a:cubicBezTo>
                <a:cubicBezTo>
                  <a:pt x="441" y="2120"/>
                  <a:pt x="450" y="2125"/>
                  <a:pt x="459" y="2127"/>
                </a:cubicBezTo>
                <a:cubicBezTo>
                  <a:pt x="493" y="2135"/>
                  <a:pt x="495" y="2139"/>
                  <a:pt x="499" y="2138"/>
                </a:cubicBezTo>
                <a:cubicBezTo>
                  <a:pt x="537" y="2143"/>
                  <a:pt x="542" y="2137"/>
                  <a:pt x="544" y="2143"/>
                </a:cubicBezTo>
                <a:cubicBezTo>
                  <a:pt x="585" y="2145"/>
                  <a:pt x="590" y="2143"/>
                  <a:pt x="595" y="2147"/>
                </a:cubicBezTo>
                <a:cubicBezTo>
                  <a:pt x="634" y="2140"/>
                  <a:pt x="643" y="2135"/>
                  <a:pt x="639" y="2128"/>
                </a:cubicBezTo>
                <a:close/>
                <a:moveTo>
                  <a:pt x="995" y="2146"/>
                </a:moveTo>
                <a:cubicBezTo>
                  <a:pt x="988" y="2140"/>
                  <a:pt x="999" y="2125"/>
                  <a:pt x="990" y="2120"/>
                </a:cubicBezTo>
                <a:cubicBezTo>
                  <a:pt x="981" y="2132"/>
                  <a:pt x="987" y="2147"/>
                  <a:pt x="987" y="2161"/>
                </a:cubicBezTo>
                <a:cubicBezTo>
                  <a:pt x="995" y="2161"/>
                  <a:pt x="995" y="2161"/>
                  <a:pt x="995" y="2161"/>
                </a:cubicBezTo>
                <a:cubicBezTo>
                  <a:pt x="995" y="2156"/>
                  <a:pt x="994" y="2151"/>
                  <a:pt x="995" y="2146"/>
                </a:cubicBezTo>
                <a:close/>
                <a:moveTo>
                  <a:pt x="514" y="2146"/>
                </a:moveTo>
                <a:cubicBezTo>
                  <a:pt x="506" y="2145"/>
                  <a:pt x="499" y="2146"/>
                  <a:pt x="491" y="2147"/>
                </a:cubicBezTo>
                <a:cubicBezTo>
                  <a:pt x="419" y="2148"/>
                  <a:pt x="414" y="2136"/>
                  <a:pt x="406" y="2141"/>
                </a:cubicBezTo>
                <a:cubicBezTo>
                  <a:pt x="358" y="2140"/>
                  <a:pt x="354" y="2125"/>
                  <a:pt x="345" y="2133"/>
                </a:cubicBezTo>
                <a:cubicBezTo>
                  <a:pt x="311" y="2126"/>
                  <a:pt x="297" y="2125"/>
                  <a:pt x="282" y="2123"/>
                </a:cubicBezTo>
                <a:cubicBezTo>
                  <a:pt x="214" y="2116"/>
                  <a:pt x="206" y="2121"/>
                  <a:pt x="200" y="2120"/>
                </a:cubicBezTo>
                <a:cubicBezTo>
                  <a:pt x="151" y="2120"/>
                  <a:pt x="144" y="2119"/>
                  <a:pt x="137" y="2120"/>
                </a:cubicBezTo>
                <a:cubicBezTo>
                  <a:pt x="111" y="2118"/>
                  <a:pt x="106" y="2125"/>
                  <a:pt x="103" y="2122"/>
                </a:cubicBezTo>
                <a:cubicBezTo>
                  <a:pt x="40" y="2130"/>
                  <a:pt x="36" y="2131"/>
                  <a:pt x="32" y="2131"/>
                </a:cubicBezTo>
                <a:cubicBezTo>
                  <a:pt x="4" y="2137"/>
                  <a:pt x="2" y="2138"/>
                  <a:pt x="0" y="2139"/>
                </a:cubicBezTo>
                <a:cubicBezTo>
                  <a:pt x="60" y="2138"/>
                  <a:pt x="69" y="2138"/>
                  <a:pt x="80" y="2134"/>
                </a:cubicBezTo>
                <a:cubicBezTo>
                  <a:pt x="151" y="2133"/>
                  <a:pt x="162" y="2129"/>
                  <a:pt x="172" y="2131"/>
                </a:cubicBezTo>
                <a:cubicBezTo>
                  <a:pt x="273" y="2131"/>
                  <a:pt x="282" y="2138"/>
                  <a:pt x="293" y="2134"/>
                </a:cubicBezTo>
                <a:cubicBezTo>
                  <a:pt x="356" y="2145"/>
                  <a:pt x="360" y="2148"/>
                  <a:pt x="366" y="2144"/>
                </a:cubicBezTo>
                <a:cubicBezTo>
                  <a:pt x="431" y="2152"/>
                  <a:pt x="450" y="2156"/>
                  <a:pt x="471" y="2154"/>
                </a:cubicBezTo>
                <a:cubicBezTo>
                  <a:pt x="523" y="2147"/>
                  <a:pt x="527" y="2156"/>
                  <a:pt x="534" y="2150"/>
                </a:cubicBezTo>
                <a:close/>
              </a:path>
            </a:pathLst>
          </a:custGeom>
          <a:solidFill>
            <a:schemeClr val="accent1">
              <a:lumMod val="75000"/>
            </a:schemeClr>
          </a:solidFill>
          <a:ln>
            <a:noFill/>
          </a:ln>
        </p:spPr>
      </p:sp>
      <p:grpSp>
        <p:nvGrpSpPr>
          <p:cNvPr id="9" name="Group 8" title="Text Container Shape"/>
          <p:cNvGrpSpPr/>
          <p:nvPr/>
        </p:nvGrpSpPr>
        <p:grpSpPr>
          <a:xfrm>
            <a:off x="2452688" y="1262063"/>
            <a:ext cx="7286625" cy="4333875"/>
            <a:chOff x="2452688" y="1262063"/>
            <a:chExt cx="7286625" cy="4333875"/>
          </a:xfrm>
        </p:grpSpPr>
        <p:sp>
          <p:nvSpPr>
            <p:cNvPr id="175" name="Freeform 159"/>
            <p:cNvSpPr/>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solidFill>
              <a:schemeClr val="bg2"/>
            </a:solidFill>
            <a:ln w="0">
              <a:noFill/>
              <a:prstDash val="solid"/>
              <a:round/>
              <a:headEnd/>
              <a:tailEnd/>
            </a:ln>
          </p:spPr>
        </p:sp>
        <p:sp>
          <p:nvSpPr>
            <p:cNvPr id="180" name="Freeform 164"/>
            <p:cNvSpPr>
              <a:spLocks noEditPoints="1"/>
            </p:cNvSpPr>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accent1"/>
            </a:solidFill>
            <a:ln w="0">
              <a:noFill/>
              <a:prstDash val="solid"/>
              <a:round/>
              <a:headEnd/>
              <a:tailEnd/>
            </a:ln>
          </p:spPr>
        </p:sp>
        <p:cxnSp>
          <p:nvCxnSpPr>
            <p:cNvPr id="185" name="Straight Connector 184"/>
            <p:cNvCxnSpPr/>
            <p:nvPr/>
          </p:nvCxnSpPr>
          <p:spPr>
            <a:xfrm>
              <a:off x="5410200" y="3862794"/>
              <a:ext cx="13716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Date Placeholder 3"/>
          <p:cNvSpPr>
            <a:spLocks noGrp="1"/>
          </p:cNvSpPr>
          <p:nvPr>
            <p:ph type="dt" sz="half" idx="10"/>
          </p:nvPr>
        </p:nvSpPr>
        <p:spPr>
          <a:xfrm>
            <a:off x="8984743" y="6296730"/>
            <a:ext cx="2743200" cy="365125"/>
          </a:xfrm>
        </p:spPr>
        <p:txBody>
          <a:bodyPr/>
          <a:lstStyle>
            <a:lvl1pPr>
              <a:defRPr>
                <a:solidFill>
                  <a:schemeClr val="bg2"/>
                </a:solidFill>
              </a:defRPr>
            </a:lvl1pPr>
          </a:lstStyle>
          <a:p>
            <a:r>
              <a:rPr lang="en-US"/>
              <a:t>21.4.2020</a:t>
            </a:r>
            <a:endParaRPr lang="fi-FI"/>
          </a:p>
        </p:txBody>
      </p:sp>
      <p:sp>
        <p:nvSpPr>
          <p:cNvPr id="5" name="Footer Placeholder 4"/>
          <p:cNvSpPr>
            <a:spLocks noGrp="1"/>
          </p:cNvSpPr>
          <p:nvPr>
            <p:ph type="ftr" sz="quarter" idx="11"/>
          </p:nvPr>
        </p:nvSpPr>
        <p:spPr>
          <a:xfrm>
            <a:off x="4040910" y="6296730"/>
            <a:ext cx="4114800" cy="365125"/>
          </a:xfrm>
        </p:spPr>
        <p:txBody>
          <a:bodyPr/>
          <a:lstStyle>
            <a:lvl1pPr algn="ctr">
              <a:defRPr>
                <a:solidFill>
                  <a:schemeClr val="bg2"/>
                </a:solidFill>
              </a:defRPr>
            </a:lvl1pPr>
          </a:lstStyle>
          <a:p>
            <a:r>
              <a:rPr lang="fi-FI"/>
              <a:t>STEC</a:t>
            </a:r>
          </a:p>
        </p:txBody>
      </p:sp>
      <p:sp>
        <p:nvSpPr>
          <p:cNvPr id="6" name="Slide Number Placeholder 5"/>
          <p:cNvSpPr>
            <a:spLocks noGrp="1"/>
          </p:cNvSpPr>
          <p:nvPr>
            <p:ph type="sldNum" sz="quarter" idx="12"/>
          </p:nvPr>
        </p:nvSpPr>
        <p:spPr>
          <a:xfrm>
            <a:off x="464076" y="6296730"/>
            <a:ext cx="2781542" cy="365125"/>
          </a:xfrm>
        </p:spPr>
        <p:txBody>
          <a:bodyPr anchor="ctr"/>
          <a:lstStyle>
            <a:lvl1pPr algn="l">
              <a:defRPr sz="1200">
                <a:solidFill>
                  <a:schemeClr val="bg2"/>
                </a:solidFill>
              </a:defRPr>
            </a:lvl1pPr>
          </a:lstStyle>
          <a:p>
            <a:fld id="{E82D00F5-3129-4CB0-AE70-6696179FE902}" type="slidenum">
              <a:rPr lang="fi-FI" smtClean="0"/>
              <a:t>‹#›</a:t>
            </a:fld>
            <a:endParaRPr lang="fi-FI"/>
          </a:p>
        </p:txBody>
      </p:sp>
      <p:sp>
        <p:nvSpPr>
          <p:cNvPr id="2" name="Title 1"/>
          <p:cNvSpPr>
            <a:spLocks noGrp="1"/>
          </p:cNvSpPr>
          <p:nvPr>
            <p:ph type="title"/>
          </p:nvPr>
        </p:nvSpPr>
        <p:spPr>
          <a:xfrm>
            <a:off x="3162301" y="1830579"/>
            <a:ext cx="5859724" cy="1841715"/>
          </a:xfrm>
        </p:spPr>
        <p:txBody>
          <a:bodyPr anchor="t">
            <a:normAutofit/>
          </a:bodyPr>
          <a:lstStyle>
            <a:lvl1pPr algn="ctr">
              <a:lnSpc>
                <a:spcPct val="105000"/>
              </a:lnSpc>
              <a:defRPr sz="3900" baseline="0">
                <a:solidFill>
                  <a:schemeClr val="tx2">
                    <a:lumMod val="75000"/>
                    <a:lumOff val="2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3814584" y="4176131"/>
            <a:ext cx="4566474" cy="1038807"/>
          </a:xfrm>
        </p:spPr>
        <p:txBody>
          <a:bodyPr>
            <a:normAutofit/>
          </a:bodyPr>
          <a:lstStyle>
            <a:lvl1pPr marL="0" indent="0" algn="ctr">
              <a:lnSpc>
                <a:spcPct val="130000"/>
              </a:lnSpc>
              <a:spcBef>
                <a:spcPts val="0"/>
              </a:spcBef>
              <a:buNone/>
              <a:defRPr sz="2000" baseline="0">
                <a:solidFill>
                  <a:schemeClr val="tx2">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93476631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9" name="Google Shape;19;p4"/>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GB" smtClean="0"/>
              <a:pPr/>
              <a:t>‹#›</a:t>
            </a:fld>
            <a:endParaRPr lang="en-GB"/>
          </a:p>
        </p:txBody>
      </p:sp>
    </p:spTree>
    <p:extLst>
      <p:ext uri="{BB962C8B-B14F-4D97-AF65-F5344CB8AC3E}">
        <p14:creationId xmlns:p14="http://schemas.microsoft.com/office/powerpoint/2010/main" val="50656160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fld id="{55FF9548-BAAD-4422-AC22-8D662615BFB0}" type="datetimeFigureOut">
              <a:rPr lang="en-GB" smtClean="0"/>
              <a:t>14/05/2020</a:t>
            </a:fld>
            <a:endParaRPr lang="en-GB"/>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endParaRPr lang="en-GB"/>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A8B343AB-D1EF-4182-8367-F2DA5BE7D7AC}" type="slidenum">
              <a:rPr lang="en-GB" smtClean="0"/>
              <a:t>‹#›</a:t>
            </a:fld>
            <a:endParaRPr lang="en-GB"/>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51150220"/>
      </p:ext>
    </p:extLst>
  </p:cSld>
  <p:clrMapOvr>
    <a:masterClrMapping/>
  </p:clrMapOvr>
  <p:extLst>
    <p:ext uri="{DCECCB84-F9BA-43D5-87BE-67443E8EF086}">
      <p15:sldGuideLst xmlns:p15="http://schemas.microsoft.com/office/powerpoint/2012/main">
        <p15:guide id="1" orient="horz" pos="4056">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5FF9548-BAAD-4422-AC22-8D662615BFB0}" type="datetimeFigureOut">
              <a:rPr lang="en-GB" smtClean="0"/>
              <a:t>14/05/2020</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8B343AB-D1EF-4182-8367-F2DA5BE7D7AC}" type="slidenum">
              <a:rPr lang="en-GB" smtClean="0"/>
              <a:t>‹#›</a:t>
            </a:fld>
            <a:endParaRPr lang="en-GB"/>
          </a:p>
        </p:txBody>
      </p:sp>
    </p:spTree>
    <p:extLst>
      <p:ext uri="{BB962C8B-B14F-4D97-AF65-F5344CB8AC3E}">
        <p14:creationId xmlns:p14="http://schemas.microsoft.com/office/powerpoint/2010/main" val="105474675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fld id="{DB683634-E325-4EB5-A9D1-4FFF948BB92D}" type="datetimeFigureOut">
              <a:rPr lang="fi-FI" smtClean="0"/>
              <a:t>14.5.2020</a:t>
            </a:fld>
            <a:endParaRPr lang="fi-FI"/>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endParaRPr lang="fi-FI"/>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E82D00F5-3129-4CB0-AE70-6696179FE902}" type="slidenum">
              <a:rPr lang="fi-FI" smtClean="0"/>
              <a:t>‹#›</a:t>
            </a:fld>
            <a:endParaRPr lang="fi-FI"/>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260849873"/>
      </p:ext>
    </p:extLst>
  </p:cSld>
  <p:clrMapOvr>
    <a:masterClrMapping/>
  </p:clrMapOvr>
  <p:extLst>
    <p:ext uri="{DCECCB84-F9BA-43D5-87BE-67443E8EF086}">
      <p15:sldGuideLst xmlns:p15="http://schemas.microsoft.com/office/powerpoint/2012/main">
        <p15:guide id="1" orient="horz" pos="4056">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fi-FI"/>
          </a:p>
        </p:txBody>
      </p:sp>
      <p:sp>
        <p:nvSpPr>
          <p:cNvPr id="5" name="Footer Placeholder 4"/>
          <p:cNvSpPr>
            <a:spLocks noGrp="1"/>
          </p:cNvSpPr>
          <p:nvPr>
            <p:ph type="ftr" sz="quarter" idx="11"/>
          </p:nvPr>
        </p:nvSpPr>
        <p:spPr/>
        <p:txBody>
          <a:bodyPr/>
          <a:lstStyle/>
          <a:p>
            <a:endParaRPr lang="fi-FI"/>
          </a:p>
        </p:txBody>
      </p:sp>
      <p:sp>
        <p:nvSpPr>
          <p:cNvPr id="6" name="Slide Number Placeholder 5"/>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fi-FI" smtClean="0"/>
              <a:t>‹#›</a:t>
            </a:fld>
            <a:endParaRPr lang="fi-FI"/>
          </a:p>
        </p:txBody>
      </p:sp>
    </p:spTree>
    <p:extLst>
      <p:ext uri="{BB962C8B-B14F-4D97-AF65-F5344CB8AC3E}">
        <p14:creationId xmlns:p14="http://schemas.microsoft.com/office/powerpoint/2010/main" val="1249088880"/>
      </p:ext>
    </p:extLst>
  </p:cSld>
  <p:clrMapOvr>
    <a:masterClrMapping/>
  </p:clrMapOvr>
  <p:hf sldNum="0"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r>
              <a:rPr lang="en-US"/>
              <a:t>21.4.2020</a:t>
            </a:r>
            <a:endParaRPr lang="fi-FI"/>
          </a:p>
        </p:txBody>
      </p:sp>
      <p:sp>
        <p:nvSpPr>
          <p:cNvPr id="5" name="Footer Placeholder 4"/>
          <p:cNvSpPr>
            <a:spLocks noGrp="1"/>
          </p:cNvSpPr>
          <p:nvPr>
            <p:ph type="ftr" sz="quarter" idx="11"/>
          </p:nvPr>
        </p:nvSpPr>
        <p:spPr/>
        <p:txBody>
          <a:bodyPr/>
          <a:lstStyle/>
          <a:p>
            <a:r>
              <a:rPr lang="fi-FI"/>
              <a:t>STEC</a:t>
            </a:r>
          </a:p>
        </p:txBody>
      </p:sp>
      <p:sp>
        <p:nvSpPr>
          <p:cNvPr id="6" name="Slide Number Placeholder 5"/>
          <p:cNvSpPr>
            <a:spLocks noGrp="1"/>
          </p:cNvSpPr>
          <p:nvPr>
            <p:ph type="sldNum" sz="quarter" idx="12"/>
          </p:nvPr>
        </p:nvSpPr>
        <p:spPr/>
        <p:txBody>
          <a:bodyPr/>
          <a:lstStyle/>
          <a:p>
            <a:fld id="{E82D00F5-3129-4CB0-AE70-6696179FE902}" type="slidenum">
              <a:rPr lang="fi-FI" smtClean="0"/>
              <a:t>‹#›</a:t>
            </a:fld>
            <a:endParaRPr lang="fi-FI"/>
          </a:p>
        </p:txBody>
      </p:sp>
    </p:spTree>
    <p:extLst>
      <p:ext uri="{BB962C8B-B14F-4D97-AF65-F5344CB8AC3E}">
        <p14:creationId xmlns:p14="http://schemas.microsoft.com/office/powerpoint/2010/main" val="425474988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r>
              <a:rPr lang="en-US"/>
              <a:t>21.4.2020</a:t>
            </a:r>
            <a:endParaRPr lang="fi-FI"/>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r>
              <a:rPr lang="fi-FI"/>
              <a:t>STEC</a:t>
            </a:r>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E82D00F5-3129-4CB0-AE70-6696179FE902}" type="slidenum">
              <a:rPr lang="fi-FI" smtClean="0"/>
              <a:t>‹#›</a:t>
            </a:fld>
            <a:endParaRPr lang="fi-FI"/>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260849873"/>
      </p:ext>
    </p:extLst>
  </p:cSld>
  <p:clrMapOvr>
    <a:masterClrMapping/>
  </p:clrMapOvr>
  <p:extLst>
    <p:ext uri="{DCECCB84-F9BA-43D5-87BE-67443E8EF086}">
      <p15:sldGuideLst xmlns:p15="http://schemas.microsoft.com/office/powerpoint/2012/main">
        <p15:guide id="1" orient="horz" pos="405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chemeClr val="bg2"/>
        </a:solidFill>
        <a:effectLst/>
      </p:bgPr>
    </p:bg>
    <p:spTree>
      <p:nvGrpSpPr>
        <p:cNvPr id="1" name=""/>
        <p:cNvGrpSpPr/>
        <p:nvPr/>
      </p:nvGrpSpPr>
      <p:grpSpPr>
        <a:xfrm>
          <a:off x="0" y="0"/>
          <a:ext cx="0" cy="0"/>
          <a:chOff x="0" y="0"/>
          <a:chExt cx="0" cy="0"/>
        </a:xfrm>
      </p:grpSpPr>
      <p:grpSp>
        <p:nvGrpSpPr>
          <p:cNvPr id="5" name="Group 4" title="Feathers"/>
          <p:cNvGrpSpPr/>
          <p:nvPr/>
        </p:nvGrpSpPr>
        <p:grpSpPr>
          <a:xfrm>
            <a:off x="400714" y="362425"/>
            <a:ext cx="3495979" cy="6204388"/>
            <a:chOff x="400714" y="362425"/>
            <a:chExt cx="3495979" cy="6204388"/>
          </a:xfrm>
        </p:grpSpPr>
        <p:sp>
          <p:nvSpPr>
            <p:cNvPr id="6"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7"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Date Placeholder 1"/>
          <p:cNvSpPr>
            <a:spLocks noGrp="1"/>
          </p:cNvSpPr>
          <p:nvPr>
            <p:ph type="dt" sz="half" idx="10"/>
          </p:nvPr>
        </p:nvSpPr>
        <p:spPr/>
        <p:txBody>
          <a:bodyPr/>
          <a:lstStyle/>
          <a:p>
            <a:r>
              <a:rPr lang="en-US"/>
              <a:t>21.4.2020</a:t>
            </a:r>
            <a:endParaRPr lang="en-GB"/>
          </a:p>
        </p:txBody>
      </p:sp>
      <p:sp>
        <p:nvSpPr>
          <p:cNvPr id="3" name="Footer Placeholder 2"/>
          <p:cNvSpPr>
            <a:spLocks noGrp="1"/>
          </p:cNvSpPr>
          <p:nvPr>
            <p:ph type="ftr" sz="quarter" idx="11"/>
          </p:nvPr>
        </p:nvSpPr>
        <p:spPr/>
        <p:txBody>
          <a:bodyPr/>
          <a:lstStyle/>
          <a:p>
            <a:r>
              <a:rPr lang="en-GB"/>
              <a:t>STEC</a:t>
            </a:r>
          </a:p>
        </p:txBody>
      </p:sp>
      <p:sp>
        <p:nvSpPr>
          <p:cNvPr id="4" name="Slide Number Placeholder 3"/>
          <p:cNvSpPr>
            <a:spLocks noGrp="1"/>
          </p:cNvSpPr>
          <p:nvPr>
            <p:ph type="sldNum" sz="quarter" idx="12"/>
          </p:nvPr>
        </p:nvSpPr>
        <p:spPr/>
        <p:txBody>
          <a:bodyPr/>
          <a:lstStyle/>
          <a:p>
            <a:fld id="{A8B343AB-D1EF-4182-8367-F2DA5BE7D7AC}" type="slidenum">
              <a:rPr lang="en-GB" smtClean="0"/>
              <a:t>‹#›</a:t>
            </a:fld>
            <a:endParaRPr lang="en-GB"/>
          </a:p>
        </p:txBody>
      </p:sp>
    </p:spTree>
    <p:extLst>
      <p:ext uri="{BB962C8B-B14F-4D97-AF65-F5344CB8AC3E}">
        <p14:creationId xmlns:p14="http://schemas.microsoft.com/office/powerpoint/2010/main" val="194117988"/>
      </p:ext>
    </p:extLst>
  </p:cSld>
  <p:clrMapOvr>
    <a:masterClrMapping/>
  </p:clrMapOvr>
  <p:extLst>
    <p:ext uri="{DCECCB84-F9BA-43D5-87BE-67443E8EF086}">
      <p15:sldGuideLst xmlns:p15="http://schemas.microsoft.com/office/powerpoint/2012/main">
        <p15:guide id="1" pos="540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r>
              <a:rPr lang="en-US"/>
              <a:t>21.4.2020</a:t>
            </a:r>
            <a:endParaRPr lang="en-GB"/>
          </a:p>
        </p:txBody>
      </p:sp>
      <p:sp>
        <p:nvSpPr>
          <p:cNvPr id="5" name="Footer Placeholder 4"/>
          <p:cNvSpPr>
            <a:spLocks noGrp="1"/>
          </p:cNvSpPr>
          <p:nvPr>
            <p:ph type="ftr" sz="quarter" idx="11"/>
          </p:nvPr>
        </p:nvSpPr>
        <p:spPr/>
        <p:txBody>
          <a:bodyPr/>
          <a:lstStyle/>
          <a:p>
            <a:r>
              <a:rPr lang="en-GB"/>
              <a:t>STEC</a:t>
            </a:r>
          </a:p>
        </p:txBody>
      </p:sp>
      <p:sp>
        <p:nvSpPr>
          <p:cNvPr id="6" name="Slide Number Placeholder 5"/>
          <p:cNvSpPr>
            <a:spLocks noGrp="1"/>
          </p:cNvSpPr>
          <p:nvPr>
            <p:ph type="sldNum" sz="quarter" idx="12"/>
          </p:nvPr>
        </p:nvSpPr>
        <p:spPr/>
        <p:txBody>
          <a:bodyPr/>
          <a:lstStyle/>
          <a:p>
            <a:fld id="{A8B343AB-D1EF-4182-8367-F2DA5BE7D7AC}" type="slidenum">
              <a:rPr lang="en-GB" smtClean="0"/>
              <a:t>‹#›</a:t>
            </a:fld>
            <a:endParaRPr lang="en-GB"/>
          </a:p>
        </p:txBody>
      </p:sp>
    </p:spTree>
    <p:extLst>
      <p:ext uri="{BB962C8B-B14F-4D97-AF65-F5344CB8AC3E}">
        <p14:creationId xmlns:p14="http://schemas.microsoft.com/office/powerpoint/2010/main" val="10547467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2933699" y="2438399"/>
            <a:ext cx="4160520" cy="36576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7543751" y="2438399"/>
            <a:ext cx="4160520" cy="36576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5FF9548-BAAD-4422-AC22-8D662615BFB0}" type="datetimeFigureOut">
              <a:rPr lang="en-GB" smtClean="0"/>
              <a:t>14/05/2020</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8B343AB-D1EF-4182-8367-F2DA5BE7D7AC}" type="slidenum">
              <a:rPr lang="en-GB" smtClean="0"/>
              <a:t>‹#›</a:t>
            </a:fld>
            <a:endParaRPr lang="en-GB"/>
          </a:p>
        </p:txBody>
      </p:sp>
    </p:spTree>
    <p:extLst>
      <p:ext uri="{BB962C8B-B14F-4D97-AF65-F5344CB8AC3E}">
        <p14:creationId xmlns:p14="http://schemas.microsoft.com/office/powerpoint/2010/main" val="22372406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10" name="Freeform 5" title="Feather Background"/>
          <p:cNvSpPr>
            <a:spLocks noEditPoints="1"/>
          </p:cNvSpPr>
          <p:nvPr/>
        </p:nvSpPr>
        <p:spPr bwMode="auto">
          <a:xfrm>
            <a:off x="0" y="-4679"/>
            <a:ext cx="12200615" cy="6862679"/>
          </a:xfrm>
          <a:custGeom>
            <a:avLst/>
            <a:gdLst/>
            <a:ahLst/>
            <a:cxnLst/>
            <a:rect l="0" t="0" r="r" b="b"/>
            <a:pathLst>
              <a:path w="3845" h="2161">
                <a:moveTo>
                  <a:pt x="18" y="864"/>
                </a:moveTo>
                <a:cubicBezTo>
                  <a:pt x="16" y="855"/>
                  <a:pt x="21" y="853"/>
                  <a:pt x="20" y="846"/>
                </a:cubicBezTo>
                <a:cubicBezTo>
                  <a:pt x="41" y="815"/>
                  <a:pt x="37" y="806"/>
                  <a:pt x="42" y="805"/>
                </a:cubicBezTo>
                <a:cubicBezTo>
                  <a:pt x="72" y="726"/>
                  <a:pt x="76" y="720"/>
                  <a:pt x="81" y="714"/>
                </a:cubicBezTo>
                <a:cubicBezTo>
                  <a:pt x="129" y="628"/>
                  <a:pt x="132" y="626"/>
                  <a:pt x="131" y="620"/>
                </a:cubicBezTo>
                <a:cubicBezTo>
                  <a:pt x="150" y="599"/>
                  <a:pt x="153" y="596"/>
                  <a:pt x="156" y="593"/>
                </a:cubicBezTo>
                <a:cubicBezTo>
                  <a:pt x="188" y="551"/>
                  <a:pt x="199" y="551"/>
                  <a:pt x="201" y="543"/>
                </a:cubicBezTo>
                <a:cubicBezTo>
                  <a:pt x="164" y="580"/>
                  <a:pt x="148" y="580"/>
                  <a:pt x="147" y="594"/>
                </a:cubicBezTo>
                <a:cubicBezTo>
                  <a:pt x="113" y="629"/>
                  <a:pt x="116" y="637"/>
                  <a:pt x="108" y="635"/>
                </a:cubicBezTo>
                <a:cubicBezTo>
                  <a:pt x="92" y="669"/>
                  <a:pt x="83" y="676"/>
                  <a:pt x="80" y="688"/>
                </a:cubicBezTo>
                <a:cubicBezTo>
                  <a:pt x="41" y="758"/>
                  <a:pt x="42" y="774"/>
                  <a:pt x="33" y="782"/>
                </a:cubicBezTo>
                <a:cubicBezTo>
                  <a:pt x="5" y="857"/>
                  <a:pt x="3" y="863"/>
                  <a:pt x="0" y="869"/>
                </a:cubicBezTo>
                <a:cubicBezTo>
                  <a:pt x="4" y="883"/>
                  <a:pt x="10" y="873"/>
                  <a:pt x="18" y="864"/>
                </a:cubicBezTo>
                <a:close/>
                <a:moveTo>
                  <a:pt x="1" y="658"/>
                </a:moveTo>
                <a:cubicBezTo>
                  <a:pt x="13" y="648"/>
                  <a:pt x="15" y="628"/>
                  <a:pt x="26" y="617"/>
                </a:cubicBezTo>
                <a:cubicBezTo>
                  <a:pt x="26" y="607"/>
                  <a:pt x="36" y="606"/>
                  <a:pt x="37" y="597"/>
                </a:cubicBezTo>
                <a:cubicBezTo>
                  <a:pt x="43" y="590"/>
                  <a:pt x="46" y="582"/>
                  <a:pt x="51" y="576"/>
                </a:cubicBezTo>
                <a:cubicBezTo>
                  <a:pt x="51" y="565"/>
                  <a:pt x="63" y="565"/>
                  <a:pt x="62" y="552"/>
                </a:cubicBezTo>
                <a:cubicBezTo>
                  <a:pt x="66" y="551"/>
                  <a:pt x="69" y="548"/>
                  <a:pt x="71" y="543"/>
                </a:cubicBezTo>
                <a:cubicBezTo>
                  <a:pt x="71" y="538"/>
                  <a:pt x="80" y="541"/>
                  <a:pt x="79" y="535"/>
                </a:cubicBezTo>
                <a:cubicBezTo>
                  <a:pt x="66" y="533"/>
                  <a:pt x="70" y="547"/>
                  <a:pt x="59" y="547"/>
                </a:cubicBezTo>
                <a:cubicBezTo>
                  <a:pt x="58" y="556"/>
                  <a:pt x="51" y="560"/>
                  <a:pt x="48" y="567"/>
                </a:cubicBezTo>
                <a:cubicBezTo>
                  <a:pt x="34" y="575"/>
                  <a:pt x="31" y="593"/>
                  <a:pt x="20" y="603"/>
                </a:cubicBezTo>
                <a:cubicBezTo>
                  <a:pt x="20" y="613"/>
                  <a:pt x="13" y="617"/>
                  <a:pt x="12" y="626"/>
                </a:cubicBezTo>
                <a:cubicBezTo>
                  <a:pt x="4" y="628"/>
                  <a:pt x="6" y="639"/>
                  <a:pt x="0" y="643"/>
                </a:cubicBezTo>
                <a:cubicBezTo>
                  <a:pt x="0" y="666"/>
                  <a:pt x="0" y="666"/>
                  <a:pt x="0" y="666"/>
                </a:cubicBezTo>
                <a:cubicBezTo>
                  <a:pt x="1" y="664"/>
                  <a:pt x="1" y="662"/>
                  <a:pt x="1" y="658"/>
                </a:cubicBezTo>
                <a:close/>
                <a:moveTo>
                  <a:pt x="2647" y="983"/>
                </a:moveTo>
                <a:cubicBezTo>
                  <a:pt x="2653" y="990"/>
                  <a:pt x="2664" y="992"/>
                  <a:pt x="2673" y="995"/>
                </a:cubicBezTo>
                <a:cubicBezTo>
                  <a:pt x="2729" y="1039"/>
                  <a:pt x="2739" y="1042"/>
                  <a:pt x="2743" y="1052"/>
                </a:cubicBezTo>
                <a:cubicBezTo>
                  <a:pt x="2778" y="1086"/>
                  <a:pt x="2785" y="1084"/>
                  <a:pt x="2784" y="1094"/>
                </a:cubicBezTo>
                <a:cubicBezTo>
                  <a:pt x="2823" y="1157"/>
                  <a:pt x="2816" y="1157"/>
                  <a:pt x="2811" y="1154"/>
                </a:cubicBezTo>
                <a:cubicBezTo>
                  <a:pt x="2785" y="1115"/>
                  <a:pt x="2783" y="1107"/>
                  <a:pt x="2773" y="1111"/>
                </a:cubicBezTo>
                <a:cubicBezTo>
                  <a:pt x="2789" y="1138"/>
                  <a:pt x="2788" y="1145"/>
                  <a:pt x="2790" y="1149"/>
                </a:cubicBezTo>
                <a:cubicBezTo>
                  <a:pt x="2715" y="1159"/>
                  <a:pt x="2728" y="1162"/>
                  <a:pt x="2747" y="1158"/>
                </a:cubicBezTo>
                <a:cubicBezTo>
                  <a:pt x="2765" y="1165"/>
                  <a:pt x="2770" y="1166"/>
                  <a:pt x="2771" y="1174"/>
                </a:cubicBezTo>
                <a:cubicBezTo>
                  <a:pt x="2803" y="1190"/>
                  <a:pt x="2813" y="1186"/>
                  <a:pt x="2816" y="1194"/>
                </a:cubicBezTo>
                <a:cubicBezTo>
                  <a:pt x="2884" y="1309"/>
                  <a:pt x="2883" y="1320"/>
                  <a:pt x="2894" y="1314"/>
                </a:cubicBezTo>
                <a:cubicBezTo>
                  <a:pt x="2897" y="1284"/>
                  <a:pt x="2901" y="1280"/>
                  <a:pt x="2895" y="1279"/>
                </a:cubicBezTo>
                <a:cubicBezTo>
                  <a:pt x="2889" y="1253"/>
                  <a:pt x="2889" y="1246"/>
                  <a:pt x="2888" y="1242"/>
                </a:cubicBezTo>
                <a:cubicBezTo>
                  <a:pt x="2886" y="1169"/>
                  <a:pt x="2881" y="1155"/>
                  <a:pt x="2887" y="1150"/>
                </a:cubicBezTo>
                <a:cubicBezTo>
                  <a:pt x="2909" y="1094"/>
                  <a:pt x="2920" y="1091"/>
                  <a:pt x="2917" y="1079"/>
                </a:cubicBezTo>
                <a:cubicBezTo>
                  <a:pt x="2888" y="1116"/>
                  <a:pt x="2881" y="1119"/>
                  <a:pt x="2883" y="1127"/>
                </a:cubicBezTo>
                <a:cubicBezTo>
                  <a:pt x="2866" y="1168"/>
                  <a:pt x="2873" y="1182"/>
                  <a:pt x="2865" y="1184"/>
                </a:cubicBezTo>
                <a:cubicBezTo>
                  <a:pt x="2856" y="1131"/>
                  <a:pt x="2860" y="1123"/>
                  <a:pt x="2859" y="1111"/>
                </a:cubicBezTo>
                <a:cubicBezTo>
                  <a:pt x="2868" y="1077"/>
                  <a:pt x="2867" y="1071"/>
                  <a:pt x="2867" y="1065"/>
                </a:cubicBezTo>
                <a:cubicBezTo>
                  <a:pt x="2883" y="1010"/>
                  <a:pt x="2882" y="996"/>
                  <a:pt x="2890" y="987"/>
                </a:cubicBezTo>
                <a:cubicBezTo>
                  <a:pt x="2921" y="912"/>
                  <a:pt x="2929" y="909"/>
                  <a:pt x="2929" y="902"/>
                </a:cubicBezTo>
                <a:cubicBezTo>
                  <a:pt x="2962" y="842"/>
                  <a:pt x="2972" y="834"/>
                  <a:pt x="2975" y="822"/>
                </a:cubicBezTo>
                <a:cubicBezTo>
                  <a:pt x="3000" y="780"/>
                  <a:pt x="3007" y="781"/>
                  <a:pt x="3004" y="775"/>
                </a:cubicBezTo>
                <a:cubicBezTo>
                  <a:pt x="3028" y="742"/>
                  <a:pt x="3025" y="732"/>
                  <a:pt x="3030" y="728"/>
                </a:cubicBezTo>
                <a:cubicBezTo>
                  <a:pt x="3043" y="708"/>
                  <a:pt x="3026" y="705"/>
                  <a:pt x="3031" y="716"/>
                </a:cubicBezTo>
                <a:cubicBezTo>
                  <a:pt x="3014" y="740"/>
                  <a:pt x="3011" y="747"/>
                  <a:pt x="3012" y="755"/>
                </a:cubicBezTo>
                <a:cubicBezTo>
                  <a:pt x="2968" y="813"/>
                  <a:pt x="2972" y="824"/>
                  <a:pt x="2964" y="827"/>
                </a:cubicBezTo>
                <a:cubicBezTo>
                  <a:pt x="2937" y="869"/>
                  <a:pt x="2932" y="876"/>
                  <a:pt x="2928" y="882"/>
                </a:cubicBezTo>
                <a:cubicBezTo>
                  <a:pt x="2918" y="904"/>
                  <a:pt x="2916" y="906"/>
                  <a:pt x="2913" y="908"/>
                </a:cubicBezTo>
                <a:cubicBezTo>
                  <a:pt x="2884" y="974"/>
                  <a:pt x="2877" y="988"/>
                  <a:pt x="2869" y="1000"/>
                </a:cubicBezTo>
                <a:cubicBezTo>
                  <a:pt x="2854" y="1076"/>
                  <a:pt x="2854" y="1081"/>
                  <a:pt x="2850" y="1084"/>
                </a:cubicBezTo>
                <a:cubicBezTo>
                  <a:pt x="2852" y="1039"/>
                  <a:pt x="2849" y="1027"/>
                  <a:pt x="2855" y="1020"/>
                </a:cubicBezTo>
                <a:cubicBezTo>
                  <a:pt x="2863" y="985"/>
                  <a:pt x="2867" y="982"/>
                  <a:pt x="2867" y="977"/>
                </a:cubicBezTo>
                <a:cubicBezTo>
                  <a:pt x="2882" y="929"/>
                  <a:pt x="2889" y="928"/>
                  <a:pt x="2889" y="922"/>
                </a:cubicBezTo>
                <a:cubicBezTo>
                  <a:pt x="2919" y="867"/>
                  <a:pt x="2933" y="854"/>
                  <a:pt x="2943" y="837"/>
                </a:cubicBezTo>
                <a:cubicBezTo>
                  <a:pt x="2965" y="814"/>
                  <a:pt x="2963" y="807"/>
                  <a:pt x="2969" y="805"/>
                </a:cubicBezTo>
                <a:cubicBezTo>
                  <a:pt x="2996" y="760"/>
                  <a:pt x="3005" y="755"/>
                  <a:pt x="3007" y="745"/>
                </a:cubicBezTo>
                <a:cubicBezTo>
                  <a:pt x="3051" y="665"/>
                  <a:pt x="3052" y="660"/>
                  <a:pt x="3054" y="655"/>
                </a:cubicBezTo>
                <a:cubicBezTo>
                  <a:pt x="3034" y="678"/>
                  <a:pt x="3032" y="691"/>
                  <a:pt x="3025" y="700"/>
                </a:cubicBezTo>
                <a:cubicBezTo>
                  <a:pt x="3007" y="737"/>
                  <a:pt x="2998" y="737"/>
                  <a:pt x="3001" y="746"/>
                </a:cubicBezTo>
                <a:cubicBezTo>
                  <a:pt x="2985" y="770"/>
                  <a:pt x="2983" y="772"/>
                  <a:pt x="2980" y="774"/>
                </a:cubicBezTo>
                <a:cubicBezTo>
                  <a:pt x="2958" y="808"/>
                  <a:pt x="2951" y="811"/>
                  <a:pt x="2947" y="816"/>
                </a:cubicBezTo>
                <a:cubicBezTo>
                  <a:pt x="2895" y="882"/>
                  <a:pt x="2900" y="890"/>
                  <a:pt x="2895" y="891"/>
                </a:cubicBezTo>
                <a:cubicBezTo>
                  <a:pt x="2872" y="929"/>
                  <a:pt x="2874" y="933"/>
                  <a:pt x="2874" y="934"/>
                </a:cubicBezTo>
                <a:cubicBezTo>
                  <a:pt x="2865" y="962"/>
                  <a:pt x="2861" y="963"/>
                  <a:pt x="2859" y="966"/>
                </a:cubicBezTo>
                <a:cubicBezTo>
                  <a:pt x="2842" y="1004"/>
                  <a:pt x="2853" y="1017"/>
                  <a:pt x="2842" y="1014"/>
                </a:cubicBezTo>
                <a:cubicBezTo>
                  <a:pt x="2833" y="1044"/>
                  <a:pt x="2833" y="1036"/>
                  <a:pt x="2830" y="1026"/>
                </a:cubicBezTo>
                <a:cubicBezTo>
                  <a:pt x="2853" y="949"/>
                  <a:pt x="2852" y="936"/>
                  <a:pt x="2860" y="928"/>
                </a:cubicBezTo>
                <a:cubicBezTo>
                  <a:pt x="2885" y="865"/>
                  <a:pt x="2890" y="859"/>
                  <a:pt x="2896" y="853"/>
                </a:cubicBezTo>
                <a:cubicBezTo>
                  <a:pt x="2913" y="814"/>
                  <a:pt x="2923" y="815"/>
                  <a:pt x="2919" y="807"/>
                </a:cubicBezTo>
                <a:cubicBezTo>
                  <a:pt x="2946" y="758"/>
                  <a:pt x="2954" y="758"/>
                  <a:pt x="2956" y="755"/>
                </a:cubicBezTo>
                <a:cubicBezTo>
                  <a:pt x="2985" y="708"/>
                  <a:pt x="2995" y="695"/>
                  <a:pt x="3006" y="683"/>
                </a:cubicBezTo>
                <a:cubicBezTo>
                  <a:pt x="3029" y="648"/>
                  <a:pt x="3027" y="641"/>
                  <a:pt x="3033" y="639"/>
                </a:cubicBezTo>
                <a:cubicBezTo>
                  <a:pt x="3098" y="510"/>
                  <a:pt x="3106" y="507"/>
                  <a:pt x="3109" y="502"/>
                </a:cubicBezTo>
                <a:cubicBezTo>
                  <a:pt x="3087" y="511"/>
                  <a:pt x="3089" y="528"/>
                  <a:pt x="3075" y="524"/>
                </a:cubicBezTo>
                <a:cubicBezTo>
                  <a:pt x="3049" y="561"/>
                  <a:pt x="3048" y="567"/>
                  <a:pt x="3043" y="569"/>
                </a:cubicBezTo>
                <a:cubicBezTo>
                  <a:pt x="2965" y="656"/>
                  <a:pt x="2967" y="663"/>
                  <a:pt x="2961" y="665"/>
                </a:cubicBezTo>
                <a:cubicBezTo>
                  <a:pt x="2952" y="682"/>
                  <a:pt x="2945" y="683"/>
                  <a:pt x="2942" y="687"/>
                </a:cubicBezTo>
                <a:cubicBezTo>
                  <a:pt x="2891" y="759"/>
                  <a:pt x="2881" y="774"/>
                  <a:pt x="2871" y="790"/>
                </a:cubicBezTo>
                <a:cubicBezTo>
                  <a:pt x="2856" y="814"/>
                  <a:pt x="2855" y="816"/>
                  <a:pt x="2856" y="819"/>
                </a:cubicBezTo>
                <a:cubicBezTo>
                  <a:pt x="2839" y="846"/>
                  <a:pt x="2838" y="857"/>
                  <a:pt x="2833" y="865"/>
                </a:cubicBezTo>
                <a:cubicBezTo>
                  <a:pt x="2822" y="878"/>
                  <a:pt x="2825" y="870"/>
                  <a:pt x="2826" y="861"/>
                </a:cubicBezTo>
                <a:cubicBezTo>
                  <a:pt x="2839" y="832"/>
                  <a:pt x="2839" y="825"/>
                  <a:pt x="2845" y="821"/>
                </a:cubicBezTo>
                <a:cubicBezTo>
                  <a:pt x="2861" y="792"/>
                  <a:pt x="2866" y="780"/>
                  <a:pt x="2873" y="769"/>
                </a:cubicBezTo>
                <a:cubicBezTo>
                  <a:pt x="2895" y="729"/>
                  <a:pt x="2898" y="724"/>
                  <a:pt x="2901" y="719"/>
                </a:cubicBezTo>
                <a:cubicBezTo>
                  <a:pt x="2931" y="683"/>
                  <a:pt x="2922" y="669"/>
                  <a:pt x="2932" y="668"/>
                </a:cubicBezTo>
                <a:cubicBezTo>
                  <a:pt x="2960" y="609"/>
                  <a:pt x="2963" y="603"/>
                  <a:pt x="2969" y="599"/>
                </a:cubicBezTo>
                <a:cubicBezTo>
                  <a:pt x="3016" y="483"/>
                  <a:pt x="3024" y="480"/>
                  <a:pt x="3023" y="472"/>
                </a:cubicBezTo>
                <a:cubicBezTo>
                  <a:pt x="3041" y="433"/>
                  <a:pt x="3036" y="426"/>
                  <a:pt x="3040" y="424"/>
                </a:cubicBezTo>
                <a:cubicBezTo>
                  <a:pt x="3047" y="387"/>
                  <a:pt x="3057" y="384"/>
                  <a:pt x="3054" y="374"/>
                </a:cubicBezTo>
                <a:cubicBezTo>
                  <a:pt x="3069" y="330"/>
                  <a:pt x="3063" y="319"/>
                  <a:pt x="3069" y="315"/>
                </a:cubicBezTo>
                <a:cubicBezTo>
                  <a:pt x="3071" y="244"/>
                  <a:pt x="3069" y="244"/>
                  <a:pt x="3066" y="245"/>
                </a:cubicBezTo>
                <a:cubicBezTo>
                  <a:pt x="3061" y="226"/>
                  <a:pt x="3060" y="232"/>
                  <a:pt x="3058" y="235"/>
                </a:cubicBezTo>
                <a:cubicBezTo>
                  <a:pt x="3059" y="281"/>
                  <a:pt x="3059" y="290"/>
                  <a:pt x="3056" y="297"/>
                </a:cubicBezTo>
                <a:cubicBezTo>
                  <a:pt x="3041" y="354"/>
                  <a:pt x="3035" y="359"/>
                  <a:pt x="3035" y="369"/>
                </a:cubicBezTo>
                <a:cubicBezTo>
                  <a:pt x="3012" y="420"/>
                  <a:pt x="3014" y="431"/>
                  <a:pt x="3007" y="437"/>
                </a:cubicBezTo>
                <a:cubicBezTo>
                  <a:pt x="2997" y="477"/>
                  <a:pt x="2988" y="476"/>
                  <a:pt x="2990" y="482"/>
                </a:cubicBezTo>
                <a:cubicBezTo>
                  <a:pt x="2970" y="533"/>
                  <a:pt x="2969" y="537"/>
                  <a:pt x="2966" y="540"/>
                </a:cubicBezTo>
                <a:cubicBezTo>
                  <a:pt x="2950" y="561"/>
                  <a:pt x="2955" y="570"/>
                  <a:pt x="2948" y="570"/>
                </a:cubicBezTo>
                <a:cubicBezTo>
                  <a:pt x="2926" y="605"/>
                  <a:pt x="2930" y="612"/>
                  <a:pt x="2924" y="613"/>
                </a:cubicBezTo>
                <a:cubicBezTo>
                  <a:pt x="2909" y="650"/>
                  <a:pt x="2900" y="661"/>
                  <a:pt x="2895" y="675"/>
                </a:cubicBezTo>
                <a:cubicBezTo>
                  <a:pt x="2878" y="698"/>
                  <a:pt x="2880" y="708"/>
                  <a:pt x="2873" y="712"/>
                </a:cubicBezTo>
                <a:cubicBezTo>
                  <a:pt x="2854" y="733"/>
                  <a:pt x="2860" y="746"/>
                  <a:pt x="2851" y="749"/>
                </a:cubicBezTo>
                <a:cubicBezTo>
                  <a:pt x="2819" y="813"/>
                  <a:pt x="2819" y="822"/>
                  <a:pt x="2817" y="830"/>
                </a:cubicBezTo>
                <a:cubicBezTo>
                  <a:pt x="2786" y="921"/>
                  <a:pt x="2784" y="929"/>
                  <a:pt x="2779" y="935"/>
                </a:cubicBezTo>
                <a:cubicBezTo>
                  <a:pt x="2760" y="944"/>
                  <a:pt x="2775" y="940"/>
                  <a:pt x="2772" y="931"/>
                </a:cubicBezTo>
                <a:cubicBezTo>
                  <a:pt x="2818" y="764"/>
                  <a:pt x="2819" y="752"/>
                  <a:pt x="2823" y="743"/>
                </a:cubicBezTo>
                <a:cubicBezTo>
                  <a:pt x="2843" y="691"/>
                  <a:pt x="2853" y="690"/>
                  <a:pt x="2849" y="682"/>
                </a:cubicBezTo>
                <a:cubicBezTo>
                  <a:pt x="2911" y="580"/>
                  <a:pt x="2921" y="561"/>
                  <a:pt x="2931" y="541"/>
                </a:cubicBezTo>
                <a:cubicBezTo>
                  <a:pt x="2962" y="479"/>
                  <a:pt x="2960" y="472"/>
                  <a:pt x="2963" y="467"/>
                </a:cubicBezTo>
                <a:cubicBezTo>
                  <a:pt x="2973" y="430"/>
                  <a:pt x="2988" y="425"/>
                  <a:pt x="2978" y="422"/>
                </a:cubicBezTo>
                <a:cubicBezTo>
                  <a:pt x="2959" y="463"/>
                  <a:pt x="2955" y="475"/>
                  <a:pt x="2949" y="484"/>
                </a:cubicBezTo>
                <a:cubicBezTo>
                  <a:pt x="2929" y="540"/>
                  <a:pt x="2917" y="539"/>
                  <a:pt x="2920" y="549"/>
                </a:cubicBezTo>
                <a:cubicBezTo>
                  <a:pt x="2883" y="601"/>
                  <a:pt x="2881" y="608"/>
                  <a:pt x="2874" y="612"/>
                </a:cubicBezTo>
                <a:cubicBezTo>
                  <a:pt x="2842" y="670"/>
                  <a:pt x="2843" y="679"/>
                  <a:pt x="2835" y="682"/>
                </a:cubicBezTo>
                <a:cubicBezTo>
                  <a:pt x="2846" y="651"/>
                  <a:pt x="2848" y="648"/>
                  <a:pt x="2851" y="646"/>
                </a:cubicBezTo>
                <a:cubicBezTo>
                  <a:pt x="2884" y="566"/>
                  <a:pt x="2890" y="562"/>
                  <a:pt x="2892" y="555"/>
                </a:cubicBezTo>
                <a:cubicBezTo>
                  <a:pt x="2904" y="531"/>
                  <a:pt x="2911" y="528"/>
                  <a:pt x="2912" y="521"/>
                </a:cubicBezTo>
                <a:cubicBezTo>
                  <a:pt x="2922" y="495"/>
                  <a:pt x="2933" y="494"/>
                  <a:pt x="2931" y="485"/>
                </a:cubicBezTo>
                <a:cubicBezTo>
                  <a:pt x="2968" y="429"/>
                  <a:pt x="2971" y="424"/>
                  <a:pt x="2974" y="417"/>
                </a:cubicBezTo>
                <a:cubicBezTo>
                  <a:pt x="2984" y="407"/>
                  <a:pt x="2979" y="418"/>
                  <a:pt x="2986" y="418"/>
                </a:cubicBezTo>
                <a:cubicBezTo>
                  <a:pt x="2990" y="392"/>
                  <a:pt x="2993" y="391"/>
                  <a:pt x="2991" y="387"/>
                </a:cubicBezTo>
                <a:cubicBezTo>
                  <a:pt x="3036" y="293"/>
                  <a:pt x="3046" y="286"/>
                  <a:pt x="3045" y="273"/>
                </a:cubicBezTo>
                <a:cubicBezTo>
                  <a:pt x="3027" y="298"/>
                  <a:pt x="3032" y="307"/>
                  <a:pt x="3026" y="309"/>
                </a:cubicBezTo>
                <a:cubicBezTo>
                  <a:pt x="3006" y="362"/>
                  <a:pt x="2994" y="367"/>
                  <a:pt x="2992" y="378"/>
                </a:cubicBezTo>
                <a:cubicBezTo>
                  <a:pt x="2964" y="416"/>
                  <a:pt x="2966" y="421"/>
                  <a:pt x="2963" y="422"/>
                </a:cubicBezTo>
                <a:cubicBezTo>
                  <a:pt x="2949" y="447"/>
                  <a:pt x="2941" y="448"/>
                  <a:pt x="2940" y="454"/>
                </a:cubicBezTo>
                <a:cubicBezTo>
                  <a:pt x="2919" y="497"/>
                  <a:pt x="2914" y="497"/>
                  <a:pt x="2914" y="500"/>
                </a:cubicBezTo>
                <a:cubicBezTo>
                  <a:pt x="2892" y="540"/>
                  <a:pt x="2885" y="543"/>
                  <a:pt x="2885" y="550"/>
                </a:cubicBezTo>
                <a:cubicBezTo>
                  <a:pt x="2873" y="571"/>
                  <a:pt x="2871" y="574"/>
                  <a:pt x="2866" y="575"/>
                </a:cubicBezTo>
                <a:cubicBezTo>
                  <a:pt x="2854" y="618"/>
                  <a:pt x="2841" y="624"/>
                  <a:pt x="2841" y="639"/>
                </a:cubicBezTo>
                <a:cubicBezTo>
                  <a:pt x="2817" y="697"/>
                  <a:pt x="2810" y="700"/>
                  <a:pt x="2810" y="707"/>
                </a:cubicBezTo>
                <a:cubicBezTo>
                  <a:pt x="2778" y="792"/>
                  <a:pt x="2777" y="806"/>
                  <a:pt x="2770" y="816"/>
                </a:cubicBezTo>
                <a:cubicBezTo>
                  <a:pt x="2754" y="865"/>
                  <a:pt x="2754" y="881"/>
                  <a:pt x="2754" y="896"/>
                </a:cubicBezTo>
                <a:cubicBezTo>
                  <a:pt x="2775" y="855"/>
                  <a:pt x="2770" y="846"/>
                  <a:pt x="2776" y="844"/>
                </a:cubicBezTo>
                <a:cubicBezTo>
                  <a:pt x="2784" y="806"/>
                  <a:pt x="2791" y="799"/>
                  <a:pt x="2788" y="786"/>
                </a:cubicBezTo>
                <a:cubicBezTo>
                  <a:pt x="2824" y="703"/>
                  <a:pt x="2823" y="697"/>
                  <a:pt x="2828" y="695"/>
                </a:cubicBezTo>
                <a:cubicBezTo>
                  <a:pt x="2829" y="688"/>
                  <a:pt x="2840" y="700"/>
                  <a:pt x="2829" y="698"/>
                </a:cubicBezTo>
                <a:cubicBezTo>
                  <a:pt x="2809" y="738"/>
                  <a:pt x="2813" y="751"/>
                  <a:pt x="2805" y="756"/>
                </a:cubicBezTo>
                <a:cubicBezTo>
                  <a:pt x="2793" y="782"/>
                  <a:pt x="2799" y="791"/>
                  <a:pt x="2795" y="793"/>
                </a:cubicBezTo>
                <a:cubicBezTo>
                  <a:pt x="2780" y="832"/>
                  <a:pt x="2785" y="841"/>
                  <a:pt x="2781" y="843"/>
                </a:cubicBezTo>
                <a:cubicBezTo>
                  <a:pt x="2778" y="876"/>
                  <a:pt x="2774" y="879"/>
                  <a:pt x="2775" y="886"/>
                </a:cubicBezTo>
                <a:cubicBezTo>
                  <a:pt x="2765" y="916"/>
                  <a:pt x="2767" y="927"/>
                  <a:pt x="2761" y="933"/>
                </a:cubicBezTo>
                <a:cubicBezTo>
                  <a:pt x="2744" y="885"/>
                  <a:pt x="2752" y="885"/>
                  <a:pt x="2747" y="877"/>
                </a:cubicBezTo>
                <a:cubicBezTo>
                  <a:pt x="2746" y="830"/>
                  <a:pt x="2745" y="823"/>
                  <a:pt x="2743" y="815"/>
                </a:cubicBezTo>
                <a:cubicBezTo>
                  <a:pt x="2748" y="777"/>
                  <a:pt x="2752" y="764"/>
                  <a:pt x="2755" y="754"/>
                </a:cubicBezTo>
                <a:cubicBezTo>
                  <a:pt x="2765" y="726"/>
                  <a:pt x="2760" y="718"/>
                  <a:pt x="2765" y="716"/>
                </a:cubicBezTo>
                <a:cubicBezTo>
                  <a:pt x="2791" y="643"/>
                  <a:pt x="2786" y="634"/>
                  <a:pt x="2793" y="634"/>
                </a:cubicBezTo>
                <a:cubicBezTo>
                  <a:pt x="2803" y="609"/>
                  <a:pt x="2798" y="601"/>
                  <a:pt x="2803" y="599"/>
                </a:cubicBezTo>
                <a:cubicBezTo>
                  <a:pt x="2822" y="573"/>
                  <a:pt x="2819" y="562"/>
                  <a:pt x="2824" y="557"/>
                </a:cubicBezTo>
                <a:cubicBezTo>
                  <a:pt x="2850" y="507"/>
                  <a:pt x="2852" y="499"/>
                  <a:pt x="2859" y="493"/>
                </a:cubicBezTo>
                <a:cubicBezTo>
                  <a:pt x="2880" y="458"/>
                  <a:pt x="2882" y="455"/>
                  <a:pt x="2883" y="450"/>
                </a:cubicBezTo>
                <a:cubicBezTo>
                  <a:pt x="2924" y="384"/>
                  <a:pt x="2929" y="378"/>
                  <a:pt x="2935" y="372"/>
                </a:cubicBezTo>
                <a:cubicBezTo>
                  <a:pt x="2956" y="339"/>
                  <a:pt x="2959" y="336"/>
                  <a:pt x="2959" y="331"/>
                </a:cubicBezTo>
                <a:cubicBezTo>
                  <a:pt x="3018" y="236"/>
                  <a:pt x="3020" y="218"/>
                  <a:pt x="3032" y="207"/>
                </a:cubicBezTo>
                <a:cubicBezTo>
                  <a:pt x="3044" y="169"/>
                  <a:pt x="3058" y="173"/>
                  <a:pt x="3053" y="165"/>
                </a:cubicBezTo>
                <a:cubicBezTo>
                  <a:pt x="3070" y="136"/>
                  <a:pt x="3074" y="130"/>
                  <a:pt x="3080" y="124"/>
                </a:cubicBezTo>
                <a:cubicBezTo>
                  <a:pt x="3102" y="48"/>
                  <a:pt x="3114" y="39"/>
                  <a:pt x="3110" y="20"/>
                </a:cubicBezTo>
                <a:cubicBezTo>
                  <a:pt x="3108" y="5"/>
                  <a:pt x="3105" y="10"/>
                  <a:pt x="3103" y="16"/>
                </a:cubicBezTo>
                <a:cubicBezTo>
                  <a:pt x="3083" y="39"/>
                  <a:pt x="3088" y="48"/>
                  <a:pt x="3083" y="49"/>
                </a:cubicBezTo>
                <a:cubicBezTo>
                  <a:pt x="3046" y="83"/>
                  <a:pt x="3052" y="97"/>
                  <a:pt x="3043" y="102"/>
                </a:cubicBezTo>
                <a:cubicBezTo>
                  <a:pt x="2983" y="178"/>
                  <a:pt x="2970" y="190"/>
                  <a:pt x="2957" y="202"/>
                </a:cubicBezTo>
                <a:cubicBezTo>
                  <a:pt x="2922" y="253"/>
                  <a:pt x="2914" y="258"/>
                  <a:pt x="2908" y="265"/>
                </a:cubicBezTo>
                <a:cubicBezTo>
                  <a:pt x="2888" y="294"/>
                  <a:pt x="2883" y="302"/>
                  <a:pt x="2875" y="307"/>
                </a:cubicBezTo>
                <a:cubicBezTo>
                  <a:pt x="2858" y="333"/>
                  <a:pt x="2856" y="336"/>
                  <a:pt x="2855" y="340"/>
                </a:cubicBezTo>
                <a:cubicBezTo>
                  <a:pt x="2822" y="376"/>
                  <a:pt x="2827" y="390"/>
                  <a:pt x="2815" y="393"/>
                </a:cubicBezTo>
                <a:cubicBezTo>
                  <a:pt x="2767" y="468"/>
                  <a:pt x="2768" y="479"/>
                  <a:pt x="2763" y="486"/>
                </a:cubicBezTo>
                <a:cubicBezTo>
                  <a:pt x="2716" y="623"/>
                  <a:pt x="2714" y="633"/>
                  <a:pt x="2711" y="641"/>
                </a:cubicBezTo>
                <a:cubicBezTo>
                  <a:pt x="2701" y="687"/>
                  <a:pt x="2697" y="690"/>
                  <a:pt x="2699" y="697"/>
                </a:cubicBezTo>
                <a:cubicBezTo>
                  <a:pt x="2687" y="700"/>
                  <a:pt x="2685" y="700"/>
                  <a:pt x="2685" y="700"/>
                </a:cubicBezTo>
                <a:cubicBezTo>
                  <a:pt x="2689" y="682"/>
                  <a:pt x="2684" y="669"/>
                  <a:pt x="2685" y="658"/>
                </a:cubicBezTo>
                <a:cubicBezTo>
                  <a:pt x="2703" y="595"/>
                  <a:pt x="2701" y="589"/>
                  <a:pt x="2699" y="582"/>
                </a:cubicBezTo>
                <a:cubicBezTo>
                  <a:pt x="2711" y="526"/>
                  <a:pt x="2723" y="523"/>
                  <a:pt x="2720" y="509"/>
                </a:cubicBezTo>
                <a:cubicBezTo>
                  <a:pt x="2739" y="465"/>
                  <a:pt x="2744" y="462"/>
                  <a:pt x="2742" y="455"/>
                </a:cubicBezTo>
                <a:cubicBezTo>
                  <a:pt x="2787" y="376"/>
                  <a:pt x="2797" y="367"/>
                  <a:pt x="2805" y="356"/>
                </a:cubicBezTo>
                <a:cubicBezTo>
                  <a:pt x="2831" y="322"/>
                  <a:pt x="2831" y="317"/>
                  <a:pt x="2833" y="321"/>
                </a:cubicBezTo>
                <a:cubicBezTo>
                  <a:pt x="2859" y="285"/>
                  <a:pt x="2871" y="277"/>
                  <a:pt x="2878" y="265"/>
                </a:cubicBezTo>
                <a:cubicBezTo>
                  <a:pt x="2941" y="195"/>
                  <a:pt x="2951" y="186"/>
                  <a:pt x="2958" y="175"/>
                </a:cubicBezTo>
                <a:cubicBezTo>
                  <a:pt x="2971" y="155"/>
                  <a:pt x="2980" y="157"/>
                  <a:pt x="2980" y="153"/>
                </a:cubicBezTo>
                <a:cubicBezTo>
                  <a:pt x="3038" y="76"/>
                  <a:pt x="3048" y="75"/>
                  <a:pt x="3045" y="66"/>
                </a:cubicBezTo>
                <a:cubicBezTo>
                  <a:pt x="3084" y="11"/>
                  <a:pt x="3088" y="6"/>
                  <a:pt x="3091" y="1"/>
                </a:cubicBezTo>
                <a:cubicBezTo>
                  <a:pt x="3017" y="56"/>
                  <a:pt x="3016" y="65"/>
                  <a:pt x="3008" y="70"/>
                </a:cubicBezTo>
                <a:cubicBezTo>
                  <a:pt x="2991" y="82"/>
                  <a:pt x="2993" y="87"/>
                  <a:pt x="2991" y="88"/>
                </a:cubicBezTo>
                <a:cubicBezTo>
                  <a:pt x="2953" y="135"/>
                  <a:pt x="2944" y="134"/>
                  <a:pt x="2944" y="139"/>
                </a:cubicBezTo>
                <a:cubicBezTo>
                  <a:pt x="2907" y="177"/>
                  <a:pt x="2908" y="189"/>
                  <a:pt x="2896" y="193"/>
                </a:cubicBezTo>
                <a:cubicBezTo>
                  <a:pt x="2881" y="211"/>
                  <a:pt x="2883" y="216"/>
                  <a:pt x="2880" y="217"/>
                </a:cubicBezTo>
                <a:cubicBezTo>
                  <a:pt x="2844" y="246"/>
                  <a:pt x="2847" y="262"/>
                  <a:pt x="2831" y="265"/>
                </a:cubicBezTo>
                <a:cubicBezTo>
                  <a:pt x="2800" y="311"/>
                  <a:pt x="2792" y="314"/>
                  <a:pt x="2792" y="321"/>
                </a:cubicBezTo>
                <a:cubicBezTo>
                  <a:pt x="2765" y="356"/>
                  <a:pt x="2760" y="367"/>
                  <a:pt x="2753" y="376"/>
                </a:cubicBezTo>
                <a:cubicBezTo>
                  <a:pt x="2720" y="423"/>
                  <a:pt x="2720" y="431"/>
                  <a:pt x="2714" y="434"/>
                </a:cubicBezTo>
                <a:cubicBezTo>
                  <a:pt x="2699" y="468"/>
                  <a:pt x="2698" y="481"/>
                  <a:pt x="2695" y="473"/>
                </a:cubicBezTo>
                <a:cubicBezTo>
                  <a:pt x="2718" y="422"/>
                  <a:pt x="2719" y="415"/>
                  <a:pt x="2717" y="407"/>
                </a:cubicBezTo>
                <a:cubicBezTo>
                  <a:pt x="2751" y="339"/>
                  <a:pt x="2750" y="332"/>
                  <a:pt x="2756" y="337"/>
                </a:cubicBezTo>
                <a:cubicBezTo>
                  <a:pt x="2774" y="304"/>
                  <a:pt x="2780" y="300"/>
                  <a:pt x="2784" y="296"/>
                </a:cubicBezTo>
                <a:cubicBezTo>
                  <a:pt x="2810" y="255"/>
                  <a:pt x="2822" y="249"/>
                  <a:pt x="2825" y="237"/>
                </a:cubicBezTo>
                <a:cubicBezTo>
                  <a:pt x="2860" y="189"/>
                  <a:pt x="2866" y="185"/>
                  <a:pt x="2870" y="181"/>
                </a:cubicBezTo>
                <a:cubicBezTo>
                  <a:pt x="2905" y="133"/>
                  <a:pt x="2906" y="126"/>
                  <a:pt x="2915" y="124"/>
                </a:cubicBezTo>
                <a:cubicBezTo>
                  <a:pt x="2944" y="85"/>
                  <a:pt x="2953" y="78"/>
                  <a:pt x="2960" y="68"/>
                </a:cubicBezTo>
                <a:cubicBezTo>
                  <a:pt x="2994" y="27"/>
                  <a:pt x="3002" y="13"/>
                  <a:pt x="3012" y="1"/>
                </a:cubicBezTo>
                <a:cubicBezTo>
                  <a:pt x="2981" y="16"/>
                  <a:pt x="2986" y="24"/>
                  <a:pt x="2981" y="25"/>
                </a:cubicBezTo>
                <a:cubicBezTo>
                  <a:pt x="2930" y="92"/>
                  <a:pt x="2910" y="100"/>
                  <a:pt x="2905" y="118"/>
                </a:cubicBezTo>
                <a:cubicBezTo>
                  <a:pt x="2869" y="168"/>
                  <a:pt x="2861" y="174"/>
                  <a:pt x="2855" y="181"/>
                </a:cubicBezTo>
                <a:cubicBezTo>
                  <a:pt x="2844" y="198"/>
                  <a:pt x="2843" y="202"/>
                  <a:pt x="2841" y="198"/>
                </a:cubicBezTo>
                <a:cubicBezTo>
                  <a:pt x="2933" y="59"/>
                  <a:pt x="2943" y="36"/>
                  <a:pt x="2959" y="18"/>
                </a:cubicBezTo>
                <a:cubicBezTo>
                  <a:pt x="2954" y="1"/>
                  <a:pt x="2954" y="1"/>
                  <a:pt x="2954" y="1"/>
                </a:cubicBezTo>
                <a:cubicBezTo>
                  <a:pt x="2930" y="29"/>
                  <a:pt x="2935" y="37"/>
                  <a:pt x="2930" y="39"/>
                </a:cubicBezTo>
                <a:cubicBezTo>
                  <a:pt x="2900" y="90"/>
                  <a:pt x="2898" y="100"/>
                  <a:pt x="2890" y="106"/>
                </a:cubicBezTo>
                <a:cubicBezTo>
                  <a:pt x="2859" y="155"/>
                  <a:pt x="2855" y="158"/>
                  <a:pt x="2851" y="161"/>
                </a:cubicBezTo>
                <a:cubicBezTo>
                  <a:pt x="2832" y="194"/>
                  <a:pt x="2829" y="198"/>
                  <a:pt x="2824" y="202"/>
                </a:cubicBezTo>
                <a:cubicBezTo>
                  <a:pt x="2793" y="247"/>
                  <a:pt x="2791" y="252"/>
                  <a:pt x="2788" y="256"/>
                </a:cubicBezTo>
                <a:cubicBezTo>
                  <a:pt x="2762" y="289"/>
                  <a:pt x="2756" y="299"/>
                  <a:pt x="2754" y="310"/>
                </a:cubicBezTo>
                <a:cubicBezTo>
                  <a:pt x="2728" y="355"/>
                  <a:pt x="2727" y="358"/>
                  <a:pt x="2726" y="360"/>
                </a:cubicBezTo>
                <a:cubicBezTo>
                  <a:pt x="2737" y="312"/>
                  <a:pt x="2737" y="306"/>
                  <a:pt x="2737" y="299"/>
                </a:cubicBezTo>
                <a:cubicBezTo>
                  <a:pt x="2762" y="253"/>
                  <a:pt x="2765" y="247"/>
                  <a:pt x="2770" y="242"/>
                </a:cubicBezTo>
                <a:cubicBezTo>
                  <a:pt x="2795" y="199"/>
                  <a:pt x="2796" y="191"/>
                  <a:pt x="2800" y="186"/>
                </a:cubicBezTo>
                <a:cubicBezTo>
                  <a:pt x="2834" y="128"/>
                  <a:pt x="2836" y="125"/>
                  <a:pt x="2841" y="124"/>
                </a:cubicBezTo>
                <a:cubicBezTo>
                  <a:pt x="2862" y="84"/>
                  <a:pt x="2873" y="74"/>
                  <a:pt x="2878" y="61"/>
                </a:cubicBezTo>
                <a:cubicBezTo>
                  <a:pt x="2905" y="13"/>
                  <a:pt x="2909" y="11"/>
                  <a:pt x="2909" y="7"/>
                </a:cubicBezTo>
                <a:cubicBezTo>
                  <a:pt x="2897" y="17"/>
                  <a:pt x="2882" y="26"/>
                  <a:pt x="2881" y="43"/>
                </a:cubicBezTo>
                <a:cubicBezTo>
                  <a:pt x="2863" y="67"/>
                  <a:pt x="2856" y="71"/>
                  <a:pt x="2856" y="80"/>
                </a:cubicBezTo>
                <a:cubicBezTo>
                  <a:pt x="2818" y="140"/>
                  <a:pt x="2816" y="143"/>
                  <a:pt x="2813" y="145"/>
                </a:cubicBezTo>
                <a:cubicBezTo>
                  <a:pt x="2795" y="179"/>
                  <a:pt x="2789" y="180"/>
                  <a:pt x="2788" y="182"/>
                </a:cubicBezTo>
                <a:cubicBezTo>
                  <a:pt x="2770" y="222"/>
                  <a:pt x="2761" y="224"/>
                  <a:pt x="2763" y="235"/>
                </a:cubicBezTo>
                <a:cubicBezTo>
                  <a:pt x="2738" y="290"/>
                  <a:pt x="2728" y="288"/>
                  <a:pt x="2730" y="295"/>
                </a:cubicBezTo>
                <a:cubicBezTo>
                  <a:pt x="2713" y="340"/>
                  <a:pt x="2713" y="350"/>
                  <a:pt x="2710" y="358"/>
                </a:cubicBezTo>
                <a:cubicBezTo>
                  <a:pt x="2684" y="436"/>
                  <a:pt x="2683" y="440"/>
                  <a:pt x="2684" y="446"/>
                </a:cubicBezTo>
                <a:cubicBezTo>
                  <a:pt x="2673" y="473"/>
                  <a:pt x="2679" y="482"/>
                  <a:pt x="2674" y="483"/>
                </a:cubicBezTo>
                <a:cubicBezTo>
                  <a:pt x="2668" y="520"/>
                  <a:pt x="2659" y="525"/>
                  <a:pt x="2664" y="538"/>
                </a:cubicBezTo>
                <a:cubicBezTo>
                  <a:pt x="2652" y="556"/>
                  <a:pt x="2652" y="553"/>
                  <a:pt x="2649" y="553"/>
                </a:cubicBezTo>
                <a:cubicBezTo>
                  <a:pt x="2621" y="466"/>
                  <a:pt x="2630" y="443"/>
                  <a:pt x="2623" y="437"/>
                </a:cubicBezTo>
                <a:cubicBezTo>
                  <a:pt x="2637" y="353"/>
                  <a:pt x="2631" y="339"/>
                  <a:pt x="2634" y="332"/>
                </a:cubicBezTo>
                <a:cubicBezTo>
                  <a:pt x="2645" y="270"/>
                  <a:pt x="2642" y="258"/>
                  <a:pt x="2648" y="252"/>
                </a:cubicBezTo>
                <a:cubicBezTo>
                  <a:pt x="2678" y="173"/>
                  <a:pt x="2679" y="164"/>
                  <a:pt x="2685" y="159"/>
                </a:cubicBezTo>
                <a:cubicBezTo>
                  <a:pt x="2707" y="104"/>
                  <a:pt x="2705" y="93"/>
                  <a:pt x="2712" y="88"/>
                </a:cubicBezTo>
                <a:cubicBezTo>
                  <a:pt x="2728" y="64"/>
                  <a:pt x="2723" y="55"/>
                  <a:pt x="2726" y="53"/>
                </a:cubicBezTo>
                <a:cubicBezTo>
                  <a:pt x="2743" y="12"/>
                  <a:pt x="2747" y="7"/>
                  <a:pt x="2749" y="1"/>
                </a:cubicBezTo>
                <a:cubicBezTo>
                  <a:pt x="2729" y="27"/>
                  <a:pt x="2720" y="35"/>
                  <a:pt x="2719" y="48"/>
                </a:cubicBezTo>
                <a:cubicBezTo>
                  <a:pt x="2697" y="82"/>
                  <a:pt x="2700" y="90"/>
                  <a:pt x="2696" y="94"/>
                </a:cubicBezTo>
                <a:cubicBezTo>
                  <a:pt x="2683" y="133"/>
                  <a:pt x="2678" y="136"/>
                  <a:pt x="2680" y="145"/>
                </a:cubicBezTo>
                <a:cubicBezTo>
                  <a:pt x="2660" y="197"/>
                  <a:pt x="2657" y="198"/>
                  <a:pt x="2655" y="200"/>
                </a:cubicBezTo>
                <a:cubicBezTo>
                  <a:pt x="2674" y="116"/>
                  <a:pt x="2683" y="114"/>
                  <a:pt x="2680" y="104"/>
                </a:cubicBezTo>
                <a:cubicBezTo>
                  <a:pt x="2694" y="56"/>
                  <a:pt x="2694" y="47"/>
                  <a:pt x="2697" y="41"/>
                </a:cubicBezTo>
                <a:cubicBezTo>
                  <a:pt x="2706" y="14"/>
                  <a:pt x="2706" y="6"/>
                  <a:pt x="2709" y="1"/>
                </a:cubicBezTo>
                <a:cubicBezTo>
                  <a:pt x="2685" y="32"/>
                  <a:pt x="2688" y="48"/>
                  <a:pt x="2679" y="56"/>
                </a:cubicBezTo>
                <a:cubicBezTo>
                  <a:pt x="2654" y="139"/>
                  <a:pt x="2653" y="153"/>
                  <a:pt x="2651" y="166"/>
                </a:cubicBezTo>
                <a:cubicBezTo>
                  <a:pt x="2647" y="198"/>
                  <a:pt x="2636" y="206"/>
                  <a:pt x="2640" y="212"/>
                </a:cubicBezTo>
                <a:cubicBezTo>
                  <a:pt x="2624" y="254"/>
                  <a:pt x="2633" y="267"/>
                  <a:pt x="2625" y="268"/>
                </a:cubicBezTo>
                <a:cubicBezTo>
                  <a:pt x="2628" y="217"/>
                  <a:pt x="2628" y="212"/>
                  <a:pt x="2626" y="203"/>
                </a:cubicBezTo>
                <a:cubicBezTo>
                  <a:pt x="2637" y="163"/>
                  <a:pt x="2637" y="150"/>
                  <a:pt x="2643" y="141"/>
                </a:cubicBezTo>
                <a:cubicBezTo>
                  <a:pt x="2659" y="84"/>
                  <a:pt x="2651" y="72"/>
                  <a:pt x="2658" y="69"/>
                </a:cubicBezTo>
                <a:cubicBezTo>
                  <a:pt x="2662" y="1"/>
                  <a:pt x="2662" y="1"/>
                  <a:pt x="2662" y="1"/>
                </a:cubicBezTo>
                <a:cubicBezTo>
                  <a:pt x="2640" y="90"/>
                  <a:pt x="2639" y="107"/>
                  <a:pt x="2633" y="122"/>
                </a:cubicBezTo>
                <a:cubicBezTo>
                  <a:pt x="2614" y="203"/>
                  <a:pt x="2615" y="242"/>
                  <a:pt x="2611" y="277"/>
                </a:cubicBezTo>
                <a:cubicBezTo>
                  <a:pt x="2608" y="339"/>
                  <a:pt x="2621" y="355"/>
                  <a:pt x="2609" y="354"/>
                </a:cubicBezTo>
                <a:cubicBezTo>
                  <a:pt x="2594" y="215"/>
                  <a:pt x="2597" y="210"/>
                  <a:pt x="2597" y="203"/>
                </a:cubicBezTo>
                <a:cubicBezTo>
                  <a:pt x="2605" y="116"/>
                  <a:pt x="2602" y="100"/>
                  <a:pt x="2610" y="91"/>
                </a:cubicBezTo>
                <a:cubicBezTo>
                  <a:pt x="2620" y="21"/>
                  <a:pt x="2623" y="11"/>
                  <a:pt x="2624" y="1"/>
                </a:cubicBezTo>
                <a:cubicBezTo>
                  <a:pt x="2609" y="6"/>
                  <a:pt x="2614" y="13"/>
                  <a:pt x="2609" y="14"/>
                </a:cubicBezTo>
                <a:cubicBezTo>
                  <a:pt x="2600" y="57"/>
                  <a:pt x="2596" y="70"/>
                  <a:pt x="2596" y="85"/>
                </a:cubicBezTo>
                <a:cubicBezTo>
                  <a:pt x="2594" y="22"/>
                  <a:pt x="2592" y="12"/>
                  <a:pt x="2595" y="5"/>
                </a:cubicBezTo>
                <a:cubicBezTo>
                  <a:pt x="2584" y="6"/>
                  <a:pt x="2584" y="12"/>
                  <a:pt x="2583" y="17"/>
                </a:cubicBezTo>
                <a:cubicBezTo>
                  <a:pt x="2577" y="36"/>
                  <a:pt x="2573" y="24"/>
                  <a:pt x="2577" y="18"/>
                </a:cubicBezTo>
                <a:cubicBezTo>
                  <a:pt x="2565" y="5"/>
                  <a:pt x="2563" y="10"/>
                  <a:pt x="2565" y="17"/>
                </a:cubicBezTo>
                <a:cubicBezTo>
                  <a:pt x="2562" y="50"/>
                  <a:pt x="2560" y="58"/>
                  <a:pt x="2564" y="71"/>
                </a:cubicBezTo>
                <a:cubicBezTo>
                  <a:pt x="2558" y="85"/>
                  <a:pt x="2555" y="71"/>
                  <a:pt x="2553" y="58"/>
                </a:cubicBezTo>
                <a:cubicBezTo>
                  <a:pt x="2555" y="11"/>
                  <a:pt x="2554" y="6"/>
                  <a:pt x="2554" y="1"/>
                </a:cubicBezTo>
                <a:cubicBezTo>
                  <a:pt x="2544" y="74"/>
                  <a:pt x="2544" y="78"/>
                  <a:pt x="2542" y="81"/>
                </a:cubicBezTo>
                <a:cubicBezTo>
                  <a:pt x="2547" y="111"/>
                  <a:pt x="2554" y="121"/>
                  <a:pt x="2548" y="121"/>
                </a:cubicBezTo>
                <a:cubicBezTo>
                  <a:pt x="2517" y="31"/>
                  <a:pt x="2519" y="24"/>
                  <a:pt x="2511" y="10"/>
                </a:cubicBezTo>
                <a:cubicBezTo>
                  <a:pt x="2498" y="3"/>
                  <a:pt x="2502" y="0"/>
                  <a:pt x="2498" y="7"/>
                </a:cubicBezTo>
                <a:cubicBezTo>
                  <a:pt x="2519" y="72"/>
                  <a:pt x="2531" y="98"/>
                  <a:pt x="2540" y="129"/>
                </a:cubicBezTo>
                <a:cubicBezTo>
                  <a:pt x="2564" y="228"/>
                  <a:pt x="2564" y="233"/>
                  <a:pt x="2562" y="237"/>
                </a:cubicBezTo>
                <a:cubicBezTo>
                  <a:pt x="2578" y="287"/>
                  <a:pt x="2582" y="307"/>
                  <a:pt x="2586" y="326"/>
                </a:cubicBezTo>
                <a:cubicBezTo>
                  <a:pt x="2580" y="350"/>
                  <a:pt x="2572" y="341"/>
                  <a:pt x="2576" y="334"/>
                </a:cubicBezTo>
                <a:cubicBezTo>
                  <a:pt x="2543" y="217"/>
                  <a:pt x="2533" y="206"/>
                  <a:pt x="2531" y="184"/>
                </a:cubicBezTo>
                <a:cubicBezTo>
                  <a:pt x="2508" y="140"/>
                  <a:pt x="2506" y="132"/>
                  <a:pt x="2502" y="128"/>
                </a:cubicBezTo>
                <a:cubicBezTo>
                  <a:pt x="2471" y="62"/>
                  <a:pt x="2466" y="58"/>
                  <a:pt x="2463" y="53"/>
                </a:cubicBezTo>
                <a:cubicBezTo>
                  <a:pt x="2424" y="1"/>
                  <a:pt x="2424" y="1"/>
                  <a:pt x="2424" y="1"/>
                </a:cubicBezTo>
                <a:cubicBezTo>
                  <a:pt x="2441" y="28"/>
                  <a:pt x="2441" y="33"/>
                  <a:pt x="2444" y="33"/>
                </a:cubicBezTo>
                <a:cubicBezTo>
                  <a:pt x="2455" y="74"/>
                  <a:pt x="2468" y="76"/>
                  <a:pt x="2471" y="92"/>
                </a:cubicBezTo>
                <a:cubicBezTo>
                  <a:pt x="2504" y="146"/>
                  <a:pt x="2503" y="159"/>
                  <a:pt x="2508" y="162"/>
                </a:cubicBezTo>
                <a:cubicBezTo>
                  <a:pt x="2554" y="285"/>
                  <a:pt x="2555" y="292"/>
                  <a:pt x="2557" y="300"/>
                </a:cubicBezTo>
                <a:cubicBezTo>
                  <a:pt x="2554" y="295"/>
                  <a:pt x="2543" y="303"/>
                  <a:pt x="2544" y="294"/>
                </a:cubicBezTo>
                <a:cubicBezTo>
                  <a:pt x="2531" y="246"/>
                  <a:pt x="2530" y="240"/>
                  <a:pt x="2529" y="234"/>
                </a:cubicBezTo>
                <a:cubicBezTo>
                  <a:pt x="2500" y="168"/>
                  <a:pt x="2501" y="161"/>
                  <a:pt x="2496" y="161"/>
                </a:cubicBezTo>
                <a:cubicBezTo>
                  <a:pt x="2466" y="95"/>
                  <a:pt x="2458" y="84"/>
                  <a:pt x="2451" y="70"/>
                </a:cubicBezTo>
                <a:cubicBezTo>
                  <a:pt x="2430" y="44"/>
                  <a:pt x="2431" y="36"/>
                  <a:pt x="2427" y="36"/>
                </a:cubicBezTo>
                <a:cubicBezTo>
                  <a:pt x="2388" y="1"/>
                  <a:pt x="2388" y="1"/>
                  <a:pt x="2388" y="1"/>
                </a:cubicBezTo>
                <a:cubicBezTo>
                  <a:pt x="2404" y="21"/>
                  <a:pt x="2407" y="23"/>
                  <a:pt x="2408" y="28"/>
                </a:cubicBezTo>
                <a:cubicBezTo>
                  <a:pt x="2450" y="83"/>
                  <a:pt x="2452" y="92"/>
                  <a:pt x="2457" y="95"/>
                </a:cubicBezTo>
                <a:cubicBezTo>
                  <a:pt x="2503" y="182"/>
                  <a:pt x="2512" y="215"/>
                  <a:pt x="2525" y="244"/>
                </a:cubicBezTo>
                <a:cubicBezTo>
                  <a:pt x="2526" y="263"/>
                  <a:pt x="2510" y="258"/>
                  <a:pt x="2506" y="236"/>
                </a:cubicBezTo>
                <a:cubicBezTo>
                  <a:pt x="2482" y="214"/>
                  <a:pt x="2481" y="208"/>
                  <a:pt x="2474" y="210"/>
                </a:cubicBezTo>
                <a:cubicBezTo>
                  <a:pt x="2426" y="144"/>
                  <a:pt x="2422" y="139"/>
                  <a:pt x="2420" y="132"/>
                </a:cubicBezTo>
                <a:cubicBezTo>
                  <a:pt x="2377" y="81"/>
                  <a:pt x="2375" y="77"/>
                  <a:pt x="2375" y="70"/>
                </a:cubicBezTo>
                <a:cubicBezTo>
                  <a:pt x="2351" y="45"/>
                  <a:pt x="2351" y="40"/>
                  <a:pt x="2348" y="40"/>
                </a:cubicBezTo>
                <a:cubicBezTo>
                  <a:pt x="2331" y="10"/>
                  <a:pt x="2326" y="7"/>
                  <a:pt x="2323" y="1"/>
                </a:cubicBezTo>
                <a:cubicBezTo>
                  <a:pt x="2326" y="20"/>
                  <a:pt x="2333" y="38"/>
                  <a:pt x="2344" y="50"/>
                </a:cubicBezTo>
                <a:cubicBezTo>
                  <a:pt x="2377" y="95"/>
                  <a:pt x="2382" y="101"/>
                  <a:pt x="2386" y="109"/>
                </a:cubicBezTo>
                <a:cubicBezTo>
                  <a:pt x="2392" y="121"/>
                  <a:pt x="2386" y="113"/>
                  <a:pt x="2379" y="108"/>
                </a:cubicBezTo>
                <a:cubicBezTo>
                  <a:pt x="2336" y="59"/>
                  <a:pt x="2328" y="54"/>
                  <a:pt x="2320" y="49"/>
                </a:cubicBezTo>
                <a:cubicBezTo>
                  <a:pt x="2259" y="1"/>
                  <a:pt x="2260" y="1"/>
                  <a:pt x="2260" y="2"/>
                </a:cubicBezTo>
                <a:cubicBezTo>
                  <a:pt x="2336" y="75"/>
                  <a:pt x="2338" y="82"/>
                  <a:pt x="2342" y="86"/>
                </a:cubicBezTo>
                <a:cubicBezTo>
                  <a:pt x="2395" y="136"/>
                  <a:pt x="2408" y="158"/>
                  <a:pt x="2427" y="169"/>
                </a:cubicBezTo>
                <a:cubicBezTo>
                  <a:pt x="2505" y="258"/>
                  <a:pt x="2506" y="269"/>
                  <a:pt x="2513" y="273"/>
                </a:cubicBezTo>
                <a:cubicBezTo>
                  <a:pt x="2547" y="325"/>
                  <a:pt x="2548" y="321"/>
                  <a:pt x="2550" y="325"/>
                </a:cubicBezTo>
                <a:cubicBezTo>
                  <a:pt x="2568" y="363"/>
                  <a:pt x="2578" y="358"/>
                  <a:pt x="2577" y="370"/>
                </a:cubicBezTo>
                <a:cubicBezTo>
                  <a:pt x="2561" y="355"/>
                  <a:pt x="2554" y="357"/>
                  <a:pt x="2555" y="348"/>
                </a:cubicBezTo>
                <a:cubicBezTo>
                  <a:pt x="2543" y="332"/>
                  <a:pt x="2540" y="332"/>
                  <a:pt x="2539" y="330"/>
                </a:cubicBezTo>
                <a:cubicBezTo>
                  <a:pt x="2508" y="295"/>
                  <a:pt x="2504" y="287"/>
                  <a:pt x="2499" y="279"/>
                </a:cubicBezTo>
                <a:cubicBezTo>
                  <a:pt x="2423" y="198"/>
                  <a:pt x="2413" y="191"/>
                  <a:pt x="2403" y="183"/>
                </a:cubicBezTo>
                <a:cubicBezTo>
                  <a:pt x="2355" y="145"/>
                  <a:pt x="2342" y="122"/>
                  <a:pt x="2321" y="111"/>
                </a:cubicBezTo>
                <a:cubicBezTo>
                  <a:pt x="2285" y="75"/>
                  <a:pt x="2274" y="70"/>
                  <a:pt x="2266" y="60"/>
                </a:cubicBezTo>
                <a:cubicBezTo>
                  <a:pt x="2248" y="46"/>
                  <a:pt x="2245" y="40"/>
                  <a:pt x="2241" y="35"/>
                </a:cubicBezTo>
                <a:cubicBezTo>
                  <a:pt x="2212" y="6"/>
                  <a:pt x="2210" y="3"/>
                  <a:pt x="2208" y="1"/>
                </a:cubicBezTo>
                <a:cubicBezTo>
                  <a:pt x="2202" y="10"/>
                  <a:pt x="2211" y="18"/>
                  <a:pt x="2218" y="28"/>
                </a:cubicBezTo>
                <a:cubicBezTo>
                  <a:pt x="2307" y="112"/>
                  <a:pt x="2315" y="120"/>
                  <a:pt x="2324" y="128"/>
                </a:cubicBezTo>
                <a:cubicBezTo>
                  <a:pt x="2344" y="143"/>
                  <a:pt x="2346" y="151"/>
                  <a:pt x="2353" y="152"/>
                </a:cubicBezTo>
                <a:cubicBezTo>
                  <a:pt x="2396" y="194"/>
                  <a:pt x="2402" y="196"/>
                  <a:pt x="2407" y="200"/>
                </a:cubicBezTo>
                <a:cubicBezTo>
                  <a:pt x="2468" y="257"/>
                  <a:pt x="2471" y="274"/>
                  <a:pt x="2484" y="276"/>
                </a:cubicBezTo>
                <a:cubicBezTo>
                  <a:pt x="2498" y="301"/>
                  <a:pt x="2505" y="298"/>
                  <a:pt x="2505" y="304"/>
                </a:cubicBezTo>
                <a:cubicBezTo>
                  <a:pt x="2544" y="352"/>
                  <a:pt x="2548" y="358"/>
                  <a:pt x="2550" y="366"/>
                </a:cubicBezTo>
                <a:cubicBezTo>
                  <a:pt x="2577" y="410"/>
                  <a:pt x="2591" y="413"/>
                  <a:pt x="2589" y="429"/>
                </a:cubicBezTo>
                <a:cubicBezTo>
                  <a:pt x="2604" y="444"/>
                  <a:pt x="2610" y="461"/>
                  <a:pt x="2605" y="465"/>
                </a:cubicBezTo>
                <a:cubicBezTo>
                  <a:pt x="2580" y="426"/>
                  <a:pt x="2579" y="418"/>
                  <a:pt x="2572" y="418"/>
                </a:cubicBezTo>
                <a:cubicBezTo>
                  <a:pt x="2546" y="393"/>
                  <a:pt x="2545" y="389"/>
                  <a:pt x="2544" y="385"/>
                </a:cubicBezTo>
                <a:cubicBezTo>
                  <a:pt x="2506" y="349"/>
                  <a:pt x="2497" y="342"/>
                  <a:pt x="2492" y="331"/>
                </a:cubicBezTo>
                <a:cubicBezTo>
                  <a:pt x="2409" y="265"/>
                  <a:pt x="2408" y="254"/>
                  <a:pt x="2402" y="251"/>
                </a:cubicBezTo>
                <a:cubicBezTo>
                  <a:pt x="2358" y="208"/>
                  <a:pt x="2348" y="213"/>
                  <a:pt x="2346" y="206"/>
                </a:cubicBezTo>
                <a:cubicBezTo>
                  <a:pt x="2312" y="182"/>
                  <a:pt x="2308" y="171"/>
                  <a:pt x="2297" y="169"/>
                </a:cubicBezTo>
                <a:cubicBezTo>
                  <a:pt x="2251" y="119"/>
                  <a:pt x="2241" y="124"/>
                  <a:pt x="2242" y="115"/>
                </a:cubicBezTo>
                <a:cubicBezTo>
                  <a:pt x="2204" y="78"/>
                  <a:pt x="2199" y="77"/>
                  <a:pt x="2195" y="74"/>
                </a:cubicBezTo>
                <a:cubicBezTo>
                  <a:pt x="2189" y="66"/>
                  <a:pt x="2188" y="71"/>
                  <a:pt x="2192" y="72"/>
                </a:cubicBezTo>
                <a:cubicBezTo>
                  <a:pt x="2222" y="98"/>
                  <a:pt x="2214" y="104"/>
                  <a:pt x="2220" y="110"/>
                </a:cubicBezTo>
                <a:cubicBezTo>
                  <a:pt x="2279" y="163"/>
                  <a:pt x="2287" y="171"/>
                  <a:pt x="2296" y="178"/>
                </a:cubicBezTo>
                <a:cubicBezTo>
                  <a:pt x="2325" y="207"/>
                  <a:pt x="2330" y="210"/>
                  <a:pt x="2335" y="211"/>
                </a:cubicBezTo>
                <a:cubicBezTo>
                  <a:pt x="2365" y="237"/>
                  <a:pt x="2373" y="235"/>
                  <a:pt x="2377" y="241"/>
                </a:cubicBezTo>
                <a:cubicBezTo>
                  <a:pt x="2400" y="265"/>
                  <a:pt x="2402" y="267"/>
                  <a:pt x="2403" y="271"/>
                </a:cubicBezTo>
                <a:cubicBezTo>
                  <a:pt x="2438" y="305"/>
                  <a:pt x="2448" y="302"/>
                  <a:pt x="2450" y="312"/>
                </a:cubicBezTo>
                <a:cubicBezTo>
                  <a:pt x="2484" y="348"/>
                  <a:pt x="2493" y="346"/>
                  <a:pt x="2494" y="357"/>
                </a:cubicBezTo>
                <a:cubicBezTo>
                  <a:pt x="2540" y="405"/>
                  <a:pt x="2546" y="402"/>
                  <a:pt x="2546" y="408"/>
                </a:cubicBezTo>
                <a:cubicBezTo>
                  <a:pt x="2573" y="430"/>
                  <a:pt x="2572" y="438"/>
                  <a:pt x="2576" y="438"/>
                </a:cubicBezTo>
                <a:cubicBezTo>
                  <a:pt x="2606" y="495"/>
                  <a:pt x="2612" y="495"/>
                  <a:pt x="2613" y="504"/>
                </a:cubicBezTo>
                <a:cubicBezTo>
                  <a:pt x="2634" y="570"/>
                  <a:pt x="2636" y="577"/>
                  <a:pt x="2641" y="585"/>
                </a:cubicBezTo>
                <a:cubicBezTo>
                  <a:pt x="2649" y="625"/>
                  <a:pt x="2652" y="624"/>
                  <a:pt x="2654" y="638"/>
                </a:cubicBezTo>
                <a:cubicBezTo>
                  <a:pt x="2632" y="603"/>
                  <a:pt x="2620" y="596"/>
                  <a:pt x="2616" y="578"/>
                </a:cubicBezTo>
                <a:cubicBezTo>
                  <a:pt x="2580" y="533"/>
                  <a:pt x="2570" y="523"/>
                  <a:pt x="2561" y="512"/>
                </a:cubicBezTo>
                <a:cubicBezTo>
                  <a:pt x="2492" y="422"/>
                  <a:pt x="2486" y="419"/>
                  <a:pt x="2482" y="412"/>
                </a:cubicBezTo>
                <a:cubicBezTo>
                  <a:pt x="2465" y="388"/>
                  <a:pt x="2458" y="387"/>
                  <a:pt x="2452" y="383"/>
                </a:cubicBezTo>
                <a:cubicBezTo>
                  <a:pt x="2421" y="342"/>
                  <a:pt x="2414" y="343"/>
                  <a:pt x="2413" y="335"/>
                </a:cubicBezTo>
                <a:cubicBezTo>
                  <a:pt x="2376" y="303"/>
                  <a:pt x="2375" y="295"/>
                  <a:pt x="2367" y="297"/>
                </a:cubicBezTo>
                <a:cubicBezTo>
                  <a:pt x="2344" y="270"/>
                  <a:pt x="2339" y="269"/>
                  <a:pt x="2335" y="268"/>
                </a:cubicBezTo>
                <a:cubicBezTo>
                  <a:pt x="2309" y="240"/>
                  <a:pt x="2305" y="237"/>
                  <a:pt x="2301" y="233"/>
                </a:cubicBezTo>
                <a:cubicBezTo>
                  <a:pt x="2246" y="189"/>
                  <a:pt x="2241" y="179"/>
                  <a:pt x="2233" y="173"/>
                </a:cubicBezTo>
                <a:cubicBezTo>
                  <a:pt x="2179" y="126"/>
                  <a:pt x="2173" y="116"/>
                  <a:pt x="2167" y="109"/>
                </a:cubicBezTo>
                <a:cubicBezTo>
                  <a:pt x="2137" y="80"/>
                  <a:pt x="2128" y="75"/>
                  <a:pt x="2125" y="61"/>
                </a:cubicBezTo>
                <a:cubicBezTo>
                  <a:pt x="2112" y="42"/>
                  <a:pt x="2107" y="44"/>
                  <a:pt x="2106" y="41"/>
                </a:cubicBezTo>
                <a:cubicBezTo>
                  <a:pt x="2085" y="5"/>
                  <a:pt x="2087" y="10"/>
                  <a:pt x="2089" y="15"/>
                </a:cubicBezTo>
                <a:cubicBezTo>
                  <a:pt x="2106" y="41"/>
                  <a:pt x="2095" y="48"/>
                  <a:pt x="2104" y="48"/>
                </a:cubicBezTo>
                <a:cubicBezTo>
                  <a:pt x="2120" y="73"/>
                  <a:pt x="2127" y="76"/>
                  <a:pt x="2126" y="85"/>
                </a:cubicBezTo>
                <a:cubicBezTo>
                  <a:pt x="2177" y="147"/>
                  <a:pt x="2181" y="161"/>
                  <a:pt x="2190" y="166"/>
                </a:cubicBezTo>
                <a:cubicBezTo>
                  <a:pt x="2214" y="195"/>
                  <a:pt x="2218" y="193"/>
                  <a:pt x="2220" y="196"/>
                </a:cubicBezTo>
                <a:cubicBezTo>
                  <a:pt x="2243" y="215"/>
                  <a:pt x="2242" y="227"/>
                  <a:pt x="2249" y="226"/>
                </a:cubicBezTo>
                <a:cubicBezTo>
                  <a:pt x="2268" y="246"/>
                  <a:pt x="2276" y="254"/>
                  <a:pt x="2283" y="263"/>
                </a:cubicBezTo>
                <a:cubicBezTo>
                  <a:pt x="2317" y="292"/>
                  <a:pt x="2321" y="305"/>
                  <a:pt x="2329" y="313"/>
                </a:cubicBezTo>
                <a:cubicBezTo>
                  <a:pt x="2358" y="348"/>
                  <a:pt x="2362" y="349"/>
                  <a:pt x="2363" y="351"/>
                </a:cubicBezTo>
                <a:cubicBezTo>
                  <a:pt x="2388" y="382"/>
                  <a:pt x="2388" y="393"/>
                  <a:pt x="2395" y="391"/>
                </a:cubicBezTo>
                <a:cubicBezTo>
                  <a:pt x="2426" y="424"/>
                  <a:pt x="2430" y="438"/>
                  <a:pt x="2440" y="441"/>
                </a:cubicBezTo>
                <a:cubicBezTo>
                  <a:pt x="2449" y="455"/>
                  <a:pt x="2451" y="457"/>
                  <a:pt x="2453" y="460"/>
                </a:cubicBezTo>
                <a:cubicBezTo>
                  <a:pt x="2421" y="436"/>
                  <a:pt x="2417" y="435"/>
                  <a:pt x="2417" y="428"/>
                </a:cubicBezTo>
                <a:cubicBezTo>
                  <a:pt x="2372" y="389"/>
                  <a:pt x="2351" y="370"/>
                  <a:pt x="2331" y="351"/>
                </a:cubicBezTo>
                <a:cubicBezTo>
                  <a:pt x="2226" y="270"/>
                  <a:pt x="2225" y="259"/>
                  <a:pt x="2217" y="259"/>
                </a:cubicBezTo>
                <a:cubicBezTo>
                  <a:pt x="2183" y="219"/>
                  <a:pt x="2161" y="202"/>
                  <a:pt x="2140" y="182"/>
                </a:cubicBezTo>
                <a:cubicBezTo>
                  <a:pt x="2093" y="137"/>
                  <a:pt x="2090" y="135"/>
                  <a:pt x="2086" y="134"/>
                </a:cubicBezTo>
                <a:cubicBezTo>
                  <a:pt x="2016" y="59"/>
                  <a:pt x="2017" y="51"/>
                  <a:pt x="2013" y="51"/>
                </a:cubicBezTo>
                <a:cubicBezTo>
                  <a:pt x="1991" y="16"/>
                  <a:pt x="1982" y="18"/>
                  <a:pt x="1981" y="7"/>
                </a:cubicBezTo>
                <a:cubicBezTo>
                  <a:pt x="1973" y="3"/>
                  <a:pt x="1975" y="7"/>
                  <a:pt x="1976" y="11"/>
                </a:cubicBezTo>
                <a:cubicBezTo>
                  <a:pt x="1999" y="38"/>
                  <a:pt x="2005" y="53"/>
                  <a:pt x="2015" y="63"/>
                </a:cubicBezTo>
                <a:cubicBezTo>
                  <a:pt x="2083" y="138"/>
                  <a:pt x="2090" y="151"/>
                  <a:pt x="2102" y="157"/>
                </a:cubicBezTo>
                <a:cubicBezTo>
                  <a:pt x="2141" y="198"/>
                  <a:pt x="2153" y="205"/>
                  <a:pt x="2162" y="217"/>
                </a:cubicBezTo>
                <a:cubicBezTo>
                  <a:pt x="2176" y="224"/>
                  <a:pt x="2175" y="229"/>
                  <a:pt x="2179" y="228"/>
                </a:cubicBezTo>
                <a:cubicBezTo>
                  <a:pt x="2262" y="304"/>
                  <a:pt x="2265" y="312"/>
                  <a:pt x="2270" y="316"/>
                </a:cubicBezTo>
                <a:cubicBezTo>
                  <a:pt x="2296" y="339"/>
                  <a:pt x="2300" y="340"/>
                  <a:pt x="2302" y="342"/>
                </a:cubicBezTo>
                <a:cubicBezTo>
                  <a:pt x="2361" y="394"/>
                  <a:pt x="2371" y="405"/>
                  <a:pt x="2382" y="415"/>
                </a:cubicBezTo>
                <a:cubicBezTo>
                  <a:pt x="2422" y="455"/>
                  <a:pt x="2434" y="462"/>
                  <a:pt x="2446" y="470"/>
                </a:cubicBezTo>
                <a:cubicBezTo>
                  <a:pt x="2486" y="514"/>
                  <a:pt x="2491" y="518"/>
                  <a:pt x="2495" y="522"/>
                </a:cubicBezTo>
                <a:cubicBezTo>
                  <a:pt x="2522" y="556"/>
                  <a:pt x="2524" y="560"/>
                  <a:pt x="2525" y="566"/>
                </a:cubicBezTo>
                <a:cubicBezTo>
                  <a:pt x="2554" y="592"/>
                  <a:pt x="2554" y="596"/>
                  <a:pt x="2557" y="595"/>
                </a:cubicBezTo>
                <a:cubicBezTo>
                  <a:pt x="2536" y="580"/>
                  <a:pt x="2527" y="580"/>
                  <a:pt x="2523" y="573"/>
                </a:cubicBezTo>
                <a:cubicBezTo>
                  <a:pt x="2501" y="559"/>
                  <a:pt x="2500" y="555"/>
                  <a:pt x="2496" y="555"/>
                </a:cubicBezTo>
                <a:cubicBezTo>
                  <a:pt x="2486" y="535"/>
                  <a:pt x="2482" y="535"/>
                  <a:pt x="2482" y="531"/>
                </a:cubicBezTo>
                <a:cubicBezTo>
                  <a:pt x="2456" y="511"/>
                  <a:pt x="2449" y="507"/>
                  <a:pt x="2441" y="503"/>
                </a:cubicBezTo>
                <a:cubicBezTo>
                  <a:pt x="2417" y="480"/>
                  <a:pt x="2411" y="474"/>
                  <a:pt x="2407" y="466"/>
                </a:cubicBezTo>
                <a:cubicBezTo>
                  <a:pt x="2330" y="411"/>
                  <a:pt x="2327" y="404"/>
                  <a:pt x="2320" y="403"/>
                </a:cubicBezTo>
                <a:cubicBezTo>
                  <a:pt x="2277" y="359"/>
                  <a:pt x="2258" y="344"/>
                  <a:pt x="2240" y="328"/>
                </a:cubicBezTo>
                <a:cubicBezTo>
                  <a:pt x="2209" y="300"/>
                  <a:pt x="2205" y="295"/>
                  <a:pt x="2203" y="288"/>
                </a:cubicBezTo>
                <a:cubicBezTo>
                  <a:pt x="2158" y="248"/>
                  <a:pt x="2155" y="242"/>
                  <a:pt x="2151" y="236"/>
                </a:cubicBezTo>
                <a:cubicBezTo>
                  <a:pt x="2107" y="184"/>
                  <a:pt x="2096" y="179"/>
                  <a:pt x="2089" y="166"/>
                </a:cubicBezTo>
                <a:cubicBezTo>
                  <a:pt x="2056" y="132"/>
                  <a:pt x="2047" y="123"/>
                  <a:pt x="2040" y="111"/>
                </a:cubicBezTo>
                <a:cubicBezTo>
                  <a:pt x="2009" y="80"/>
                  <a:pt x="2007" y="71"/>
                  <a:pt x="2002" y="68"/>
                </a:cubicBezTo>
                <a:cubicBezTo>
                  <a:pt x="2002" y="79"/>
                  <a:pt x="2006" y="84"/>
                  <a:pt x="2011" y="87"/>
                </a:cubicBezTo>
                <a:cubicBezTo>
                  <a:pt x="2037" y="126"/>
                  <a:pt x="2044" y="128"/>
                  <a:pt x="2047" y="133"/>
                </a:cubicBezTo>
                <a:cubicBezTo>
                  <a:pt x="2078" y="166"/>
                  <a:pt x="2083" y="171"/>
                  <a:pt x="2086" y="179"/>
                </a:cubicBezTo>
                <a:cubicBezTo>
                  <a:pt x="2104" y="196"/>
                  <a:pt x="2106" y="204"/>
                  <a:pt x="2112" y="206"/>
                </a:cubicBezTo>
                <a:cubicBezTo>
                  <a:pt x="2128" y="226"/>
                  <a:pt x="2132" y="234"/>
                  <a:pt x="2139" y="236"/>
                </a:cubicBezTo>
                <a:cubicBezTo>
                  <a:pt x="2175" y="272"/>
                  <a:pt x="2182" y="285"/>
                  <a:pt x="2192" y="293"/>
                </a:cubicBezTo>
                <a:cubicBezTo>
                  <a:pt x="2257" y="354"/>
                  <a:pt x="2266" y="363"/>
                  <a:pt x="2275" y="371"/>
                </a:cubicBezTo>
                <a:cubicBezTo>
                  <a:pt x="2321" y="418"/>
                  <a:pt x="2327" y="419"/>
                  <a:pt x="2333" y="422"/>
                </a:cubicBezTo>
                <a:cubicBezTo>
                  <a:pt x="2375" y="452"/>
                  <a:pt x="2380" y="466"/>
                  <a:pt x="2393" y="469"/>
                </a:cubicBezTo>
                <a:cubicBezTo>
                  <a:pt x="2385" y="477"/>
                  <a:pt x="2377" y="470"/>
                  <a:pt x="2368" y="465"/>
                </a:cubicBezTo>
                <a:cubicBezTo>
                  <a:pt x="2326" y="437"/>
                  <a:pt x="2325" y="429"/>
                  <a:pt x="2317" y="431"/>
                </a:cubicBezTo>
                <a:cubicBezTo>
                  <a:pt x="2287" y="412"/>
                  <a:pt x="2285" y="406"/>
                  <a:pt x="2282" y="402"/>
                </a:cubicBezTo>
                <a:cubicBezTo>
                  <a:pt x="2242" y="368"/>
                  <a:pt x="2237" y="367"/>
                  <a:pt x="2235" y="361"/>
                </a:cubicBezTo>
                <a:cubicBezTo>
                  <a:pt x="2206" y="345"/>
                  <a:pt x="2209" y="332"/>
                  <a:pt x="2203" y="332"/>
                </a:cubicBezTo>
                <a:cubicBezTo>
                  <a:pt x="2159" y="290"/>
                  <a:pt x="2156" y="286"/>
                  <a:pt x="2151" y="284"/>
                </a:cubicBezTo>
                <a:cubicBezTo>
                  <a:pt x="2094" y="228"/>
                  <a:pt x="2089" y="219"/>
                  <a:pt x="2081" y="215"/>
                </a:cubicBezTo>
                <a:cubicBezTo>
                  <a:pt x="2070" y="213"/>
                  <a:pt x="2082" y="226"/>
                  <a:pt x="2095" y="239"/>
                </a:cubicBezTo>
                <a:cubicBezTo>
                  <a:pt x="2135" y="286"/>
                  <a:pt x="2142" y="283"/>
                  <a:pt x="2144" y="288"/>
                </a:cubicBezTo>
                <a:cubicBezTo>
                  <a:pt x="2161" y="304"/>
                  <a:pt x="2166" y="312"/>
                  <a:pt x="2173" y="318"/>
                </a:cubicBezTo>
                <a:cubicBezTo>
                  <a:pt x="2200" y="342"/>
                  <a:pt x="2205" y="353"/>
                  <a:pt x="2213" y="357"/>
                </a:cubicBezTo>
                <a:cubicBezTo>
                  <a:pt x="2244" y="401"/>
                  <a:pt x="2253" y="407"/>
                  <a:pt x="2261" y="415"/>
                </a:cubicBezTo>
                <a:cubicBezTo>
                  <a:pt x="2322" y="469"/>
                  <a:pt x="2330" y="480"/>
                  <a:pt x="2343" y="485"/>
                </a:cubicBezTo>
                <a:cubicBezTo>
                  <a:pt x="2369" y="507"/>
                  <a:pt x="2373" y="507"/>
                  <a:pt x="2375" y="511"/>
                </a:cubicBezTo>
                <a:cubicBezTo>
                  <a:pt x="2410" y="544"/>
                  <a:pt x="2420" y="541"/>
                  <a:pt x="2423" y="548"/>
                </a:cubicBezTo>
                <a:cubicBezTo>
                  <a:pt x="2448" y="564"/>
                  <a:pt x="2448" y="578"/>
                  <a:pt x="2459" y="577"/>
                </a:cubicBezTo>
                <a:cubicBezTo>
                  <a:pt x="2526" y="631"/>
                  <a:pt x="2528" y="642"/>
                  <a:pt x="2540" y="640"/>
                </a:cubicBezTo>
                <a:cubicBezTo>
                  <a:pt x="2563" y="667"/>
                  <a:pt x="2571" y="668"/>
                  <a:pt x="2574" y="678"/>
                </a:cubicBezTo>
                <a:cubicBezTo>
                  <a:pt x="2618" y="723"/>
                  <a:pt x="2624" y="730"/>
                  <a:pt x="2630" y="738"/>
                </a:cubicBezTo>
                <a:cubicBezTo>
                  <a:pt x="2691" y="806"/>
                  <a:pt x="2689" y="815"/>
                  <a:pt x="2695" y="813"/>
                </a:cubicBezTo>
                <a:cubicBezTo>
                  <a:pt x="2719" y="849"/>
                  <a:pt x="2700" y="842"/>
                  <a:pt x="2706" y="852"/>
                </a:cubicBezTo>
                <a:cubicBezTo>
                  <a:pt x="2685" y="828"/>
                  <a:pt x="2679" y="823"/>
                  <a:pt x="2675" y="814"/>
                </a:cubicBezTo>
                <a:cubicBezTo>
                  <a:pt x="2562" y="716"/>
                  <a:pt x="2559" y="705"/>
                  <a:pt x="2552" y="703"/>
                </a:cubicBezTo>
                <a:cubicBezTo>
                  <a:pt x="2523" y="676"/>
                  <a:pt x="2516" y="680"/>
                  <a:pt x="2516" y="672"/>
                </a:cubicBezTo>
                <a:cubicBezTo>
                  <a:pt x="2491" y="659"/>
                  <a:pt x="2488" y="657"/>
                  <a:pt x="2486" y="654"/>
                </a:cubicBezTo>
                <a:cubicBezTo>
                  <a:pt x="2454" y="630"/>
                  <a:pt x="2448" y="632"/>
                  <a:pt x="2446" y="630"/>
                </a:cubicBezTo>
                <a:cubicBezTo>
                  <a:pt x="2412" y="597"/>
                  <a:pt x="2398" y="599"/>
                  <a:pt x="2396" y="586"/>
                </a:cubicBezTo>
                <a:cubicBezTo>
                  <a:pt x="2361" y="565"/>
                  <a:pt x="2355" y="555"/>
                  <a:pt x="2344" y="552"/>
                </a:cubicBezTo>
                <a:cubicBezTo>
                  <a:pt x="2307" y="519"/>
                  <a:pt x="2304" y="514"/>
                  <a:pt x="2301" y="511"/>
                </a:cubicBezTo>
                <a:cubicBezTo>
                  <a:pt x="2224" y="442"/>
                  <a:pt x="2218" y="433"/>
                  <a:pt x="2210" y="429"/>
                </a:cubicBezTo>
                <a:cubicBezTo>
                  <a:pt x="2162" y="372"/>
                  <a:pt x="2156" y="363"/>
                  <a:pt x="2148" y="355"/>
                </a:cubicBezTo>
                <a:cubicBezTo>
                  <a:pt x="2097" y="289"/>
                  <a:pt x="2095" y="283"/>
                  <a:pt x="2093" y="275"/>
                </a:cubicBezTo>
                <a:cubicBezTo>
                  <a:pt x="2089" y="280"/>
                  <a:pt x="2090" y="292"/>
                  <a:pt x="2097" y="294"/>
                </a:cubicBezTo>
                <a:cubicBezTo>
                  <a:pt x="2145" y="364"/>
                  <a:pt x="2165" y="389"/>
                  <a:pt x="2186" y="413"/>
                </a:cubicBezTo>
                <a:cubicBezTo>
                  <a:pt x="2222" y="455"/>
                  <a:pt x="2229" y="456"/>
                  <a:pt x="2232" y="466"/>
                </a:cubicBezTo>
                <a:cubicBezTo>
                  <a:pt x="2329" y="554"/>
                  <a:pt x="2342" y="559"/>
                  <a:pt x="2348" y="572"/>
                </a:cubicBezTo>
                <a:cubicBezTo>
                  <a:pt x="2412" y="620"/>
                  <a:pt x="2421" y="622"/>
                  <a:pt x="2425" y="631"/>
                </a:cubicBezTo>
                <a:cubicBezTo>
                  <a:pt x="2494" y="679"/>
                  <a:pt x="2501" y="680"/>
                  <a:pt x="2507" y="682"/>
                </a:cubicBezTo>
                <a:cubicBezTo>
                  <a:pt x="2533" y="705"/>
                  <a:pt x="2546" y="710"/>
                  <a:pt x="2553" y="723"/>
                </a:cubicBezTo>
                <a:cubicBezTo>
                  <a:pt x="2596" y="760"/>
                  <a:pt x="2603" y="758"/>
                  <a:pt x="2606" y="763"/>
                </a:cubicBezTo>
                <a:cubicBezTo>
                  <a:pt x="2629" y="785"/>
                  <a:pt x="2629" y="790"/>
                  <a:pt x="2632" y="790"/>
                </a:cubicBezTo>
                <a:cubicBezTo>
                  <a:pt x="2674" y="838"/>
                  <a:pt x="2669" y="831"/>
                  <a:pt x="2663" y="826"/>
                </a:cubicBezTo>
                <a:cubicBezTo>
                  <a:pt x="2633" y="801"/>
                  <a:pt x="2623" y="795"/>
                  <a:pt x="2616" y="785"/>
                </a:cubicBezTo>
                <a:cubicBezTo>
                  <a:pt x="2592" y="775"/>
                  <a:pt x="2591" y="767"/>
                  <a:pt x="2583" y="768"/>
                </a:cubicBezTo>
                <a:cubicBezTo>
                  <a:pt x="2530" y="739"/>
                  <a:pt x="2532" y="725"/>
                  <a:pt x="2522" y="730"/>
                </a:cubicBezTo>
                <a:cubicBezTo>
                  <a:pt x="2453" y="693"/>
                  <a:pt x="2447" y="690"/>
                  <a:pt x="2442" y="687"/>
                </a:cubicBezTo>
                <a:cubicBezTo>
                  <a:pt x="2385" y="663"/>
                  <a:pt x="2385" y="654"/>
                  <a:pt x="2377" y="655"/>
                </a:cubicBezTo>
                <a:cubicBezTo>
                  <a:pt x="2341" y="632"/>
                  <a:pt x="2334" y="631"/>
                  <a:pt x="2327" y="630"/>
                </a:cubicBezTo>
                <a:cubicBezTo>
                  <a:pt x="2264" y="575"/>
                  <a:pt x="2255" y="568"/>
                  <a:pt x="2246" y="560"/>
                </a:cubicBezTo>
                <a:cubicBezTo>
                  <a:pt x="2210" y="525"/>
                  <a:pt x="2202" y="515"/>
                  <a:pt x="2193" y="506"/>
                </a:cubicBezTo>
                <a:cubicBezTo>
                  <a:pt x="2210" y="531"/>
                  <a:pt x="2215" y="539"/>
                  <a:pt x="2219" y="548"/>
                </a:cubicBezTo>
                <a:cubicBezTo>
                  <a:pt x="2267" y="593"/>
                  <a:pt x="2276" y="597"/>
                  <a:pt x="2281" y="606"/>
                </a:cubicBezTo>
                <a:cubicBezTo>
                  <a:pt x="2384" y="673"/>
                  <a:pt x="2393" y="674"/>
                  <a:pt x="2402" y="677"/>
                </a:cubicBezTo>
                <a:cubicBezTo>
                  <a:pt x="2432" y="692"/>
                  <a:pt x="2431" y="700"/>
                  <a:pt x="2438" y="696"/>
                </a:cubicBezTo>
                <a:cubicBezTo>
                  <a:pt x="2484" y="722"/>
                  <a:pt x="2493" y="727"/>
                  <a:pt x="2502" y="731"/>
                </a:cubicBezTo>
                <a:cubicBezTo>
                  <a:pt x="2545" y="761"/>
                  <a:pt x="2553" y="761"/>
                  <a:pt x="2556" y="767"/>
                </a:cubicBezTo>
                <a:cubicBezTo>
                  <a:pt x="2633" y="818"/>
                  <a:pt x="2637" y="824"/>
                  <a:pt x="2644" y="823"/>
                </a:cubicBezTo>
                <a:cubicBezTo>
                  <a:pt x="2684" y="867"/>
                  <a:pt x="2694" y="864"/>
                  <a:pt x="2693" y="876"/>
                </a:cubicBezTo>
                <a:cubicBezTo>
                  <a:pt x="2735" y="917"/>
                  <a:pt x="2735" y="928"/>
                  <a:pt x="2740" y="931"/>
                </a:cubicBezTo>
                <a:cubicBezTo>
                  <a:pt x="2748" y="947"/>
                  <a:pt x="2734" y="942"/>
                  <a:pt x="2727" y="925"/>
                </a:cubicBezTo>
                <a:cubicBezTo>
                  <a:pt x="2676" y="881"/>
                  <a:pt x="2668" y="875"/>
                  <a:pt x="2660" y="871"/>
                </a:cubicBezTo>
                <a:cubicBezTo>
                  <a:pt x="2623" y="840"/>
                  <a:pt x="2623" y="837"/>
                  <a:pt x="2620" y="837"/>
                </a:cubicBezTo>
                <a:cubicBezTo>
                  <a:pt x="2598" y="820"/>
                  <a:pt x="2597" y="812"/>
                  <a:pt x="2589" y="814"/>
                </a:cubicBezTo>
                <a:cubicBezTo>
                  <a:pt x="2524" y="770"/>
                  <a:pt x="2519" y="769"/>
                  <a:pt x="2515" y="767"/>
                </a:cubicBezTo>
                <a:cubicBezTo>
                  <a:pt x="2479" y="747"/>
                  <a:pt x="2471" y="743"/>
                  <a:pt x="2462" y="739"/>
                </a:cubicBezTo>
                <a:cubicBezTo>
                  <a:pt x="2444" y="730"/>
                  <a:pt x="2440" y="726"/>
                  <a:pt x="2433" y="727"/>
                </a:cubicBezTo>
                <a:cubicBezTo>
                  <a:pt x="2363" y="689"/>
                  <a:pt x="2361" y="685"/>
                  <a:pt x="2354" y="687"/>
                </a:cubicBezTo>
                <a:cubicBezTo>
                  <a:pt x="2309" y="659"/>
                  <a:pt x="2307" y="651"/>
                  <a:pt x="2302" y="650"/>
                </a:cubicBezTo>
                <a:cubicBezTo>
                  <a:pt x="2216" y="555"/>
                  <a:pt x="2204" y="551"/>
                  <a:pt x="2199" y="534"/>
                </a:cubicBezTo>
                <a:cubicBezTo>
                  <a:pt x="2188" y="536"/>
                  <a:pt x="2195" y="540"/>
                  <a:pt x="2199" y="549"/>
                </a:cubicBezTo>
                <a:cubicBezTo>
                  <a:pt x="2222" y="574"/>
                  <a:pt x="2226" y="583"/>
                  <a:pt x="2231" y="590"/>
                </a:cubicBezTo>
                <a:cubicBezTo>
                  <a:pt x="2307" y="664"/>
                  <a:pt x="2312" y="671"/>
                  <a:pt x="2319" y="676"/>
                </a:cubicBezTo>
                <a:cubicBezTo>
                  <a:pt x="2355" y="696"/>
                  <a:pt x="2370" y="704"/>
                  <a:pt x="2383" y="716"/>
                </a:cubicBezTo>
                <a:cubicBezTo>
                  <a:pt x="2446" y="745"/>
                  <a:pt x="2462" y="752"/>
                  <a:pt x="2478" y="759"/>
                </a:cubicBezTo>
                <a:cubicBezTo>
                  <a:pt x="2508" y="775"/>
                  <a:pt x="2515" y="779"/>
                  <a:pt x="2521" y="786"/>
                </a:cubicBezTo>
                <a:cubicBezTo>
                  <a:pt x="2550" y="804"/>
                  <a:pt x="2560" y="805"/>
                  <a:pt x="2565" y="813"/>
                </a:cubicBezTo>
                <a:cubicBezTo>
                  <a:pt x="2595" y="829"/>
                  <a:pt x="2599" y="838"/>
                  <a:pt x="2607" y="843"/>
                </a:cubicBezTo>
                <a:cubicBezTo>
                  <a:pt x="2638" y="867"/>
                  <a:pt x="2641" y="866"/>
                  <a:pt x="2642" y="868"/>
                </a:cubicBezTo>
                <a:cubicBezTo>
                  <a:pt x="2629" y="870"/>
                  <a:pt x="2628" y="864"/>
                  <a:pt x="2626" y="863"/>
                </a:cubicBezTo>
                <a:cubicBezTo>
                  <a:pt x="2552" y="837"/>
                  <a:pt x="2547" y="831"/>
                  <a:pt x="2537" y="833"/>
                </a:cubicBezTo>
                <a:cubicBezTo>
                  <a:pt x="2465" y="805"/>
                  <a:pt x="2457" y="801"/>
                  <a:pt x="2448" y="801"/>
                </a:cubicBezTo>
                <a:cubicBezTo>
                  <a:pt x="2376" y="757"/>
                  <a:pt x="2367" y="756"/>
                  <a:pt x="2363" y="747"/>
                </a:cubicBezTo>
                <a:cubicBezTo>
                  <a:pt x="2287" y="696"/>
                  <a:pt x="2281" y="682"/>
                  <a:pt x="2269" y="677"/>
                </a:cubicBezTo>
                <a:cubicBezTo>
                  <a:pt x="2312" y="722"/>
                  <a:pt x="2323" y="734"/>
                  <a:pt x="2336" y="743"/>
                </a:cubicBezTo>
                <a:cubicBezTo>
                  <a:pt x="2381" y="774"/>
                  <a:pt x="2387" y="778"/>
                  <a:pt x="2394" y="782"/>
                </a:cubicBezTo>
                <a:cubicBezTo>
                  <a:pt x="2423" y="790"/>
                  <a:pt x="2418" y="804"/>
                  <a:pt x="2427" y="799"/>
                </a:cubicBezTo>
                <a:cubicBezTo>
                  <a:pt x="2466" y="820"/>
                  <a:pt x="2475" y="820"/>
                  <a:pt x="2479" y="827"/>
                </a:cubicBezTo>
                <a:cubicBezTo>
                  <a:pt x="2536" y="845"/>
                  <a:pt x="2545" y="847"/>
                  <a:pt x="2554" y="847"/>
                </a:cubicBezTo>
                <a:cubicBezTo>
                  <a:pt x="2602" y="876"/>
                  <a:pt x="2616" y="870"/>
                  <a:pt x="2620" y="879"/>
                </a:cubicBezTo>
                <a:cubicBezTo>
                  <a:pt x="2633" y="887"/>
                  <a:pt x="2628" y="886"/>
                  <a:pt x="2624" y="884"/>
                </a:cubicBezTo>
                <a:cubicBezTo>
                  <a:pt x="2566" y="867"/>
                  <a:pt x="2556" y="864"/>
                  <a:pt x="2545" y="861"/>
                </a:cubicBezTo>
                <a:cubicBezTo>
                  <a:pt x="2443" y="830"/>
                  <a:pt x="2434" y="824"/>
                  <a:pt x="2425" y="820"/>
                </a:cubicBezTo>
                <a:cubicBezTo>
                  <a:pt x="2398" y="815"/>
                  <a:pt x="2409" y="812"/>
                  <a:pt x="2413" y="820"/>
                </a:cubicBezTo>
                <a:cubicBezTo>
                  <a:pt x="2460" y="845"/>
                  <a:pt x="2465" y="852"/>
                  <a:pt x="2475" y="851"/>
                </a:cubicBezTo>
                <a:cubicBezTo>
                  <a:pt x="2578" y="922"/>
                  <a:pt x="2590" y="925"/>
                  <a:pt x="2601" y="930"/>
                </a:cubicBezTo>
                <a:cubicBezTo>
                  <a:pt x="2628" y="940"/>
                  <a:pt x="2629" y="944"/>
                  <a:pt x="2633" y="944"/>
                </a:cubicBezTo>
                <a:cubicBezTo>
                  <a:pt x="2675" y="953"/>
                  <a:pt x="2672" y="968"/>
                  <a:pt x="2681" y="964"/>
                </a:cubicBezTo>
                <a:cubicBezTo>
                  <a:pt x="2735" y="1000"/>
                  <a:pt x="2745" y="1007"/>
                  <a:pt x="2754" y="1014"/>
                </a:cubicBezTo>
                <a:cubicBezTo>
                  <a:pt x="2775" y="1046"/>
                  <a:pt x="2782" y="1052"/>
                  <a:pt x="2789" y="1057"/>
                </a:cubicBezTo>
                <a:cubicBezTo>
                  <a:pt x="2815" y="1092"/>
                  <a:pt x="2819" y="1109"/>
                  <a:pt x="2814" y="1109"/>
                </a:cubicBezTo>
                <a:cubicBezTo>
                  <a:pt x="2781" y="1074"/>
                  <a:pt x="2783" y="1065"/>
                  <a:pt x="2779" y="1065"/>
                </a:cubicBezTo>
                <a:cubicBezTo>
                  <a:pt x="2742" y="1031"/>
                  <a:pt x="2732" y="1018"/>
                  <a:pt x="2718" y="1013"/>
                </a:cubicBezTo>
                <a:cubicBezTo>
                  <a:pt x="2646" y="969"/>
                  <a:pt x="2633" y="970"/>
                  <a:pt x="2625" y="963"/>
                </a:cubicBezTo>
                <a:cubicBezTo>
                  <a:pt x="2579" y="945"/>
                  <a:pt x="2570" y="936"/>
                  <a:pt x="2568" y="945"/>
                </a:cubicBezTo>
                <a:cubicBezTo>
                  <a:pt x="2600" y="966"/>
                  <a:pt x="2611" y="966"/>
                  <a:pt x="2618" y="974"/>
                </a:cubicBezTo>
                <a:close/>
                <a:moveTo>
                  <a:pt x="2842" y="1103"/>
                </a:moveTo>
                <a:cubicBezTo>
                  <a:pt x="2854" y="1100"/>
                  <a:pt x="2845" y="1115"/>
                  <a:pt x="2846" y="1120"/>
                </a:cubicBezTo>
                <a:cubicBezTo>
                  <a:pt x="2837" y="1119"/>
                  <a:pt x="2844" y="1108"/>
                  <a:pt x="2842" y="1103"/>
                </a:cubicBezTo>
                <a:close/>
                <a:moveTo>
                  <a:pt x="2845" y="1206"/>
                </a:moveTo>
                <a:cubicBezTo>
                  <a:pt x="2849" y="1209"/>
                  <a:pt x="2852" y="1213"/>
                  <a:pt x="2856" y="1216"/>
                </a:cubicBezTo>
                <a:cubicBezTo>
                  <a:pt x="2858" y="1223"/>
                  <a:pt x="2859" y="1231"/>
                  <a:pt x="2861" y="1238"/>
                </a:cubicBezTo>
                <a:cubicBezTo>
                  <a:pt x="2861" y="1243"/>
                  <a:pt x="2864" y="1243"/>
                  <a:pt x="2865" y="1246"/>
                </a:cubicBezTo>
                <a:cubicBezTo>
                  <a:pt x="2866" y="1249"/>
                  <a:pt x="2866" y="1252"/>
                  <a:pt x="2867" y="1255"/>
                </a:cubicBezTo>
                <a:cubicBezTo>
                  <a:pt x="2868" y="1258"/>
                  <a:pt x="2868" y="1260"/>
                  <a:pt x="2869" y="1263"/>
                </a:cubicBezTo>
                <a:cubicBezTo>
                  <a:pt x="2865" y="1263"/>
                  <a:pt x="2865" y="1257"/>
                  <a:pt x="2864" y="1252"/>
                </a:cubicBezTo>
                <a:cubicBezTo>
                  <a:pt x="2861" y="1245"/>
                  <a:pt x="2857" y="1240"/>
                  <a:pt x="2852" y="1237"/>
                </a:cubicBezTo>
                <a:cubicBezTo>
                  <a:pt x="2852" y="1228"/>
                  <a:pt x="2847" y="1227"/>
                  <a:pt x="2845" y="1221"/>
                </a:cubicBezTo>
                <a:cubicBezTo>
                  <a:pt x="2843" y="1216"/>
                  <a:pt x="2842" y="1209"/>
                  <a:pt x="2837" y="1208"/>
                </a:cubicBezTo>
                <a:cubicBezTo>
                  <a:pt x="2838" y="1202"/>
                  <a:pt x="2842" y="1206"/>
                  <a:pt x="2845" y="1206"/>
                </a:cubicBezTo>
                <a:close/>
                <a:moveTo>
                  <a:pt x="2868" y="743"/>
                </a:moveTo>
                <a:cubicBezTo>
                  <a:pt x="2872" y="739"/>
                  <a:pt x="2875" y="735"/>
                  <a:pt x="2877" y="729"/>
                </a:cubicBezTo>
                <a:cubicBezTo>
                  <a:pt x="2889" y="705"/>
                  <a:pt x="2900" y="699"/>
                  <a:pt x="2901" y="686"/>
                </a:cubicBezTo>
                <a:cubicBezTo>
                  <a:pt x="2948" y="586"/>
                  <a:pt x="2956" y="579"/>
                  <a:pt x="2963" y="570"/>
                </a:cubicBezTo>
                <a:cubicBezTo>
                  <a:pt x="2990" y="496"/>
                  <a:pt x="2997" y="488"/>
                  <a:pt x="3001" y="477"/>
                </a:cubicBezTo>
                <a:cubicBezTo>
                  <a:pt x="3018" y="436"/>
                  <a:pt x="3022" y="425"/>
                  <a:pt x="3023" y="413"/>
                </a:cubicBezTo>
                <a:cubicBezTo>
                  <a:pt x="3050" y="346"/>
                  <a:pt x="3049" y="338"/>
                  <a:pt x="3052" y="333"/>
                </a:cubicBezTo>
                <a:cubicBezTo>
                  <a:pt x="3058" y="320"/>
                  <a:pt x="3059" y="324"/>
                  <a:pt x="3059" y="326"/>
                </a:cubicBezTo>
                <a:cubicBezTo>
                  <a:pt x="3048" y="383"/>
                  <a:pt x="3037" y="395"/>
                  <a:pt x="3035" y="414"/>
                </a:cubicBezTo>
                <a:cubicBezTo>
                  <a:pt x="3023" y="447"/>
                  <a:pt x="3018" y="454"/>
                  <a:pt x="3019" y="464"/>
                </a:cubicBezTo>
                <a:cubicBezTo>
                  <a:pt x="2990" y="521"/>
                  <a:pt x="2986" y="536"/>
                  <a:pt x="2983" y="551"/>
                </a:cubicBezTo>
                <a:cubicBezTo>
                  <a:pt x="2943" y="627"/>
                  <a:pt x="2942" y="631"/>
                  <a:pt x="2937" y="632"/>
                </a:cubicBezTo>
                <a:cubicBezTo>
                  <a:pt x="2927" y="653"/>
                  <a:pt x="2925" y="656"/>
                  <a:pt x="2922" y="658"/>
                </a:cubicBezTo>
                <a:cubicBezTo>
                  <a:pt x="2888" y="720"/>
                  <a:pt x="2884" y="726"/>
                  <a:pt x="2880" y="732"/>
                </a:cubicBezTo>
                <a:cubicBezTo>
                  <a:pt x="2845" y="790"/>
                  <a:pt x="2848" y="801"/>
                  <a:pt x="2838" y="802"/>
                </a:cubicBezTo>
                <a:close/>
                <a:moveTo>
                  <a:pt x="2704" y="412"/>
                </a:moveTo>
                <a:cubicBezTo>
                  <a:pt x="2700" y="405"/>
                  <a:pt x="2708" y="405"/>
                  <a:pt x="2707" y="400"/>
                </a:cubicBezTo>
                <a:cubicBezTo>
                  <a:pt x="2709" y="390"/>
                  <a:pt x="2714" y="383"/>
                  <a:pt x="2717" y="374"/>
                </a:cubicBezTo>
                <a:cubicBezTo>
                  <a:pt x="2721" y="374"/>
                  <a:pt x="2718" y="379"/>
                  <a:pt x="2715" y="380"/>
                </a:cubicBezTo>
                <a:cubicBezTo>
                  <a:pt x="2715" y="398"/>
                  <a:pt x="2705" y="408"/>
                  <a:pt x="2703" y="424"/>
                </a:cubicBezTo>
                <a:cubicBezTo>
                  <a:pt x="2696" y="425"/>
                  <a:pt x="2701" y="414"/>
                  <a:pt x="2704" y="412"/>
                </a:cubicBezTo>
                <a:close/>
                <a:moveTo>
                  <a:pt x="2584" y="226"/>
                </a:moveTo>
                <a:cubicBezTo>
                  <a:pt x="2584" y="232"/>
                  <a:pt x="2589" y="240"/>
                  <a:pt x="2580" y="239"/>
                </a:cubicBezTo>
                <a:cubicBezTo>
                  <a:pt x="2584" y="233"/>
                  <a:pt x="2576" y="232"/>
                  <a:pt x="2577" y="222"/>
                </a:cubicBezTo>
                <a:cubicBezTo>
                  <a:pt x="2573" y="214"/>
                  <a:pt x="2580" y="213"/>
                  <a:pt x="2576" y="204"/>
                </a:cubicBezTo>
                <a:cubicBezTo>
                  <a:pt x="2574" y="194"/>
                  <a:pt x="2572" y="183"/>
                  <a:pt x="2570" y="173"/>
                </a:cubicBezTo>
                <a:cubicBezTo>
                  <a:pt x="2570" y="138"/>
                  <a:pt x="2575" y="106"/>
                  <a:pt x="2576" y="71"/>
                </a:cubicBezTo>
                <a:cubicBezTo>
                  <a:pt x="2579" y="71"/>
                  <a:pt x="2579" y="74"/>
                  <a:pt x="2580" y="76"/>
                </a:cubicBezTo>
                <a:cubicBezTo>
                  <a:pt x="2582" y="101"/>
                  <a:pt x="2579" y="123"/>
                  <a:pt x="2586" y="152"/>
                </a:cubicBezTo>
                <a:cubicBezTo>
                  <a:pt x="2587" y="162"/>
                  <a:pt x="2583" y="170"/>
                  <a:pt x="2586" y="182"/>
                </a:cubicBezTo>
                <a:cubicBezTo>
                  <a:pt x="2592" y="188"/>
                  <a:pt x="2574" y="191"/>
                  <a:pt x="2586" y="193"/>
                </a:cubicBezTo>
                <a:cubicBezTo>
                  <a:pt x="2584" y="198"/>
                  <a:pt x="2585" y="204"/>
                  <a:pt x="2583" y="209"/>
                </a:cubicBezTo>
                <a:cubicBezTo>
                  <a:pt x="2582" y="214"/>
                  <a:pt x="2590" y="225"/>
                  <a:pt x="2584" y="226"/>
                </a:cubicBezTo>
                <a:close/>
                <a:moveTo>
                  <a:pt x="2589" y="282"/>
                </a:moveTo>
                <a:cubicBezTo>
                  <a:pt x="2588" y="278"/>
                  <a:pt x="2587" y="274"/>
                  <a:pt x="2586" y="270"/>
                </a:cubicBezTo>
                <a:cubicBezTo>
                  <a:pt x="2587" y="266"/>
                  <a:pt x="2589" y="269"/>
                  <a:pt x="2590" y="272"/>
                </a:cubicBezTo>
                <a:cubicBezTo>
                  <a:pt x="2591" y="276"/>
                  <a:pt x="2591" y="280"/>
                  <a:pt x="2592" y="284"/>
                </a:cubicBezTo>
                <a:cubicBezTo>
                  <a:pt x="2591" y="289"/>
                  <a:pt x="2589" y="285"/>
                  <a:pt x="2589" y="282"/>
                </a:cubicBezTo>
                <a:close/>
                <a:moveTo>
                  <a:pt x="2594" y="100"/>
                </a:moveTo>
                <a:cubicBezTo>
                  <a:pt x="2588" y="99"/>
                  <a:pt x="2592" y="95"/>
                  <a:pt x="2592" y="92"/>
                </a:cubicBezTo>
                <a:cubicBezTo>
                  <a:pt x="2596" y="83"/>
                  <a:pt x="2593" y="96"/>
                  <a:pt x="2594" y="100"/>
                </a:cubicBezTo>
                <a:close/>
                <a:moveTo>
                  <a:pt x="2589" y="385"/>
                </a:moveTo>
                <a:cubicBezTo>
                  <a:pt x="2595" y="373"/>
                  <a:pt x="2601" y="394"/>
                  <a:pt x="2601" y="403"/>
                </a:cubicBezTo>
                <a:cubicBezTo>
                  <a:pt x="2594" y="402"/>
                  <a:pt x="2595" y="387"/>
                  <a:pt x="2589" y="385"/>
                </a:cubicBezTo>
                <a:close/>
                <a:moveTo>
                  <a:pt x="2602" y="421"/>
                </a:moveTo>
                <a:cubicBezTo>
                  <a:pt x="2601" y="417"/>
                  <a:pt x="2600" y="413"/>
                  <a:pt x="2600" y="409"/>
                </a:cubicBezTo>
                <a:cubicBezTo>
                  <a:pt x="2600" y="405"/>
                  <a:pt x="2603" y="409"/>
                  <a:pt x="2603" y="412"/>
                </a:cubicBezTo>
                <a:cubicBezTo>
                  <a:pt x="2604" y="416"/>
                  <a:pt x="2605" y="419"/>
                  <a:pt x="2605" y="423"/>
                </a:cubicBezTo>
                <a:cubicBezTo>
                  <a:pt x="2605" y="428"/>
                  <a:pt x="2602" y="424"/>
                  <a:pt x="2602" y="421"/>
                </a:cubicBezTo>
                <a:close/>
                <a:moveTo>
                  <a:pt x="2218" y="365"/>
                </a:moveTo>
                <a:cubicBezTo>
                  <a:pt x="2224" y="368"/>
                  <a:pt x="2230" y="369"/>
                  <a:pt x="2232" y="377"/>
                </a:cubicBezTo>
                <a:cubicBezTo>
                  <a:pt x="2227" y="374"/>
                  <a:pt x="2220" y="373"/>
                  <a:pt x="2218" y="365"/>
                </a:cubicBezTo>
                <a:close/>
                <a:moveTo>
                  <a:pt x="2247" y="392"/>
                </a:moveTo>
                <a:cubicBezTo>
                  <a:pt x="2242" y="390"/>
                  <a:pt x="2240" y="382"/>
                  <a:pt x="2233" y="383"/>
                </a:cubicBezTo>
                <a:cubicBezTo>
                  <a:pt x="2234" y="374"/>
                  <a:pt x="2241" y="388"/>
                  <a:pt x="2246" y="386"/>
                </a:cubicBezTo>
                <a:cubicBezTo>
                  <a:pt x="2250" y="390"/>
                  <a:pt x="2254" y="393"/>
                  <a:pt x="2260" y="395"/>
                </a:cubicBezTo>
                <a:cubicBezTo>
                  <a:pt x="2259" y="403"/>
                  <a:pt x="2249" y="395"/>
                  <a:pt x="2247" y="392"/>
                </a:cubicBezTo>
                <a:close/>
                <a:moveTo>
                  <a:pt x="2670" y="596"/>
                </a:moveTo>
                <a:cubicBezTo>
                  <a:pt x="2678" y="593"/>
                  <a:pt x="2668" y="577"/>
                  <a:pt x="2677" y="574"/>
                </a:cubicBezTo>
                <a:cubicBezTo>
                  <a:pt x="2690" y="518"/>
                  <a:pt x="2697" y="515"/>
                  <a:pt x="2696" y="505"/>
                </a:cubicBezTo>
                <a:cubicBezTo>
                  <a:pt x="2745" y="414"/>
                  <a:pt x="2753" y="392"/>
                  <a:pt x="2767" y="373"/>
                </a:cubicBezTo>
                <a:cubicBezTo>
                  <a:pt x="2819" y="299"/>
                  <a:pt x="2833" y="280"/>
                  <a:pt x="2851" y="264"/>
                </a:cubicBezTo>
                <a:cubicBezTo>
                  <a:pt x="2878" y="234"/>
                  <a:pt x="2881" y="229"/>
                  <a:pt x="2885" y="225"/>
                </a:cubicBezTo>
                <a:cubicBezTo>
                  <a:pt x="2909" y="199"/>
                  <a:pt x="2907" y="194"/>
                  <a:pt x="2911" y="193"/>
                </a:cubicBezTo>
                <a:cubicBezTo>
                  <a:pt x="2959" y="140"/>
                  <a:pt x="2966" y="133"/>
                  <a:pt x="2971" y="125"/>
                </a:cubicBezTo>
                <a:cubicBezTo>
                  <a:pt x="2994" y="96"/>
                  <a:pt x="3006" y="93"/>
                  <a:pt x="3010" y="85"/>
                </a:cubicBezTo>
                <a:cubicBezTo>
                  <a:pt x="3044" y="52"/>
                  <a:pt x="3045" y="46"/>
                  <a:pt x="3046" y="42"/>
                </a:cubicBezTo>
                <a:cubicBezTo>
                  <a:pt x="3058" y="32"/>
                  <a:pt x="3055" y="36"/>
                  <a:pt x="3055" y="40"/>
                </a:cubicBezTo>
                <a:cubicBezTo>
                  <a:pt x="3000" y="106"/>
                  <a:pt x="2991" y="120"/>
                  <a:pt x="2981" y="132"/>
                </a:cubicBezTo>
                <a:cubicBezTo>
                  <a:pt x="2963" y="150"/>
                  <a:pt x="2957" y="164"/>
                  <a:pt x="2950" y="168"/>
                </a:cubicBezTo>
                <a:cubicBezTo>
                  <a:pt x="2881" y="245"/>
                  <a:pt x="2877" y="251"/>
                  <a:pt x="2871" y="257"/>
                </a:cubicBezTo>
                <a:cubicBezTo>
                  <a:pt x="2859" y="269"/>
                  <a:pt x="2857" y="271"/>
                  <a:pt x="2856" y="275"/>
                </a:cubicBezTo>
                <a:cubicBezTo>
                  <a:pt x="2820" y="325"/>
                  <a:pt x="2810" y="323"/>
                  <a:pt x="2811" y="329"/>
                </a:cubicBezTo>
                <a:cubicBezTo>
                  <a:pt x="2781" y="370"/>
                  <a:pt x="2779" y="373"/>
                  <a:pt x="2776" y="377"/>
                </a:cubicBezTo>
                <a:cubicBezTo>
                  <a:pt x="2753" y="408"/>
                  <a:pt x="2759" y="417"/>
                  <a:pt x="2752" y="417"/>
                </a:cubicBezTo>
                <a:cubicBezTo>
                  <a:pt x="2735" y="457"/>
                  <a:pt x="2729" y="462"/>
                  <a:pt x="2727" y="470"/>
                </a:cubicBezTo>
                <a:cubicBezTo>
                  <a:pt x="2710" y="525"/>
                  <a:pt x="2699" y="527"/>
                  <a:pt x="2703" y="540"/>
                </a:cubicBezTo>
                <a:cubicBezTo>
                  <a:pt x="2683" y="628"/>
                  <a:pt x="2677" y="642"/>
                  <a:pt x="2677" y="660"/>
                </a:cubicBezTo>
                <a:cubicBezTo>
                  <a:pt x="2658" y="608"/>
                  <a:pt x="2673" y="608"/>
                  <a:pt x="2670" y="596"/>
                </a:cubicBezTo>
                <a:close/>
                <a:moveTo>
                  <a:pt x="2671" y="694"/>
                </a:moveTo>
                <a:cubicBezTo>
                  <a:pt x="2670" y="699"/>
                  <a:pt x="2668" y="693"/>
                  <a:pt x="2668" y="689"/>
                </a:cubicBezTo>
                <a:cubicBezTo>
                  <a:pt x="2669" y="683"/>
                  <a:pt x="2671" y="690"/>
                  <a:pt x="2671" y="694"/>
                </a:cubicBezTo>
                <a:close/>
                <a:moveTo>
                  <a:pt x="2167" y="124"/>
                </a:moveTo>
                <a:cubicBezTo>
                  <a:pt x="2175" y="123"/>
                  <a:pt x="2174" y="135"/>
                  <a:pt x="2181" y="136"/>
                </a:cubicBezTo>
                <a:cubicBezTo>
                  <a:pt x="2179" y="142"/>
                  <a:pt x="2168" y="131"/>
                  <a:pt x="2167" y="124"/>
                </a:cubicBezTo>
                <a:close/>
                <a:moveTo>
                  <a:pt x="2496" y="513"/>
                </a:moveTo>
                <a:cubicBezTo>
                  <a:pt x="2494" y="511"/>
                  <a:pt x="2492" y="509"/>
                  <a:pt x="2492" y="505"/>
                </a:cubicBezTo>
                <a:cubicBezTo>
                  <a:pt x="2484" y="506"/>
                  <a:pt x="2485" y="495"/>
                  <a:pt x="2478" y="496"/>
                </a:cubicBezTo>
                <a:cubicBezTo>
                  <a:pt x="2472" y="486"/>
                  <a:pt x="2464" y="478"/>
                  <a:pt x="2455" y="471"/>
                </a:cubicBezTo>
                <a:cubicBezTo>
                  <a:pt x="2456" y="466"/>
                  <a:pt x="2461" y="468"/>
                  <a:pt x="2462" y="473"/>
                </a:cubicBezTo>
                <a:cubicBezTo>
                  <a:pt x="2465" y="473"/>
                  <a:pt x="2467" y="477"/>
                  <a:pt x="2471" y="477"/>
                </a:cubicBezTo>
                <a:cubicBezTo>
                  <a:pt x="2479" y="493"/>
                  <a:pt x="2493" y="500"/>
                  <a:pt x="2502" y="515"/>
                </a:cubicBezTo>
                <a:cubicBezTo>
                  <a:pt x="2501" y="521"/>
                  <a:pt x="2500" y="512"/>
                  <a:pt x="2496" y="513"/>
                </a:cubicBezTo>
                <a:close/>
                <a:moveTo>
                  <a:pt x="2529" y="557"/>
                </a:moveTo>
                <a:cubicBezTo>
                  <a:pt x="2528" y="543"/>
                  <a:pt x="2516" y="546"/>
                  <a:pt x="2515" y="533"/>
                </a:cubicBezTo>
                <a:cubicBezTo>
                  <a:pt x="2523" y="537"/>
                  <a:pt x="2526" y="549"/>
                  <a:pt x="2534" y="553"/>
                </a:cubicBezTo>
                <a:cubicBezTo>
                  <a:pt x="2538" y="561"/>
                  <a:pt x="2546" y="564"/>
                  <a:pt x="2550" y="573"/>
                </a:cubicBezTo>
                <a:cubicBezTo>
                  <a:pt x="2540" y="572"/>
                  <a:pt x="2539" y="557"/>
                  <a:pt x="2529" y="557"/>
                </a:cubicBezTo>
                <a:close/>
                <a:moveTo>
                  <a:pt x="2518" y="518"/>
                </a:moveTo>
                <a:cubicBezTo>
                  <a:pt x="2508" y="500"/>
                  <a:pt x="2491" y="491"/>
                  <a:pt x="2482" y="472"/>
                </a:cubicBezTo>
                <a:cubicBezTo>
                  <a:pt x="2435" y="429"/>
                  <a:pt x="2435" y="413"/>
                  <a:pt x="2426" y="412"/>
                </a:cubicBezTo>
                <a:cubicBezTo>
                  <a:pt x="2383" y="364"/>
                  <a:pt x="2381" y="351"/>
                  <a:pt x="2374" y="345"/>
                </a:cubicBezTo>
                <a:cubicBezTo>
                  <a:pt x="2323" y="284"/>
                  <a:pt x="2313" y="279"/>
                  <a:pt x="2306" y="270"/>
                </a:cubicBezTo>
                <a:cubicBezTo>
                  <a:pt x="2257" y="215"/>
                  <a:pt x="2249" y="218"/>
                  <a:pt x="2246" y="211"/>
                </a:cubicBezTo>
                <a:cubicBezTo>
                  <a:pt x="2217" y="186"/>
                  <a:pt x="2215" y="179"/>
                  <a:pt x="2210" y="177"/>
                </a:cubicBezTo>
                <a:cubicBezTo>
                  <a:pt x="2186" y="148"/>
                  <a:pt x="2183" y="146"/>
                  <a:pt x="2182" y="141"/>
                </a:cubicBezTo>
                <a:cubicBezTo>
                  <a:pt x="2231" y="178"/>
                  <a:pt x="2230" y="192"/>
                  <a:pt x="2240" y="192"/>
                </a:cubicBezTo>
                <a:cubicBezTo>
                  <a:pt x="2298" y="245"/>
                  <a:pt x="2307" y="257"/>
                  <a:pt x="2319" y="265"/>
                </a:cubicBezTo>
                <a:cubicBezTo>
                  <a:pt x="2341" y="287"/>
                  <a:pt x="2346" y="292"/>
                  <a:pt x="2352" y="297"/>
                </a:cubicBezTo>
                <a:cubicBezTo>
                  <a:pt x="2448" y="398"/>
                  <a:pt x="2456" y="399"/>
                  <a:pt x="2462" y="402"/>
                </a:cubicBezTo>
                <a:cubicBezTo>
                  <a:pt x="2503" y="460"/>
                  <a:pt x="2512" y="459"/>
                  <a:pt x="2514" y="468"/>
                </a:cubicBezTo>
                <a:cubicBezTo>
                  <a:pt x="2557" y="528"/>
                  <a:pt x="2567" y="533"/>
                  <a:pt x="2573" y="542"/>
                </a:cubicBezTo>
                <a:cubicBezTo>
                  <a:pt x="2620" y="605"/>
                  <a:pt x="2622" y="613"/>
                  <a:pt x="2624" y="620"/>
                </a:cubicBezTo>
                <a:cubicBezTo>
                  <a:pt x="2651" y="697"/>
                  <a:pt x="2652" y="687"/>
                  <a:pt x="2646" y="687"/>
                </a:cubicBezTo>
                <a:cubicBezTo>
                  <a:pt x="2628" y="656"/>
                  <a:pt x="2626" y="652"/>
                  <a:pt x="2621" y="651"/>
                </a:cubicBezTo>
                <a:cubicBezTo>
                  <a:pt x="2601" y="617"/>
                  <a:pt x="2591" y="615"/>
                  <a:pt x="2588" y="604"/>
                </a:cubicBezTo>
                <a:close/>
                <a:moveTo>
                  <a:pt x="2558" y="584"/>
                </a:moveTo>
                <a:cubicBezTo>
                  <a:pt x="2570" y="588"/>
                  <a:pt x="2571" y="611"/>
                  <a:pt x="2584" y="614"/>
                </a:cubicBezTo>
                <a:cubicBezTo>
                  <a:pt x="2585" y="624"/>
                  <a:pt x="2593" y="623"/>
                  <a:pt x="2594" y="632"/>
                </a:cubicBezTo>
                <a:cubicBezTo>
                  <a:pt x="2583" y="627"/>
                  <a:pt x="2576" y="615"/>
                  <a:pt x="2566" y="608"/>
                </a:cubicBezTo>
                <a:cubicBezTo>
                  <a:pt x="2567" y="596"/>
                  <a:pt x="2563" y="595"/>
                  <a:pt x="2558" y="584"/>
                </a:cubicBezTo>
                <a:close/>
                <a:moveTo>
                  <a:pt x="2679" y="775"/>
                </a:moveTo>
                <a:cubicBezTo>
                  <a:pt x="2671" y="767"/>
                  <a:pt x="2664" y="755"/>
                  <a:pt x="2658" y="744"/>
                </a:cubicBezTo>
                <a:cubicBezTo>
                  <a:pt x="2603" y="689"/>
                  <a:pt x="2594" y="678"/>
                  <a:pt x="2584" y="670"/>
                </a:cubicBezTo>
                <a:cubicBezTo>
                  <a:pt x="2548" y="635"/>
                  <a:pt x="2538" y="628"/>
                  <a:pt x="2527" y="622"/>
                </a:cubicBezTo>
                <a:cubicBezTo>
                  <a:pt x="2495" y="589"/>
                  <a:pt x="2492" y="587"/>
                  <a:pt x="2487" y="586"/>
                </a:cubicBezTo>
                <a:cubicBezTo>
                  <a:pt x="2442" y="547"/>
                  <a:pt x="2434" y="544"/>
                  <a:pt x="2430" y="535"/>
                </a:cubicBezTo>
                <a:cubicBezTo>
                  <a:pt x="2377" y="492"/>
                  <a:pt x="2357" y="490"/>
                  <a:pt x="2349" y="472"/>
                </a:cubicBezTo>
                <a:cubicBezTo>
                  <a:pt x="2292" y="434"/>
                  <a:pt x="2291" y="422"/>
                  <a:pt x="2283" y="423"/>
                </a:cubicBezTo>
                <a:cubicBezTo>
                  <a:pt x="2300" y="431"/>
                  <a:pt x="2306" y="435"/>
                  <a:pt x="2313" y="438"/>
                </a:cubicBezTo>
                <a:cubicBezTo>
                  <a:pt x="2366" y="477"/>
                  <a:pt x="2371" y="481"/>
                  <a:pt x="2378" y="484"/>
                </a:cubicBezTo>
                <a:cubicBezTo>
                  <a:pt x="2447" y="528"/>
                  <a:pt x="2446" y="534"/>
                  <a:pt x="2447" y="535"/>
                </a:cubicBezTo>
                <a:cubicBezTo>
                  <a:pt x="2478" y="560"/>
                  <a:pt x="2486" y="560"/>
                  <a:pt x="2492" y="564"/>
                </a:cubicBezTo>
                <a:cubicBezTo>
                  <a:pt x="2547" y="608"/>
                  <a:pt x="2556" y="618"/>
                  <a:pt x="2569" y="623"/>
                </a:cubicBezTo>
                <a:cubicBezTo>
                  <a:pt x="2629" y="682"/>
                  <a:pt x="2635" y="694"/>
                  <a:pt x="2646" y="699"/>
                </a:cubicBezTo>
                <a:cubicBezTo>
                  <a:pt x="2678" y="752"/>
                  <a:pt x="2685" y="750"/>
                  <a:pt x="2685" y="759"/>
                </a:cubicBezTo>
                <a:cubicBezTo>
                  <a:pt x="2693" y="798"/>
                  <a:pt x="2686" y="786"/>
                  <a:pt x="2679" y="775"/>
                </a:cubicBezTo>
                <a:close/>
                <a:moveTo>
                  <a:pt x="2707" y="769"/>
                </a:moveTo>
                <a:cubicBezTo>
                  <a:pt x="2707" y="760"/>
                  <a:pt x="2703" y="756"/>
                  <a:pt x="2701" y="750"/>
                </a:cubicBezTo>
                <a:cubicBezTo>
                  <a:pt x="2708" y="683"/>
                  <a:pt x="2719" y="672"/>
                  <a:pt x="2716" y="652"/>
                </a:cubicBezTo>
                <a:cubicBezTo>
                  <a:pt x="2729" y="615"/>
                  <a:pt x="2729" y="610"/>
                  <a:pt x="2728" y="606"/>
                </a:cubicBezTo>
                <a:cubicBezTo>
                  <a:pt x="2739" y="567"/>
                  <a:pt x="2743" y="565"/>
                  <a:pt x="2742" y="561"/>
                </a:cubicBezTo>
                <a:cubicBezTo>
                  <a:pt x="2789" y="452"/>
                  <a:pt x="2797" y="452"/>
                  <a:pt x="2796" y="447"/>
                </a:cubicBezTo>
                <a:cubicBezTo>
                  <a:pt x="2831" y="388"/>
                  <a:pt x="2842" y="377"/>
                  <a:pt x="2851" y="365"/>
                </a:cubicBezTo>
                <a:cubicBezTo>
                  <a:pt x="2877" y="319"/>
                  <a:pt x="2887" y="317"/>
                  <a:pt x="2887" y="307"/>
                </a:cubicBezTo>
                <a:cubicBezTo>
                  <a:pt x="2921" y="268"/>
                  <a:pt x="2925" y="262"/>
                  <a:pt x="2930" y="257"/>
                </a:cubicBezTo>
                <a:cubicBezTo>
                  <a:pt x="3006" y="164"/>
                  <a:pt x="3022" y="140"/>
                  <a:pt x="3044" y="119"/>
                </a:cubicBezTo>
                <a:cubicBezTo>
                  <a:pt x="3048" y="131"/>
                  <a:pt x="3038" y="131"/>
                  <a:pt x="3039" y="138"/>
                </a:cubicBezTo>
                <a:cubicBezTo>
                  <a:pt x="3028" y="157"/>
                  <a:pt x="3025" y="162"/>
                  <a:pt x="3021" y="165"/>
                </a:cubicBezTo>
                <a:cubicBezTo>
                  <a:pt x="2972" y="241"/>
                  <a:pt x="2970" y="247"/>
                  <a:pt x="2964" y="251"/>
                </a:cubicBezTo>
                <a:cubicBezTo>
                  <a:pt x="2938" y="288"/>
                  <a:pt x="2935" y="294"/>
                  <a:pt x="2929" y="299"/>
                </a:cubicBezTo>
                <a:cubicBezTo>
                  <a:pt x="2901" y="357"/>
                  <a:pt x="2894" y="361"/>
                  <a:pt x="2890" y="366"/>
                </a:cubicBezTo>
                <a:cubicBezTo>
                  <a:pt x="2857" y="418"/>
                  <a:pt x="2855" y="420"/>
                  <a:pt x="2850" y="421"/>
                </a:cubicBezTo>
                <a:cubicBezTo>
                  <a:pt x="2834" y="447"/>
                  <a:pt x="2837" y="452"/>
                  <a:pt x="2836" y="454"/>
                </a:cubicBezTo>
                <a:cubicBezTo>
                  <a:pt x="2828" y="473"/>
                  <a:pt x="2814" y="471"/>
                  <a:pt x="2818" y="481"/>
                </a:cubicBezTo>
                <a:cubicBezTo>
                  <a:pt x="2790" y="525"/>
                  <a:pt x="2784" y="536"/>
                  <a:pt x="2782" y="550"/>
                </a:cubicBezTo>
                <a:cubicBezTo>
                  <a:pt x="2736" y="645"/>
                  <a:pt x="2730" y="672"/>
                  <a:pt x="2726" y="700"/>
                </a:cubicBezTo>
                <a:cubicBezTo>
                  <a:pt x="2718" y="757"/>
                  <a:pt x="2717" y="771"/>
                  <a:pt x="2716" y="785"/>
                </a:cubicBezTo>
                <a:close/>
                <a:moveTo>
                  <a:pt x="2714" y="863"/>
                </a:moveTo>
                <a:cubicBezTo>
                  <a:pt x="2717" y="862"/>
                  <a:pt x="2720" y="861"/>
                  <a:pt x="2723" y="861"/>
                </a:cubicBezTo>
                <a:cubicBezTo>
                  <a:pt x="2727" y="864"/>
                  <a:pt x="2728" y="870"/>
                  <a:pt x="2729" y="877"/>
                </a:cubicBezTo>
                <a:cubicBezTo>
                  <a:pt x="2723" y="875"/>
                  <a:pt x="2718" y="870"/>
                  <a:pt x="2714" y="863"/>
                </a:cubicBezTo>
                <a:close/>
                <a:moveTo>
                  <a:pt x="2736" y="855"/>
                </a:moveTo>
                <a:cubicBezTo>
                  <a:pt x="2726" y="849"/>
                  <a:pt x="2732" y="839"/>
                  <a:pt x="2726" y="831"/>
                </a:cubicBezTo>
                <a:cubicBezTo>
                  <a:pt x="2729" y="830"/>
                  <a:pt x="2731" y="829"/>
                  <a:pt x="2731" y="827"/>
                </a:cubicBezTo>
                <a:cubicBezTo>
                  <a:pt x="2739" y="830"/>
                  <a:pt x="2737" y="849"/>
                  <a:pt x="2736" y="855"/>
                </a:cubicBezTo>
                <a:close/>
                <a:moveTo>
                  <a:pt x="2735" y="820"/>
                </a:moveTo>
                <a:cubicBezTo>
                  <a:pt x="2725" y="820"/>
                  <a:pt x="2734" y="813"/>
                  <a:pt x="2729" y="803"/>
                </a:cubicBezTo>
                <a:cubicBezTo>
                  <a:pt x="2732" y="737"/>
                  <a:pt x="2730" y="728"/>
                  <a:pt x="2733" y="723"/>
                </a:cubicBezTo>
                <a:cubicBezTo>
                  <a:pt x="2741" y="692"/>
                  <a:pt x="2742" y="689"/>
                  <a:pt x="2739" y="689"/>
                </a:cubicBezTo>
                <a:cubicBezTo>
                  <a:pt x="2750" y="646"/>
                  <a:pt x="2751" y="643"/>
                  <a:pt x="2752" y="639"/>
                </a:cubicBezTo>
                <a:cubicBezTo>
                  <a:pt x="2766" y="607"/>
                  <a:pt x="2767" y="604"/>
                  <a:pt x="2768" y="600"/>
                </a:cubicBezTo>
                <a:cubicBezTo>
                  <a:pt x="2799" y="541"/>
                  <a:pt x="2800" y="525"/>
                  <a:pt x="2810" y="515"/>
                </a:cubicBezTo>
                <a:cubicBezTo>
                  <a:pt x="2867" y="421"/>
                  <a:pt x="2872" y="420"/>
                  <a:pt x="2870" y="414"/>
                </a:cubicBezTo>
                <a:cubicBezTo>
                  <a:pt x="2911" y="347"/>
                  <a:pt x="2929" y="325"/>
                  <a:pt x="2941" y="299"/>
                </a:cubicBezTo>
                <a:cubicBezTo>
                  <a:pt x="3021" y="183"/>
                  <a:pt x="3028" y="172"/>
                  <a:pt x="3034" y="160"/>
                </a:cubicBezTo>
                <a:cubicBezTo>
                  <a:pt x="3044" y="136"/>
                  <a:pt x="3050" y="137"/>
                  <a:pt x="3050" y="136"/>
                </a:cubicBezTo>
                <a:cubicBezTo>
                  <a:pt x="3066" y="96"/>
                  <a:pt x="3066" y="88"/>
                  <a:pt x="3069" y="82"/>
                </a:cubicBezTo>
                <a:cubicBezTo>
                  <a:pt x="3104" y="54"/>
                  <a:pt x="3097" y="55"/>
                  <a:pt x="3097" y="61"/>
                </a:cubicBezTo>
                <a:cubicBezTo>
                  <a:pt x="3072" y="112"/>
                  <a:pt x="3069" y="131"/>
                  <a:pt x="3055" y="144"/>
                </a:cubicBezTo>
                <a:cubicBezTo>
                  <a:pt x="3029" y="181"/>
                  <a:pt x="3039" y="192"/>
                  <a:pt x="3029" y="190"/>
                </a:cubicBezTo>
                <a:cubicBezTo>
                  <a:pt x="3015" y="235"/>
                  <a:pt x="3001" y="231"/>
                  <a:pt x="3006" y="239"/>
                </a:cubicBezTo>
                <a:cubicBezTo>
                  <a:pt x="2970" y="301"/>
                  <a:pt x="2958" y="314"/>
                  <a:pt x="2950" y="330"/>
                </a:cubicBezTo>
                <a:cubicBezTo>
                  <a:pt x="2925" y="367"/>
                  <a:pt x="2916" y="382"/>
                  <a:pt x="2904" y="396"/>
                </a:cubicBezTo>
                <a:cubicBezTo>
                  <a:pt x="2876" y="444"/>
                  <a:pt x="2871" y="447"/>
                  <a:pt x="2871" y="452"/>
                </a:cubicBezTo>
                <a:cubicBezTo>
                  <a:pt x="2848" y="489"/>
                  <a:pt x="2843" y="492"/>
                  <a:pt x="2845" y="499"/>
                </a:cubicBezTo>
                <a:cubicBezTo>
                  <a:pt x="2813" y="562"/>
                  <a:pt x="2806" y="563"/>
                  <a:pt x="2806" y="569"/>
                </a:cubicBezTo>
                <a:cubicBezTo>
                  <a:pt x="2786" y="621"/>
                  <a:pt x="2775" y="635"/>
                  <a:pt x="2773" y="656"/>
                </a:cubicBezTo>
                <a:cubicBezTo>
                  <a:pt x="2748" y="740"/>
                  <a:pt x="2743" y="743"/>
                  <a:pt x="2745" y="750"/>
                </a:cubicBezTo>
                <a:close/>
                <a:moveTo>
                  <a:pt x="2691" y="953"/>
                </a:moveTo>
                <a:cubicBezTo>
                  <a:pt x="2685" y="951"/>
                  <a:pt x="2678" y="950"/>
                  <a:pt x="2675" y="944"/>
                </a:cubicBezTo>
                <a:cubicBezTo>
                  <a:pt x="2667" y="944"/>
                  <a:pt x="2661" y="943"/>
                  <a:pt x="2658" y="936"/>
                </a:cubicBezTo>
                <a:cubicBezTo>
                  <a:pt x="2648" y="939"/>
                  <a:pt x="2645" y="934"/>
                  <a:pt x="2639" y="931"/>
                </a:cubicBezTo>
                <a:cubicBezTo>
                  <a:pt x="2631" y="934"/>
                  <a:pt x="2630" y="925"/>
                  <a:pt x="2623" y="925"/>
                </a:cubicBezTo>
                <a:cubicBezTo>
                  <a:pt x="2623" y="922"/>
                  <a:pt x="2619" y="924"/>
                  <a:pt x="2617" y="923"/>
                </a:cubicBezTo>
                <a:cubicBezTo>
                  <a:pt x="2615" y="923"/>
                  <a:pt x="2615" y="922"/>
                  <a:pt x="2614" y="921"/>
                </a:cubicBezTo>
                <a:cubicBezTo>
                  <a:pt x="2611" y="920"/>
                  <a:pt x="2606" y="917"/>
                  <a:pt x="2601" y="918"/>
                </a:cubicBezTo>
                <a:cubicBezTo>
                  <a:pt x="2598" y="918"/>
                  <a:pt x="2591" y="916"/>
                  <a:pt x="2588" y="912"/>
                </a:cubicBezTo>
                <a:cubicBezTo>
                  <a:pt x="2575" y="910"/>
                  <a:pt x="2565" y="904"/>
                  <a:pt x="2556" y="897"/>
                </a:cubicBezTo>
                <a:cubicBezTo>
                  <a:pt x="2550" y="900"/>
                  <a:pt x="2551" y="893"/>
                  <a:pt x="2546" y="893"/>
                </a:cubicBezTo>
                <a:cubicBezTo>
                  <a:pt x="2543" y="893"/>
                  <a:pt x="2540" y="892"/>
                  <a:pt x="2539" y="889"/>
                </a:cubicBezTo>
                <a:cubicBezTo>
                  <a:pt x="2534" y="885"/>
                  <a:pt x="2526" y="886"/>
                  <a:pt x="2523" y="880"/>
                </a:cubicBezTo>
                <a:cubicBezTo>
                  <a:pt x="2516" y="880"/>
                  <a:pt x="2513" y="872"/>
                  <a:pt x="2506" y="872"/>
                </a:cubicBezTo>
                <a:cubicBezTo>
                  <a:pt x="2505" y="869"/>
                  <a:pt x="2500" y="871"/>
                  <a:pt x="2499" y="867"/>
                </a:cubicBezTo>
                <a:cubicBezTo>
                  <a:pt x="2498" y="865"/>
                  <a:pt x="2496" y="863"/>
                  <a:pt x="2493" y="863"/>
                </a:cubicBezTo>
                <a:cubicBezTo>
                  <a:pt x="2494" y="855"/>
                  <a:pt x="2504" y="864"/>
                  <a:pt x="2508" y="866"/>
                </a:cubicBezTo>
                <a:cubicBezTo>
                  <a:pt x="2513" y="867"/>
                  <a:pt x="2523" y="862"/>
                  <a:pt x="2524" y="871"/>
                </a:cubicBezTo>
                <a:cubicBezTo>
                  <a:pt x="2533" y="867"/>
                  <a:pt x="2536" y="872"/>
                  <a:pt x="2542" y="873"/>
                </a:cubicBezTo>
                <a:cubicBezTo>
                  <a:pt x="2550" y="871"/>
                  <a:pt x="2552" y="878"/>
                  <a:pt x="2560" y="876"/>
                </a:cubicBezTo>
                <a:cubicBezTo>
                  <a:pt x="2568" y="884"/>
                  <a:pt x="2582" y="883"/>
                  <a:pt x="2592" y="887"/>
                </a:cubicBezTo>
                <a:cubicBezTo>
                  <a:pt x="2604" y="888"/>
                  <a:pt x="2612" y="896"/>
                  <a:pt x="2626" y="895"/>
                </a:cubicBezTo>
                <a:cubicBezTo>
                  <a:pt x="2637" y="905"/>
                  <a:pt x="2652" y="910"/>
                  <a:pt x="2666" y="917"/>
                </a:cubicBezTo>
                <a:cubicBezTo>
                  <a:pt x="2670" y="921"/>
                  <a:pt x="2674" y="924"/>
                  <a:pt x="2680" y="926"/>
                </a:cubicBezTo>
                <a:cubicBezTo>
                  <a:pt x="2679" y="937"/>
                  <a:pt x="2691" y="928"/>
                  <a:pt x="2691" y="938"/>
                </a:cubicBezTo>
                <a:cubicBezTo>
                  <a:pt x="2702" y="941"/>
                  <a:pt x="2710" y="949"/>
                  <a:pt x="2721" y="953"/>
                </a:cubicBezTo>
                <a:cubicBezTo>
                  <a:pt x="2729" y="970"/>
                  <a:pt x="2744" y="977"/>
                  <a:pt x="2752" y="994"/>
                </a:cubicBezTo>
                <a:cubicBezTo>
                  <a:pt x="2732" y="980"/>
                  <a:pt x="2711" y="967"/>
                  <a:pt x="2691" y="953"/>
                </a:cubicBezTo>
                <a:close/>
                <a:moveTo>
                  <a:pt x="2756" y="996"/>
                </a:moveTo>
                <a:cubicBezTo>
                  <a:pt x="2759" y="998"/>
                  <a:pt x="2761" y="1000"/>
                  <a:pt x="2763" y="1003"/>
                </a:cubicBezTo>
                <a:cubicBezTo>
                  <a:pt x="2764" y="1011"/>
                  <a:pt x="2756" y="1000"/>
                  <a:pt x="2756" y="996"/>
                </a:cubicBezTo>
                <a:close/>
                <a:moveTo>
                  <a:pt x="2815" y="895"/>
                </a:moveTo>
                <a:cubicBezTo>
                  <a:pt x="2818" y="885"/>
                  <a:pt x="2822" y="900"/>
                  <a:pt x="2819" y="901"/>
                </a:cubicBezTo>
                <a:cubicBezTo>
                  <a:pt x="2818" y="901"/>
                  <a:pt x="2815" y="897"/>
                  <a:pt x="2815" y="895"/>
                </a:cubicBezTo>
                <a:close/>
                <a:moveTo>
                  <a:pt x="2784" y="988"/>
                </a:moveTo>
                <a:cubicBezTo>
                  <a:pt x="2780" y="988"/>
                  <a:pt x="2780" y="983"/>
                  <a:pt x="2779" y="980"/>
                </a:cubicBezTo>
                <a:cubicBezTo>
                  <a:pt x="2784" y="978"/>
                  <a:pt x="2785" y="981"/>
                  <a:pt x="2786" y="984"/>
                </a:cubicBezTo>
                <a:cubicBezTo>
                  <a:pt x="2783" y="984"/>
                  <a:pt x="2784" y="986"/>
                  <a:pt x="2784" y="988"/>
                </a:cubicBezTo>
                <a:close/>
                <a:moveTo>
                  <a:pt x="2796" y="1018"/>
                </a:moveTo>
                <a:cubicBezTo>
                  <a:pt x="2794" y="1018"/>
                  <a:pt x="2791" y="1014"/>
                  <a:pt x="2792" y="1013"/>
                </a:cubicBezTo>
                <a:cubicBezTo>
                  <a:pt x="2794" y="1002"/>
                  <a:pt x="2798" y="1017"/>
                  <a:pt x="2796" y="1018"/>
                </a:cubicBezTo>
                <a:close/>
                <a:moveTo>
                  <a:pt x="2798" y="928"/>
                </a:moveTo>
                <a:cubicBezTo>
                  <a:pt x="2800" y="935"/>
                  <a:pt x="2796" y="938"/>
                  <a:pt x="2796" y="944"/>
                </a:cubicBezTo>
                <a:cubicBezTo>
                  <a:pt x="2797" y="947"/>
                  <a:pt x="2792" y="948"/>
                  <a:pt x="2791" y="951"/>
                </a:cubicBezTo>
                <a:cubicBezTo>
                  <a:pt x="2791" y="952"/>
                  <a:pt x="2793" y="955"/>
                  <a:pt x="2792" y="956"/>
                </a:cubicBezTo>
                <a:cubicBezTo>
                  <a:pt x="2792" y="957"/>
                  <a:pt x="2790" y="956"/>
                  <a:pt x="2789" y="957"/>
                </a:cubicBezTo>
                <a:cubicBezTo>
                  <a:pt x="2788" y="961"/>
                  <a:pt x="2792" y="971"/>
                  <a:pt x="2783" y="970"/>
                </a:cubicBezTo>
                <a:cubicBezTo>
                  <a:pt x="2779" y="961"/>
                  <a:pt x="2786" y="960"/>
                  <a:pt x="2786" y="955"/>
                </a:cubicBezTo>
                <a:cubicBezTo>
                  <a:pt x="2788" y="950"/>
                  <a:pt x="2789" y="945"/>
                  <a:pt x="2792" y="942"/>
                </a:cubicBezTo>
                <a:cubicBezTo>
                  <a:pt x="2792" y="931"/>
                  <a:pt x="2800" y="925"/>
                  <a:pt x="2798" y="914"/>
                </a:cubicBezTo>
                <a:cubicBezTo>
                  <a:pt x="2806" y="914"/>
                  <a:pt x="2802" y="927"/>
                  <a:pt x="2798" y="928"/>
                </a:cubicBezTo>
                <a:close/>
                <a:moveTo>
                  <a:pt x="2804" y="1046"/>
                </a:moveTo>
                <a:cubicBezTo>
                  <a:pt x="2801" y="1038"/>
                  <a:pt x="2809" y="1039"/>
                  <a:pt x="2808" y="1033"/>
                </a:cubicBezTo>
                <a:cubicBezTo>
                  <a:pt x="2811" y="972"/>
                  <a:pt x="2808" y="961"/>
                  <a:pt x="2809" y="953"/>
                </a:cubicBezTo>
                <a:cubicBezTo>
                  <a:pt x="2827" y="913"/>
                  <a:pt x="2831" y="903"/>
                  <a:pt x="2833" y="892"/>
                </a:cubicBezTo>
                <a:cubicBezTo>
                  <a:pt x="2866" y="831"/>
                  <a:pt x="2864" y="821"/>
                  <a:pt x="2871" y="816"/>
                </a:cubicBezTo>
                <a:cubicBezTo>
                  <a:pt x="2892" y="787"/>
                  <a:pt x="2888" y="781"/>
                  <a:pt x="2893" y="779"/>
                </a:cubicBezTo>
                <a:cubicBezTo>
                  <a:pt x="2920" y="738"/>
                  <a:pt x="2924" y="732"/>
                  <a:pt x="2926" y="725"/>
                </a:cubicBezTo>
                <a:cubicBezTo>
                  <a:pt x="3006" y="618"/>
                  <a:pt x="3015" y="620"/>
                  <a:pt x="3013" y="613"/>
                </a:cubicBezTo>
                <a:cubicBezTo>
                  <a:pt x="3042" y="578"/>
                  <a:pt x="3056" y="570"/>
                  <a:pt x="3061" y="556"/>
                </a:cubicBezTo>
                <a:cubicBezTo>
                  <a:pt x="3048" y="583"/>
                  <a:pt x="3050" y="590"/>
                  <a:pt x="3048" y="594"/>
                </a:cubicBezTo>
                <a:cubicBezTo>
                  <a:pt x="3026" y="632"/>
                  <a:pt x="3025" y="638"/>
                  <a:pt x="3022" y="641"/>
                </a:cubicBezTo>
                <a:cubicBezTo>
                  <a:pt x="3005" y="668"/>
                  <a:pt x="2999" y="669"/>
                  <a:pt x="2999" y="675"/>
                </a:cubicBezTo>
                <a:cubicBezTo>
                  <a:pt x="2979" y="700"/>
                  <a:pt x="2978" y="705"/>
                  <a:pt x="2976" y="709"/>
                </a:cubicBezTo>
                <a:cubicBezTo>
                  <a:pt x="2944" y="744"/>
                  <a:pt x="2950" y="757"/>
                  <a:pt x="2939" y="758"/>
                </a:cubicBezTo>
                <a:cubicBezTo>
                  <a:pt x="2913" y="800"/>
                  <a:pt x="2911" y="802"/>
                  <a:pt x="2906" y="803"/>
                </a:cubicBezTo>
                <a:cubicBezTo>
                  <a:pt x="2888" y="838"/>
                  <a:pt x="2888" y="847"/>
                  <a:pt x="2880" y="850"/>
                </a:cubicBezTo>
                <a:cubicBezTo>
                  <a:pt x="2863" y="873"/>
                  <a:pt x="2870" y="887"/>
                  <a:pt x="2858" y="887"/>
                </a:cubicBezTo>
                <a:cubicBezTo>
                  <a:pt x="2848" y="932"/>
                  <a:pt x="2838" y="937"/>
                  <a:pt x="2838" y="950"/>
                </a:cubicBezTo>
                <a:cubicBezTo>
                  <a:pt x="2811" y="1075"/>
                  <a:pt x="2812" y="1054"/>
                  <a:pt x="2804" y="1046"/>
                </a:cubicBezTo>
                <a:close/>
                <a:moveTo>
                  <a:pt x="5" y="592"/>
                </a:moveTo>
                <a:cubicBezTo>
                  <a:pt x="9" y="591"/>
                  <a:pt x="8" y="584"/>
                  <a:pt x="2" y="586"/>
                </a:cubicBezTo>
                <a:cubicBezTo>
                  <a:pt x="1" y="586"/>
                  <a:pt x="1" y="587"/>
                  <a:pt x="0" y="588"/>
                </a:cubicBezTo>
                <a:cubicBezTo>
                  <a:pt x="0" y="597"/>
                  <a:pt x="0" y="597"/>
                  <a:pt x="0" y="597"/>
                </a:cubicBezTo>
                <a:cubicBezTo>
                  <a:pt x="3" y="596"/>
                  <a:pt x="4" y="594"/>
                  <a:pt x="5" y="592"/>
                </a:cubicBezTo>
                <a:close/>
                <a:moveTo>
                  <a:pt x="3831" y="2118"/>
                </a:moveTo>
                <a:cubicBezTo>
                  <a:pt x="3824" y="2121"/>
                  <a:pt x="3821" y="2125"/>
                  <a:pt x="3822" y="2130"/>
                </a:cubicBezTo>
                <a:cubicBezTo>
                  <a:pt x="3815" y="2138"/>
                  <a:pt x="3807" y="2145"/>
                  <a:pt x="3801" y="2153"/>
                </a:cubicBezTo>
                <a:cubicBezTo>
                  <a:pt x="3803" y="2156"/>
                  <a:pt x="3799" y="2158"/>
                  <a:pt x="3796" y="2161"/>
                </a:cubicBezTo>
                <a:cubicBezTo>
                  <a:pt x="3805" y="2161"/>
                  <a:pt x="3805" y="2161"/>
                  <a:pt x="3805" y="2161"/>
                </a:cubicBezTo>
                <a:cubicBezTo>
                  <a:pt x="3806" y="2159"/>
                  <a:pt x="3808" y="2158"/>
                  <a:pt x="3807" y="2156"/>
                </a:cubicBezTo>
                <a:cubicBezTo>
                  <a:pt x="3821" y="2145"/>
                  <a:pt x="3824" y="2132"/>
                  <a:pt x="3836" y="2121"/>
                </a:cubicBezTo>
                <a:cubicBezTo>
                  <a:pt x="3834" y="2118"/>
                  <a:pt x="3839" y="2116"/>
                  <a:pt x="3840" y="2114"/>
                </a:cubicBezTo>
                <a:cubicBezTo>
                  <a:pt x="3840" y="2099"/>
                  <a:pt x="3840" y="2099"/>
                  <a:pt x="3840" y="2099"/>
                </a:cubicBezTo>
                <a:cubicBezTo>
                  <a:pt x="3839" y="2101"/>
                  <a:pt x="3838" y="2104"/>
                  <a:pt x="3838" y="2107"/>
                </a:cubicBezTo>
                <a:cubicBezTo>
                  <a:pt x="3834" y="2110"/>
                  <a:pt x="3824" y="2112"/>
                  <a:pt x="3831" y="2118"/>
                </a:cubicBezTo>
                <a:close/>
                <a:moveTo>
                  <a:pt x="3838" y="2069"/>
                </a:moveTo>
                <a:cubicBezTo>
                  <a:pt x="3825" y="2083"/>
                  <a:pt x="3823" y="2099"/>
                  <a:pt x="3819" y="2115"/>
                </a:cubicBezTo>
                <a:cubicBezTo>
                  <a:pt x="3831" y="2110"/>
                  <a:pt x="3824" y="2101"/>
                  <a:pt x="3830" y="2094"/>
                </a:cubicBezTo>
                <a:cubicBezTo>
                  <a:pt x="3837" y="2088"/>
                  <a:pt x="3833" y="2080"/>
                  <a:pt x="3840" y="2074"/>
                </a:cubicBezTo>
                <a:cubicBezTo>
                  <a:pt x="3840" y="2056"/>
                  <a:pt x="3840" y="2056"/>
                  <a:pt x="3840" y="2056"/>
                </a:cubicBezTo>
                <a:cubicBezTo>
                  <a:pt x="3838" y="2060"/>
                  <a:pt x="3837" y="2064"/>
                  <a:pt x="3838" y="2069"/>
                </a:cubicBezTo>
                <a:close/>
                <a:moveTo>
                  <a:pt x="79" y="331"/>
                </a:moveTo>
                <a:cubicBezTo>
                  <a:pt x="90" y="333"/>
                  <a:pt x="97" y="344"/>
                  <a:pt x="106" y="349"/>
                </a:cubicBezTo>
                <a:cubicBezTo>
                  <a:pt x="180" y="397"/>
                  <a:pt x="187" y="395"/>
                  <a:pt x="192" y="398"/>
                </a:cubicBezTo>
                <a:cubicBezTo>
                  <a:pt x="227" y="412"/>
                  <a:pt x="232" y="415"/>
                  <a:pt x="238" y="416"/>
                </a:cubicBezTo>
                <a:cubicBezTo>
                  <a:pt x="257" y="426"/>
                  <a:pt x="262" y="430"/>
                  <a:pt x="269" y="428"/>
                </a:cubicBezTo>
                <a:cubicBezTo>
                  <a:pt x="306" y="444"/>
                  <a:pt x="312" y="447"/>
                  <a:pt x="318" y="448"/>
                </a:cubicBezTo>
                <a:cubicBezTo>
                  <a:pt x="366" y="463"/>
                  <a:pt x="369" y="464"/>
                  <a:pt x="372" y="464"/>
                </a:cubicBezTo>
                <a:cubicBezTo>
                  <a:pt x="414" y="472"/>
                  <a:pt x="415" y="483"/>
                  <a:pt x="425" y="477"/>
                </a:cubicBezTo>
                <a:cubicBezTo>
                  <a:pt x="453" y="500"/>
                  <a:pt x="463" y="489"/>
                  <a:pt x="463" y="499"/>
                </a:cubicBezTo>
                <a:cubicBezTo>
                  <a:pt x="521" y="515"/>
                  <a:pt x="525" y="516"/>
                  <a:pt x="529" y="517"/>
                </a:cubicBezTo>
                <a:cubicBezTo>
                  <a:pt x="549" y="528"/>
                  <a:pt x="561" y="521"/>
                  <a:pt x="565" y="532"/>
                </a:cubicBezTo>
                <a:cubicBezTo>
                  <a:pt x="575" y="542"/>
                  <a:pt x="561" y="538"/>
                  <a:pt x="546" y="539"/>
                </a:cubicBezTo>
                <a:cubicBezTo>
                  <a:pt x="512" y="546"/>
                  <a:pt x="509" y="549"/>
                  <a:pt x="503" y="549"/>
                </a:cubicBezTo>
                <a:cubicBezTo>
                  <a:pt x="570" y="549"/>
                  <a:pt x="575" y="557"/>
                  <a:pt x="587" y="553"/>
                </a:cubicBezTo>
                <a:cubicBezTo>
                  <a:pt x="583" y="580"/>
                  <a:pt x="598" y="570"/>
                  <a:pt x="606" y="574"/>
                </a:cubicBezTo>
                <a:cubicBezTo>
                  <a:pt x="626" y="583"/>
                  <a:pt x="622" y="575"/>
                  <a:pt x="611" y="581"/>
                </a:cubicBezTo>
                <a:cubicBezTo>
                  <a:pt x="592" y="595"/>
                  <a:pt x="584" y="591"/>
                  <a:pt x="583" y="597"/>
                </a:cubicBezTo>
                <a:cubicBezTo>
                  <a:pt x="649" y="599"/>
                  <a:pt x="655" y="604"/>
                  <a:pt x="663" y="601"/>
                </a:cubicBezTo>
                <a:cubicBezTo>
                  <a:pt x="701" y="612"/>
                  <a:pt x="698" y="629"/>
                  <a:pt x="707" y="623"/>
                </a:cubicBezTo>
                <a:cubicBezTo>
                  <a:pt x="745" y="638"/>
                  <a:pt x="742" y="633"/>
                  <a:pt x="749" y="631"/>
                </a:cubicBezTo>
                <a:cubicBezTo>
                  <a:pt x="726" y="564"/>
                  <a:pt x="728" y="560"/>
                  <a:pt x="728" y="556"/>
                </a:cubicBezTo>
                <a:cubicBezTo>
                  <a:pt x="762" y="514"/>
                  <a:pt x="754" y="499"/>
                  <a:pt x="770" y="496"/>
                </a:cubicBezTo>
                <a:cubicBezTo>
                  <a:pt x="747" y="506"/>
                  <a:pt x="742" y="511"/>
                  <a:pt x="736" y="516"/>
                </a:cubicBezTo>
                <a:cubicBezTo>
                  <a:pt x="708" y="553"/>
                  <a:pt x="705" y="559"/>
                  <a:pt x="700" y="565"/>
                </a:cubicBezTo>
                <a:cubicBezTo>
                  <a:pt x="672" y="523"/>
                  <a:pt x="679" y="523"/>
                  <a:pt x="676" y="518"/>
                </a:cubicBezTo>
                <a:cubicBezTo>
                  <a:pt x="670" y="468"/>
                  <a:pt x="680" y="468"/>
                  <a:pt x="676" y="460"/>
                </a:cubicBezTo>
                <a:cubicBezTo>
                  <a:pt x="679" y="424"/>
                  <a:pt x="679" y="419"/>
                  <a:pt x="682" y="415"/>
                </a:cubicBezTo>
                <a:cubicBezTo>
                  <a:pt x="703" y="321"/>
                  <a:pt x="705" y="311"/>
                  <a:pt x="710" y="303"/>
                </a:cubicBezTo>
                <a:cubicBezTo>
                  <a:pt x="729" y="235"/>
                  <a:pt x="738" y="233"/>
                  <a:pt x="737" y="227"/>
                </a:cubicBezTo>
                <a:cubicBezTo>
                  <a:pt x="754" y="170"/>
                  <a:pt x="752" y="162"/>
                  <a:pt x="754" y="157"/>
                </a:cubicBezTo>
                <a:cubicBezTo>
                  <a:pt x="772" y="108"/>
                  <a:pt x="770" y="97"/>
                  <a:pt x="775" y="89"/>
                </a:cubicBezTo>
                <a:cubicBezTo>
                  <a:pt x="775" y="23"/>
                  <a:pt x="773" y="11"/>
                  <a:pt x="771" y="1"/>
                </a:cubicBezTo>
                <a:cubicBezTo>
                  <a:pt x="764" y="45"/>
                  <a:pt x="770" y="53"/>
                  <a:pt x="767" y="55"/>
                </a:cubicBezTo>
                <a:cubicBezTo>
                  <a:pt x="760" y="88"/>
                  <a:pt x="763" y="94"/>
                  <a:pt x="763" y="99"/>
                </a:cubicBezTo>
                <a:cubicBezTo>
                  <a:pt x="706" y="271"/>
                  <a:pt x="708" y="278"/>
                  <a:pt x="703" y="281"/>
                </a:cubicBezTo>
                <a:cubicBezTo>
                  <a:pt x="698" y="308"/>
                  <a:pt x="685" y="313"/>
                  <a:pt x="690" y="327"/>
                </a:cubicBezTo>
                <a:cubicBezTo>
                  <a:pt x="672" y="409"/>
                  <a:pt x="665" y="412"/>
                  <a:pt x="668" y="420"/>
                </a:cubicBezTo>
                <a:cubicBezTo>
                  <a:pt x="658" y="515"/>
                  <a:pt x="666" y="529"/>
                  <a:pt x="660" y="535"/>
                </a:cubicBezTo>
                <a:cubicBezTo>
                  <a:pt x="665" y="561"/>
                  <a:pt x="670" y="561"/>
                  <a:pt x="666" y="564"/>
                </a:cubicBezTo>
                <a:cubicBezTo>
                  <a:pt x="652" y="539"/>
                  <a:pt x="651" y="534"/>
                  <a:pt x="649" y="529"/>
                </a:cubicBezTo>
                <a:cubicBezTo>
                  <a:pt x="650" y="434"/>
                  <a:pt x="654" y="430"/>
                  <a:pt x="652" y="425"/>
                </a:cubicBezTo>
                <a:cubicBezTo>
                  <a:pt x="665" y="346"/>
                  <a:pt x="670" y="343"/>
                  <a:pt x="673" y="339"/>
                </a:cubicBezTo>
                <a:cubicBezTo>
                  <a:pt x="684" y="302"/>
                  <a:pt x="682" y="295"/>
                  <a:pt x="684" y="290"/>
                </a:cubicBezTo>
                <a:cubicBezTo>
                  <a:pt x="696" y="242"/>
                  <a:pt x="701" y="242"/>
                  <a:pt x="701" y="238"/>
                </a:cubicBezTo>
                <a:cubicBezTo>
                  <a:pt x="709" y="214"/>
                  <a:pt x="709" y="211"/>
                  <a:pt x="710" y="208"/>
                </a:cubicBezTo>
                <a:cubicBezTo>
                  <a:pt x="716" y="181"/>
                  <a:pt x="716" y="178"/>
                  <a:pt x="721" y="177"/>
                </a:cubicBezTo>
                <a:cubicBezTo>
                  <a:pt x="729" y="98"/>
                  <a:pt x="740" y="98"/>
                  <a:pt x="735" y="90"/>
                </a:cubicBezTo>
                <a:cubicBezTo>
                  <a:pt x="738" y="25"/>
                  <a:pt x="740" y="14"/>
                  <a:pt x="740" y="3"/>
                </a:cubicBezTo>
                <a:cubicBezTo>
                  <a:pt x="734" y="1"/>
                  <a:pt x="734" y="2"/>
                  <a:pt x="734" y="2"/>
                </a:cubicBezTo>
                <a:cubicBezTo>
                  <a:pt x="727" y="68"/>
                  <a:pt x="728" y="76"/>
                  <a:pt x="727" y="84"/>
                </a:cubicBezTo>
                <a:cubicBezTo>
                  <a:pt x="712" y="148"/>
                  <a:pt x="713" y="156"/>
                  <a:pt x="710" y="162"/>
                </a:cubicBezTo>
                <a:cubicBezTo>
                  <a:pt x="691" y="223"/>
                  <a:pt x="692" y="231"/>
                  <a:pt x="688" y="236"/>
                </a:cubicBezTo>
                <a:cubicBezTo>
                  <a:pt x="681" y="269"/>
                  <a:pt x="679" y="272"/>
                  <a:pt x="676" y="274"/>
                </a:cubicBezTo>
                <a:cubicBezTo>
                  <a:pt x="663" y="318"/>
                  <a:pt x="664" y="325"/>
                  <a:pt x="661" y="331"/>
                </a:cubicBezTo>
                <a:cubicBezTo>
                  <a:pt x="637" y="411"/>
                  <a:pt x="639" y="420"/>
                  <a:pt x="641" y="429"/>
                </a:cubicBezTo>
                <a:cubicBezTo>
                  <a:pt x="636" y="477"/>
                  <a:pt x="632" y="482"/>
                  <a:pt x="637" y="491"/>
                </a:cubicBezTo>
                <a:cubicBezTo>
                  <a:pt x="623" y="532"/>
                  <a:pt x="626" y="513"/>
                  <a:pt x="621" y="499"/>
                </a:cubicBezTo>
                <a:cubicBezTo>
                  <a:pt x="626" y="456"/>
                  <a:pt x="619" y="442"/>
                  <a:pt x="624" y="434"/>
                </a:cubicBezTo>
                <a:cubicBezTo>
                  <a:pt x="641" y="343"/>
                  <a:pt x="639" y="332"/>
                  <a:pt x="647" y="326"/>
                </a:cubicBezTo>
                <a:cubicBezTo>
                  <a:pt x="654" y="290"/>
                  <a:pt x="662" y="284"/>
                  <a:pt x="660" y="273"/>
                </a:cubicBezTo>
                <a:cubicBezTo>
                  <a:pt x="671" y="239"/>
                  <a:pt x="675" y="231"/>
                  <a:pt x="677" y="222"/>
                </a:cubicBezTo>
                <a:cubicBezTo>
                  <a:pt x="689" y="207"/>
                  <a:pt x="676" y="196"/>
                  <a:pt x="688" y="197"/>
                </a:cubicBezTo>
                <a:cubicBezTo>
                  <a:pt x="697" y="151"/>
                  <a:pt x="705" y="151"/>
                  <a:pt x="701" y="144"/>
                </a:cubicBezTo>
                <a:cubicBezTo>
                  <a:pt x="713" y="80"/>
                  <a:pt x="716" y="72"/>
                  <a:pt x="721" y="64"/>
                </a:cubicBezTo>
                <a:cubicBezTo>
                  <a:pt x="712" y="1"/>
                  <a:pt x="712" y="1"/>
                  <a:pt x="712" y="1"/>
                </a:cubicBezTo>
                <a:cubicBezTo>
                  <a:pt x="709" y="61"/>
                  <a:pt x="702" y="71"/>
                  <a:pt x="703" y="85"/>
                </a:cubicBezTo>
                <a:cubicBezTo>
                  <a:pt x="690" y="147"/>
                  <a:pt x="687" y="149"/>
                  <a:pt x="689" y="154"/>
                </a:cubicBezTo>
                <a:cubicBezTo>
                  <a:pt x="675" y="188"/>
                  <a:pt x="675" y="195"/>
                  <a:pt x="674" y="201"/>
                </a:cubicBezTo>
                <a:cubicBezTo>
                  <a:pt x="659" y="224"/>
                  <a:pt x="665" y="234"/>
                  <a:pt x="662" y="239"/>
                </a:cubicBezTo>
                <a:cubicBezTo>
                  <a:pt x="652" y="264"/>
                  <a:pt x="647" y="268"/>
                  <a:pt x="649" y="276"/>
                </a:cubicBezTo>
                <a:cubicBezTo>
                  <a:pt x="618" y="362"/>
                  <a:pt x="625" y="381"/>
                  <a:pt x="616" y="391"/>
                </a:cubicBezTo>
                <a:cubicBezTo>
                  <a:pt x="612" y="443"/>
                  <a:pt x="611" y="453"/>
                  <a:pt x="609" y="463"/>
                </a:cubicBezTo>
                <a:cubicBezTo>
                  <a:pt x="604" y="488"/>
                  <a:pt x="596" y="479"/>
                  <a:pt x="602" y="478"/>
                </a:cubicBezTo>
                <a:cubicBezTo>
                  <a:pt x="599" y="439"/>
                  <a:pt x="599" y="431"/>
                  <a:pt x="600" y="424"/>
                </a:cubicBezTo>
                <a:cubicBezTo>
                  <a:pt x="601" y="393"/>
                  <a:pt x="601" y="384"/>
                  <a:pt x="606" y="379"/>
                </a:cubicBezTo>
                <a:cubicBezTo>
                  <a:pt x="612" y="304"/>
                  <a:pt x="623" y="301"/>
                  <a:pt x="617" y="290"/>
                </a:cubicBezTo>
                <a:cubicBezTo>
                  <a:pt x="639" y="225"/>
                  <a:pt x="642" y="218"/>
                  <a:pt x="644" y="211"/>
                </a:cubicBezTo>
                <a:cubicBezTo>
                  <a:pt x="658" y="181"/>
                  <a:pt x="656" y="164"/>
                  <a:pt x="664" y="153"/>
                </a:cubicBezTo>
                <a:cubicBezTo>
                  <a:pt x="685" y="100"/>
                  <a:pt x="679" y="93"/>
                  <a:pt x="684" y="92"/>
                </a:cubicBezTo>
                <a:cubicBezTo>
                  <a:pt x="690" y="64"/>
                  <a:pt x="694" y="58"/>
                  <a:pt x="692" y="49"/>
                </a:cubicBezTo>
                <a:cubicBezTo>
                  <a:pt x="701" y="5"/>
                  <a:pt x="701" y="3"/>
                  <a:pt x="702" y="1"/>
                </a:cubicBezTo>
                <a:cubicBezTo>
                  <a:pt x="683" y="28"/>
                  <a:pt x="686" y="47"/>
                  <a:pt x="680" y="62"/>
                </a:cubicBezTo>
                <a:cubicBezTo>
                  <a:pt x="669" y="102"/>
                  <a:pt x="668" y="105"/>
                  <a:pt x="664" y="107"/>
                </a:cubicBezTo>
                <a:cubicBezTo>
                  <a:pt x="645" y="182"/>
                  <a:pt x="637" y="183"/>
                  <a:pt x="639" y="188"/>
                </a:cubicBezTo>
                <a:cubicBezTo>
                  <a:pt x="622" y="227"/>
                  <a:pt x="625" y="237"/>
                  <a:pt x="620" y="243"/>
                </a:cubicBezTo>
                <a:cubicBezTo>
                  <a:pt x="607" y="306"/>
                  <a:pt x="596" y="318"/>
                  <a:pt x="602" y="338"/>
                </a:cubicBezTo>
                <a:cubicBezTo>
                  <a:pt x="587" y="411"/>
                  <a:pt x="584" y="413"/>
                  <a:pt x="585" y="416"/>
                </a:cubicBezTo>
                <a:cubicBezTo>
                  <a:pt x="592" y="456"/>
                  <a:pt x="589" y="476"/>
                  <a:pt x="586" y="486"/>
                </a:cubicBezTo>
                <a:cubicBezTo>
                  <a:pt x="576" y="486"/>
                  <a:pt x="582" y="466"/>
                  <a:pt x="574" y="456"/>
                </a:cubicBezTo>
                <a:cubicBezTo>
                  <a:pt x="572" y="408"/>
                  <a:pt x="575" y="405"/>
                  <a:pt x="574" y="401"/>
                </a:cubicBezTo>
                <a:cubicBezTo>
                  <a:pt x="570" y="359"/>
                  <a:pt x="578" y="356"/>
                  <a:pt x="578" y="348"/>
                </a:cubicBezTo>
                <a:cubicBezTo>
                  <a:pt x="591" y="269"/>
                  <a:pt x="606" y="253"/>
                  <a:pt x="607" y="229"/>
                </a:cubicBezTo>
                <a:cubicBezTo>
                  <a:pt x="628" y="172"/>
                  <a:pt x="635" y="153"/>
                  <a:pt x="636" y="131"/>
                </a:cubicBezTo>
                <a:cubicBezTo>
                  <a:pt x="651" y="107"/>
                  <a:pt x="647" y="100"/>
                  <a:pt x="649" y="97"/>
                </a:cubicBezTo>
                <a:cubicBezTo>
                  <a:pt x="666" y="58"/>
                  <a:pt x="663" y="48"/>
                  <a:pt x="671" y="44"/>
                </a:cubicBezTo>
                <a:cubicBezTo>
                  <a:pt x="683" y="4"/>
                  <a:pt x="683" y="2"/>
                  <a:pt x="683" y="1"/>
                </a:cubicBezTo>
                <a:cubicBezTo>
                  <a:pt x="666" y="15"/>
                  <a:pt x="663" y="20"/>
                  <a:pt x="662" y="25"/>
                </a:cubicBezTo>
                <a:cubicBezTo>
                  <a:pt x="656" y="53"/>
                  <a:pt x="651" y="53"/>
                  <a:pt x="651" y="56"/>
                </a:cubicBezTo>
                <a:cubicBezTo>
                  <a:pt x="614" y="161"/>
                  <a:pt x="615" y="172"/>
                  <a:pt x="609" y="180"/>
                </a:cubicBezTo>
                <a:cubicBezTo>
                  <a:pt x="604" y="215"/>
                  <a:pt x="593" y="215"/>
                  <a:pt x="598" y="223"/>
                </a:cubicBezTo>
                <a:cubicBezTo>
                  <a:pt x="586" y="276"/>
                  <a:pt x="579" y="282"/>
                  <a:pt x="579" y="293"/>
                </a:cubicBezTo>
                <a:cubicBezTo>
                  <a:pt x="560" y="338"/>
                  <a:pt x="569" y="347"/>
                  <a:pt x="564" y="350"/>
                </a:cubicBezTo>
                <a:cubicBezTo>
                  <a:pt x="556" y="408"/>
                  <a:pt x="565" y="420"/>
                  <a:pt x="560" y="424"/>
                </a:cubicBezTo>
                <a:cubicBezTo>
                  <a:pt x="561" y="455"/>
                  <a:pt x="552" y="459"/>
                  <a:pt x="548" y="453"/>
                </a:cubicBezTo>
                <a:cubicBezTo>
                  <a:pt x="532" y="389"/>
                  <a:pt x="527" y="378"/>
                  <a:pt x="530" y="370"/>
                </a:cubicBezTo>
                <a:cubicBezTo>
                  <a:pt x="539" y="313"/>
                  <a:pt x="532" y="301"/>
                  <a:pt x="540" y="297"/>
                </a:cubicBezTo>
                <a:cubicBezTo>
                  <a:pt x="549" y="257"/>
                  <a:pt x="550" y="254"/>
                  <a:pt x="552" y="250"/>
                </a:cubicBezTo>
                <a:cubicBezTo>
                  <a:pt x="596" y="123"/>
                  <a:pt x="598" y="112"/>
                  <a:pt x="602" y="103"/>
                </a:cubicBezTo>
                <a:cubicBezTo>
                  <a:pt x="625" y="40"/>
                  <a:pt x="632" y="38"/>
                  <a:pt x="631" y="32"/>
                </a:cubicBezTo>
                <a:cubicBezTo>
                  <a:pt x="639" y="15"/>
                  <a:pt x="637" y="12"/>
                  <a:pt x="640" y="11"/>
                </a:cubicBezTo>
                <a:cubicBezTo>
                  <a:pt x="630" y="1"/>
                  <a:pt x="630" y="1"/>
                  <a:pt x="630" y="1"/>
                </a:cubicBezTo>
                <a:cubicBezTo>
                  <a:pt x="607" y="52"/>
                  <a:pt x="609" y="69"/>
                  <a:pt x="598" y="80"/>
                </a:cubicBezTo>
                <a:cubicBezTo>
                  <a:pt x="569" y="164"/>
                  <a:pt x="566" y="166"/>
                  <a:pt x="566" y="169"/>
                </a:cubicBezTo>
                <a:cubicBezTo>
                  <a:pt x="552" y="205"/>
                  <a:pt x="550" y="211"/>
                  <a:pt x="552" y="220"/>
                </a:cubicBezTo>
                <a:cubicBezTo>
                  <a:pt x="537" y="253"/>
                  <a:pt x="536" y="256"/>
                  <a:pt x="538" y="261"/>
                </a:cubicBezTo>
                <a:cubicBezTo>
                  <a:pt x="521" y="307"/>
                  <a:pt x="526" y="318"/>
                  <a:pt x="522" y="324"/>
                </a:cubicBezTo>
                <a:cubicBezTo>
                  <a:pt x="510" y="398"/>
                  <a:pt x="520" y="411"/>
                  <a:pt x="515" y="418"/>
                </a:cubicBezTo>
                <a:cubicBezTo>
                  <a:pt x="503" y="393"/>
                  <a:pt x="505" y="389"/>
                  <a:pt x="505" y="384"/>
                </a:cubicBezTo>
                <a:cubicBezTo>
                  <a:pt x="498" y="348"/>
                  <a:pt x="502" y="342"/>
                  <a:pt x="500" y="334"/>
                </a:cubicBezTo>
                <a:cubicBezTo>
                  <a:pt x="515" y="273"/>
                  <a:pt x="518" y="271"/>
                  <a:pt x="515" y="265"/>
                </a:cubicBezTo>
                <a:cubicBezTo>
                  <a:pt x="538" y="213"/>
                  <a:pt x="532" y="203"/>
                  <a:pt x="539" y="200"/>
                </a:cubicBezTo>
                <a:cubicBezTo>
                  <a:pt x="551" y="167"/>
                  <a:pt x="552" y="164"/>
                  <a:pt x="550" y="159"/>
                </a:cubicBezTo>
                <a:cubicBezTo>
                  <a:pt x="581" y="93"/>
                  <a:pt x="581" y="77"/>
                  <a:pt x="594" y="69"/>
                </a:cubicBezTo>
                <a:cubicBezTo>
                  <a:pt x="600" y="44"/>
                  <a:pt x="602" y="37"/>
                  <a:pt x="603" y="29"/>
                </a:cubicBezTo>
                <a:cubicBezTo>
                  <a:pt x="603" y="1"/>
                  <a:pt x="603" y="1"/>
                  <a:pt x="603" y="1"/>
                </a:cubicBezTo>
                <a:cubicBezTo>
                  <a:pt x="584" y="53"/>
                  <a:pt x="582" y="60"/>
                  <a:pt x="581" y="67"/>
                </a:cubicBezTo>
                <a:cubicBezTo>
                  <a:pt x="568" y="85"/>
                  <a:pt x="569" y="93"/>
                  <a:pt x="564" y="97"/>
                </a:cubicBezTo>
                <a:cubicBezTo>
                  <a:pt x="549" y="137"/>
                  <a:pt x="552" y="145"/>
                  <a:pt x="543" y="146"/>
                </a:cubicBezTo>
                <a:cubicBezTo>
                  <a:pt x="525" y="205"/>
                  <a:pt x="525" y="211"/>
                  <a:pt x="520" y="215"/>
                </a:cubicBezTo>
                <a:cubicBezTo>
                  <a:pt x="503" y="255"/>
                  <a:pt x="509" y="265"/>
                  <a:pt x="504" y="269"/>
                </a:cubicBezTo>
                <a:cubicBezTo>
                  <a:pt x="495" y="313"/>
                  <a:pt x="495" y="319"/>
                  <a:pt x="491" y="325"/>
                </a:cubicBezTo>
                <a:cubicBezTo>
                  <a:pt x="487" y="349"/>
                  <a:pt x="488" y="356"/>
                  <a:pt x="485" y="360"/>
                </a:cubicBezTo>
                <a:cubicBezTo>
                  <a:pt x="469" y="364"/>
                  <a:pt x="476" y="349"/>
                  <a:pt x="467" y="336"/>
                </a:cubicBezTo>
                <a:cubicBezTo>
                  <a:pt x="481" y="253"/>
                  <a:pt x="485" y="249"/>
                  <a:pt x="486" y="244"/>
                </a:cubicBezTo>
                <a:cubicBezTo>
                  <a:pt x="495" y="202"/>
                  <a:pt x="498" y="192"/>
                  <a:pt x="503" y="184"/>
                </a:cubicBezTo>
                <a:cubicBezTo>
                  <a:pt x="523" y="137"/>
                  <a:pt x="520" y="129"/>
                  <a:pt x="524" y="125"/>
                </a:cubicBezTo>
                <a:cubicBezTo>
                  <a:pt x="535" y="89"/>
                  <a:pt x="543" y="85"/>
                  <a:pt x="542" y="77"/>
                </a:cubicBezTo>
                <a:cubicBezTo>
                  <a:pt x="563" y="25"/>
                  <a:pt x="574" y="20"/>
                  <a:pt x="572" y="9"/>
                </a:cubicBezTo>
                <a:cubicBezTo>
                  <a:pt x="562" y="5"/>
                  <a:pt x="561" y="8"/>
                  <a:pt x="561" y="13"/>
                </a:cubicBezTo>
                <a:cubicBezTo>
                  <a:pt x="539" y="57"/>
                  <a:pt x="539" y="67"/>
                  <a:pt x="532" y="74"/>
                </a:cubicBezTo>
                <a:cubicBezTo>
                  <a:pt x="517" y="115"/>
                  <a:pt x="506" y="115"/>
                  <a:pt x="511" y="123"/>
                </a:cubicBezTo>
                <a:cubicBezTo>
                  <a:pt x="494" y="184"/>
                  <a:pt x="485" y="190"/>
                  <a:pt x="484" y="199"/>
                </a:cubicBezTo>
                <a:cubicBezTo>
                  <a:pt x="471" y="262"/>
                  <a:pt x="463" y="268"/>
                  <a:pt x="464" y="279"/>
                </a:cubicBezTo>
                <a:cubicBezTo>
                  <a:pt x="447" y="319"/>
                  <a:pt x="453" y="311"/>
                  <a:pt x="446" y="297"/>
                </a:cubicBezTo>
                <a:cubicBezTo>
                  <a:pt x="451" y="252"/>
                  <a:pt x="460" y="248"/>
                  <a:pt x="454" y="236"/>
                </a:cubicBezTo>
                <a:cubicBezTo>
                  <a:pt x="474" y="171"/>
                  <a:pt x="475" y="167"/>
                  <a:pt x="479" y="164"/>
                </a:cubicBezTo>
                <a:cubicBezTo>
                  <a:pt x="510" y="88"/>
                  <a:pt x="518" y="88"/>
                  <a:pt x="513" y="80"/>
                </a:cubicBezTo>
                <a:cubicBezTo>
                  <a:pt x="525" y="51"/>
                  <a:pt x="532" y="49"/>
                  <a:pt x="535" y="45"/>
                </a:cubicBezTo>
                <a:cubicBezTo>
                  <a:pt x="549" y="1"/>
                  <a:pt x="550" y="1"/>
                  <a:pt x="551" y="1"/>
                </a:cubicBezTo>
                <a:cubicBezTo>
                  <a:pt x="527" y="19"/>
                  <a:pt x="529" y="30"/>
                  <a:pt x="519" y="35"/>
                </a:cubicBezTo>
                <a:cubicBezTo>
                  <a:pt x="513" y="72"/>
                  <a:pt x="498" y="74"/>
                  <a:pt x="499" y="85"/>
                </a:cubicBezTo>
                <a:cubicBezTo>
                  <a:pt x="486" y="116"/>
                  <a:pt x="478" y="122"/>
                  <a:pt x="477" y="131"/>
                </a:cubicBezTo>
                <a:cubicBezTo>
                  <a:pt x="449" y="196"/>
                  <a:pt x="458" y="206"/>
                  <a:pt x="450" y="207"/>
                </a:cubicBezTo>
                <a:cubicBezTo>
                  <a:pt x="436" y="264"/>
                  <a:pt x="442" y="272"/>
                  <a:pt x="439" y="275"/>
                </a:cubicBezTo>
                <a:cubicBezTo>
                  <a:pt x="425" y="265"/>
                  <a:pt x="431" y="254"/>
                  <a:pt x="430" y="238"/>
                </a:cubicBezTo>
                <a:cubicBezTo>
                  <a:pt x="448" y="140"/>
                  <a:pt x="454" y="128"/>
                  <a:pt x="456" y="114"/>
                </a:cubicBezTo>
                <a:cubicBezTo>
                  <a:pt x="464" y="89"/>
                  <a:pt x="467" y="83"/>
                  <a:pt x="469" y="76"/>
                </a:cubicBezTo>
                <a:cubicBezTo>
                  <a:pt x="483" y="52"/>
                  <a:pt x="480" y="49"/>
                  <a:pt x="481" y="48"/>
                </a:cubicBezTo>
                <a:cubicBezTo>
                  <a:pt x="506" y="2"/>
                  <a:pt x="506" y="1"/>
                  <a:pt x="507" y="1"/>
                </a:cubicBezTo>
                <a:cubicBezTo>
                  <a:pt x="486" y="11"/>
                  <a:pt x="488" y="23"/>
                  <a:pt x="477" y="28"/>
                </a:cubicBezTo>
                <a:cubicBezTo>
                  <a:pt x="464" y="64"/>
                  <a:pt x="460" y="72"/>
                  <a:pt x="458" y="82"/>
                </a:cubicBezTo>
                <a:cubicBezTo>
                  <a:pt x="445" y="116"/>
                  <a:pt x="441" y="120"/>
                  <a:pt x="439" y="125"/>
                </a:cubicBezTo>
                <a:cubicBezTo>
                  <a:pt x="428" y="163"/>
                  <a:pt x="432" y="171"/>
                  <a:pt x="424" y="173"/>
                </a:cubicBezTo>
                <a:cubicBezTo>
                  <a:pt x="418" y="232"/>
                  <a:pt x="416" y="240"/>
                  <a:pt x="415" y="249"/>
                </a:cubicBezTo>
                <a:cubicBezTo>
                  <a:pt x="407" y="213"/>
                  <a:pt x="405" y="196"/>
                  <a:pt x="408" y="181"/>
                </a:cubicBezTo>
                <a:cubicBezTo>
                  <a:pt x="424" y="109"/>
                  <a:pt x="422" y="100"/>
                  <a:pt x="422" y="91"/>
                </a:cubicBezTo>
                <a:cubicBezTo>
                  <a:pt x="441" y="48"/>
                  <a:pt x="439" y="41"/>
                  <a:pt x="444" y="38"/>
                </a:cubicBezTo>
                <a:cubicBezTo>
                  <a:pt x="455" y="8"/>
                  <a:pt x="456" y="4"/>
                  <a:pt x="457" y="1"/>
                </a:cubicBezTo>
                <a:cubicBezTo>
                  <a:pt x="421" y="65"/>
                  <a:pt x="416" y="75"/>
                  <a:pt x="414" y="88"/>
                </a:cubicBezTo>
                <a:cubicBezTo>
                  <a:pt x="401" y="145"/>
                  <a:pt x="400" y="152"/>
                  <a:pt x="397" y="157"/>
                </a:cubicBezTo>
                <a:cubicBezTo>
                  <a:pt x="398" y="212"/>
                  <a:pt x="390" y="221"/>
                  <a:pt x="396" y="237"/>
                </a:cubicBezTo>
                <a:cubicBezTo>
                  <a:pt x="386" y="261"/>
                  <a:pt x="383" y="257"/>
                  <a:pt x="386" y="255"/>
                </a:cubicBezTo>
                <a:cubicBezTo>
                  <a:pt x="376" y="202"/>
                  <a:pt x="382" y="193"/>
                  <a:pt x="381" y="181"/>
                </a:cubicBezTo>
                <a:cubicBezTo>
                  <a:pt x="388" y="120"/>
                  <a:pt x="382" y="112"/>
                  <a:pt x="385" y="109"/>
                </a:cubicBezTo>
                <a:cubicBezTo>
                  <a:pt x="399" y="34"/>
                  <a:pt x="404" y="27"/>
                  <a:pt x="400" y="16"/>
                </a:cubicBezTo>
                <a:cubicBezTo>
                  <a:pt x="394" y="1"/>
                  <a:pt x="394" y="2"/>
                  <a:pt x="393" y="3"/>
                </a:cubicBezTo>
                <a:cubicBezTo>
                  <a:pt x="380" y="78"/>
                  <a:pt x="376" y="85"/>
                  <a:pt x="373" y="92"/>
                </a:cubicBezTo>
                <a:cubicBezTo>
                  <a:pt x="372" y="133"/>
                  <a:pt x="366" y="134"/>
                  <a:pt x="371" y="141"/>
                </a:cubicBezTo>
                <a:cubicBezTo>
                  <a:pt x="364" y="197"/>
                  <a:pt x="370" y="209"/>
                  <a:pt x="368" y="216"/>
                </a:cubicBezTo>
                <a:cubicBezTo>
                  <a:pt x="357" y="219"/>
                  <a:pt x="356" y="217"/>
                  <a:pt x="358" y="216"/>
                </a:cubicBezTo>
                <a:cubicBezTo>
                  <a:pt x="355" y="162"/>
                  <a:pt x="352" y="147"/>
                  <a:pt x="350" y="133"/>
                </a:cubicBezTo>
                <a:cubicBezTo>
                  <a:pt x="362" y="59"/>
                  <a:pt x="364" y="48"/>
                  <a:pt x="368" y="39"/>
                </a:cubicBezTo>
                <a:cubicBezTo>
                  <a:pt x="365" y="1"/>
                  <a:pt x="365" y="1"/>
                  <a:pt x="365" y="1"/>
                </a:cubicBezTo>
                <a:cubicBezTo>
                  <a:pt x="349" y="51"/>
                  <a:pt x="346" y="61"/>
                  <a:pt x="348" y="72"/>
                </a:cubicBezTo>
                <a:cubicBezTo>
                  <a:pt x="352" y="86"/>
                  <a:pt x="338" y="94"/>
                  <a:pt x="345" y="101"/>
                </a:cubicBezTo>
                <a:cubicBezTo>
                  <a:pt x="336" y="147"/>
                  <a:pt x="338" y="154"/>
                  <a:pt x="340" y="160"/>
                </a:cubicBezTo>
                <a:cubicBezTo>
                  <a:pt x="330" y="154"/>
                  <a:pt x="325" y="142"/>
                  <a:pt x="321" y="130"/>
                </a:cubicBezTo>
                <a:cubicBezTo>
                  <a:pt x="326" y="18"/>
                  <a:pt x="325" y="12"/>
                  <a:pt x="323" y="4"/>
                </a:cubicBezTo>
                <a:cubicBezTo>
                  <a:pt x="312" y="22"/>
                  <a:pt x="309" y="43"/>
                  <a:pt x="310" y="67"/>
                </a:cubicBezTo>
                <a:cubicBezTo>
                  <a:pt x="310" y="113"/>
                  <a:pt x="308" y="119"/>
                  <a:pt x="311" y="127"/>
                </a:cubicBezTo>
                <a:cubicBezTo>
                  <a:pt x="299" y="84"/>
                  <a:pt x="299" y="81"/>
                  <a:pt x="299" y="70"/>
                </a:cubicBezTo>
                <a:cubicBezTo>
                  <a:pt x="302" y="16"/>
                  <a:pt x="304" y="9"/>
                  <a:pt x="303" y="1"/>
                </a:cubicBezTo>
                <a:cubicBezTo>
                  <a:pt x="289" y="13"/>
                  <a:pt x="290" y="21"/>
                  <a:pt x="288" y="28"/>
                </a:cubicBezTo>
                <a:cubicBezTo>
                  <a:pt x="287" y="102"/>
                  <a:pt x="295" y="113"/>
                  <a:pt x="287" y="117"/>
                </a:cubicBezTo>
                <a:cubicBezTo>
                  <a:pt x="280" y="84"/>
                  <a:pt x="274" y="76"/>
                  <a:pt x="279" y="74"/>
                </a:cubicBezTo>
                <a:cubicBezTo>
                  <a:pt x="262" y="7"/>
                  <a:pt x="262" y="13"/>
                  <a:pt x="264" y="20"/>
                </a:cubicBezTo>
                <a:cubicBezTo>
                  <a:pt x="261" y="51"/>
                  <a:pt x="259" y="54"/>
                  <a:pt x="259" y="59"/>
                </a:cubicBezTo>
                <a:cubicBezTo>
                  <a:pt x="248" y="7"/>
                  <a:pt x="247" y="4"/>
                  <a:pt x="247" y="1"/>
                </a:cubicBezTo>
                <a:cubicBezTo>
                  <a:pt x="229" y="6"/>
                  <a:pt x="229" y="3"/>
                  <a:pt x="229" y="1"/>
                </a:cubicBezTo>
                <a:cubicBezTo>
                  <a:pt x="177" y="11"/>
                  <a:pt x="185" y="9"/>
                  <a:pt x="189" y="14"/>
                </a:cubicBezTo>
                <a:cubicBezTo>
                  <a:pt x="216" y="33"/>
                  <a:pt x="219" y="35"/>
                  <a:pt x="219" y="41"/>
                </a:cubicBezTo>
                <a:cubicBezTo>
                  <a:pt x="189" y="23"/>
                  <a:pt x="185" y="25"/>
                  <a:pt x="183" y="23"/>
                </a:cubicBezTo>
                <a:cubicBezTo>
                  <a:pt x="73" y="1"/>
                  <a:pt x="73" y="1"/>
                  <a:pt x="73" y="1"/>
                </a:cubicBezTo>
                <a:cubicBezTo>
                  <a:pt x="119" y="16"/>
                  <a:pt x="134" y="17"/>
                  <a:pt x="146" y="22"/>
                </a:cubicBezTo>
                <a:cubicBezTo>
                  <a:pt x="175" y="40"/>
                  <a:pt x="180" y="39"/>
                  <a:pt x="183" y="41"/>
                </a:cubicBezTo>
                <a:cubicBezTo>
                  <a:pt x="212" y="56"/>
                  <a:pt x="217" y="59"/>
                  <a:pt x="214" y="61"/>
                </a:cubicBezTo>
                <a:cubicBezTo>
                  <a:pt x="179" y="49"/>
                  <a:pt x="169" y="49"/>
                  <a:pt x="162" y="42"/>
                </a:cubicBezTo>
                <a:cubicBezTo>
                  <a:pt x="119" y="25"/>
                  <a:pt x="110" y="31"/>
                  <a:pt x="108" y="26"/>
                </a:cubicBezTo>
                <a:cubicBezTo>
                  <a:pt x="42" y="13"/>
                  <a:pt x="33" y="12"/>
                  <a:pt x="25" y="7"/>
                </a:cubicBezTo>
                <a:cubicBezTo>
                  <a:pt x="13" y="18"/>
                  <a:pt x="19" y="25"/>
                  <a:pt x="31" y="23"/>
                </a:cubicBezTo>
                <a:cubicBezTo>
                  <a:pt x="134" y="48"/>
                  <a:pt x="141" y="45"/>
                  <a:pt x="143" y="51"/>
                </a:cubicBezTo>
                <a:cubicBezTo>
                  <a:pt x="177" y="59"/>
                  <a:pt x="179" y="61"/>
                  <a:pt x="181" y="63"/>
                </a:cubicBezTo>
                <a:cubicBezTo>
                  <a:pt x="226" y="82"/>
                  <a:pt x="237" y="84"/>
                  <a:pt x="243" y="95"/>
                </a:cubicBezTo>
                <a:cubicBezTo>
                  <a:pt x="205" y="81"/>
                  <a:pt x="200" y="78"/>
                  <a:pt x="194" y="77"/>
                </a:cubicBezTo>
                <a:cubicBezTo>
                  <a:pt x="174" y="64"/>
                  <a:pt x="166" y="67"/>
                  <a:pt x="162" y="63"/>
                </a:cubicBezTo>
                <a:cubicBezTo>
                  <a:pt x="101" y="49"/>
                  <a:pt x="97" y="45"/>
                  <a:pt x="90" y="47"/>
                </a:cubicBezTo>
                <a:cubicBezTo>
                  <a:pt x="30" y="30"/>
                  <a:pt x="23" y="32"/>
                  <a:pt x="18" y="30"/>
                </a:cubicBezTo>
                <a:cubicBezTo>
                  <a:pt x="14" y="43"/>
                  <a:pt x="28" y="45"/>
                  <a:pt x="42" y="47"/>
                </a:cubicBezTo>
                <a:cubicBezTo>
                  <a:pt x="148" y="75"/>
                  <a:pt x="165" y="75"/>
                  <a:pt x="178" y="82"/>
                </a:cubicBezTo>
                <a:cubicBezTo>
                  <a:pt x="205" y="96"/>
                  <a:pt x="213" y="96"/>
                  <a:pt x="220" y="99"/>
                </a:cubicBezTo>
                <a:cubicBezTo>
                  <a:pt x="266" y="125"/>
                  <a:pt x="274" y="125"/>
                  <a:pt x="281" y="128"/>
                </a:cubicBezTo>
                <a:cubicBezTo>
                  <a:pt x="283" y="148"/>
                  <a:pt x="277" y="143"/>
                  <a:pt x="272" y="137"/>
                </a:cubicBezTo>
                <a:cubicBezTo>
                  <a:pt x="247" y="129"/>
                  <a:pt x="244" y="127"/>
                  <a:pt x="243" y="122"/>
                </a:cubicBezTo>
                <a:cubicBezTo>
                  <a:pt x="206" y="110"/>
                  <a:pt x="203" y="108"/>
                  <a:pt x="201" y="105"/>
                </a:cubicBezTo>
                <a:cubicBezTo>
                  <a:pt x="163" y="90"/>
                  <a:pt x="151" y="98"/>
                  <a:pt x="147" y="89"/>
                </a:cubicBezTo>
                <a:cubicBezTo>
                  <a:pt x="93" y="76"/>
                  <a:pt x="85" y="75"/>
                  <a:pt x="77" y="72"/>
                </a:cubicBezTo>
                <a:cubicBezTo>
                  <a:pt x="3" y="63"/>
                  <a:pt x="2" y="63"/>
                  <a:pt x="0" y="63"/>
                </a:cubicBezTo>
                <a:cubicBezTo>
                  <a:pt x="49" y="82"/>
                  <a:pt x="61" y="86"/>
                  <a:pt x="75" y="85"/>
                </a:cubicBezTo>
                <a:cubicBezTo>
                  <a:pt x="108" y="95"/>
                  <a:pt x="111" y="94"/>
                  <a:pt x="115" y="94"/>
                </a:cubicBezTo>
                <a:cubicBezTo>
                  <a:pt x="171" y="111"/>
                  <a:pt x="174" y="115"/>
                  <a:pt x="179" y="112"/>
                </a:cubicBezTo>
                <a:cubicBezTo>
                  <a:pt x="211" y="121"/>
                  <a:pt x="214" y="128"/>
                  <a:pt x="222" y="126"/>
                </a:cubicBezTo>
                <a:cubicBezTo>
                  <a:pt x="234" y="144"/>
                  <a:pt x="232" y="142"/>
                  <a:pt x="228" y="142"/>
                </a:cubicBezTo>
                <a:cubicBezTo>
                  <a:pt x="183" y="124"/>
                  <a:pt x="175" y="125"/>
                  <a:pt x="169" y="121"/>
                </a:cubicBezTo>
                <a:cubicBezTo>
                  <a:pt x="55" y="106"/>
                  <a:pt x="27" y="103"/>
                  <a:pt x="2" y="94"/>
                </a:cubicBezTo>
                <a:cubicBezTo>
                  <a:pt x="1" y="106"/>
                  <a:pt x="2" y="106"/>
                  <a:pt x="3" y="106"/>
                </a:cubicBezTo>
                <a:cubicBezTo>
                  <a:pt x="98" y="123"/>
                  <a:pt x="108" y="118"/>
                  <a:pt x="112" y="125"/>
                </a:cubicBezTo>
                <a:cubicBezTo>
                  <a:pt x="196" y="142"/>
                  <a:pt x="210" y="145"/>
                  <a:pt x="222" y="153"/>
                </a:cubicBezTo>
                <a:cubicBezTo>
                  <a:pt x="248" y="160"/>
                  <a:pt x="253" y="158"/>
                  <a:pt x="253" y="164"/>
                </a:cubicBezTo>
                <a:cubicBezTo>
                  <a:pt x="286" y="179"/>
                  <a:pt x="290" y="179"/>
                  <a:pt x="293" y="182"/>
                </a:cubicBezTo>
                <a:cubicBezTo>
                  <a:pt x="318" y="191"/>
                  <a:pt x="317" y="201"/>
                  <a:pt x="323" y="200"/>
                </a:cubicBezTo>
                <a:cubicBezTo>
                  <a:pt x="270" y="188"/>
                  <a:pt x="256" y="175"/>
                  <a:pt x="239" y="166"/>
                </a:cubicBezTo>
                <a:cubicBezTo>
                  <a:pt x="191" y="149"/>
                  <a:pt x="183" y="150"/>
                  <a:pt x="177" y="146"/>
                </a:cubicBezTo>
                <a:cubicBezTo>
                  <a:pt x="94" y="133"/>
                  <a:pt x="76" y="135"/>
                  <a:pt x="64" y="125"/>
                </a:cubicBezTo>
                <a:cubicBezTo>
                  <a:pt x="0" y="137"/>
                  <a:pt x="0" y="137"/>
                  <a:pt x="0" y="137"/>
                </a:cubicBezTo>
                <a:cubicBezTo>
                  <a:pt x="60" y="143"/>
                  <a:pt x="71" y="141"/>
                  <a:pt x="79" y="145"/>
                </a:cubicBezTo>
                <a:cubicBezTo>
                  <a:pt x="136" y="155"/>
                  <a:pt x="151" y="153"/>
                  <a:pt x="163" y="157"/>
                </a:cubicBezTo>
                <a:cubicBezTo>
                  <a:pt x="211" y="169"/>
                  <a:pt x="211" y="177"/>
                  <a:pt x="217" y="173"/>
                </a:cubicBezTo>
                <a:cubicBezTo>
                  <a:pt x="252" y="192"/>
                  <a:pt x="257" y="191"/>
                  <a:pt x="260" y="193"/>
                </a:cubicBezTo>
                <a:cubicBezTo>
                  <a:pt x="198" y="184"/>
                  <a:pt x="190" y="179"/>
                  <a:pt x="179" y="179"/>
                </a:cubicBezTo>
                <a:cubicBezTo>
                  <a:pt x="135" y="174"/>
                  <a:pt x="123" y="169"/>
                  <a:pt x="107" y="172"/>
                </a:cubicBezTo>
                <a:cubicBezTo>
                  <a:pt x="88" y="173"/>
                  <a:pt x="75" y="167"/>
                  <a:pt x="71" y="166"/>
                </a:cubicBezTo>
                <a:cubicBezTo>
                  <a:pt x="36" y="163"/>
                  <a:pt x="30" y="168"/>
                  <a:pt x="28" y="164"/>
                </a:cubicBezTo>
                <a:cubicBezTo>
                  <a:pt x="0" y="176"/>
                  <a:pt x="0" y="176"/>
                  <a:pt x="0" y="176"/>
                </a:cubicBezTo>
                <a:cubicBezTo>
                  <a:pt x="86" y="183"/>
                  <a:pt x="97" y="181"/>
                  <a:pt x="106" y="181"/>
                </a:cubicBezTo>
                <a:cubicBezTo>
                  <a:pt x="182" y="188"/>
                  <a:pt x="198" y="195"/>
                  <a:pt x="215" y="198"/>
                </a:cubicBezTo>
                <a:cubicBezTo>
                  <a:pt x="250" y="208"/>
                  <a:pt x="258" y="212"/>
                  <a:pt x="269" y="211"/>
                </a:cubicBezTo>
                <a:cubicBezTo>
                  <a:pt x="350" y="250"/>
                  <a:pt x="354" y="255"/>
                  <a:pt x="358" y="261"/>
                </a:cubicBezTo>
                <a:cubicBezTo>
                  <a:pt x="381" y="276"/>
                  <a:pt x="386" y="279"/>
                  <a:pt x="383" y="281"/>
                </a:cubicBezTo>
                <a:cubicBezTo>
                  <a:pt x="348" y="269"/>
                  <a:pt x="346" y="260"/>
                  <a:pt x="340" y="261"/>
                </a:cubicBezTo>
                <a:cubicBezTo>
                  <a:pt x="282" y="242"/>
                  <a:pt x="276" y="230"/>
                  <a:pt x="263" y="231"/>
                </a:cubicBezTo>
                <a:cubicBezTo>
                  <a:pt x="187" y="212"/>
                  <a:pt x="177" y="207"/>
                  <a:pt x="164" y="209"/>
                </a:cubicBezTo>
                <a:cubicBezTo>
                  <a:pt x="75" y="195"/>
                  <a:pt x="69" y="190"/>
                  <a:pt x="61" y="190"/>
                </a:cubicBezTo>
                <a:cubicBezTo>
                  <a:pt x="26" y="185"/>
                  <a:pt x="19" y="191"/>
                  <a:pt x="17" y="186"/>
                </a:cubicBezTo>
                <a:cubicBezTo>
                  <a:pt x="4" y="200"/>
                  <a:pt x="8" y="200"/>
                  <a:pt x="12" y="200"/>
                </a:cubicBezTo>
                <a:cubicBezTo>
                  <a:pt x="84" y="208"/>
                  <a:pt x="94" y="205"/>
                  <a:pt x="98" y="212"/>
                </a:cubicBezTo>
                <a:cubicBezTo>
                  <a:pt x="158" y="221"/>
                  <a:pt x="174" y="220"/>
                  <a:pt x="188" y="225"/>
                </a:cubicBezTo>
                <a:cubicBezTo>
                  <a:pt x="287" y="256"/>
                  <a:pt x="298" y="253"/>
                  <a:pt x="303" y="261"/>
                </a:cubicBezTo>
                <a:cubicBezTo>
                  <a:pt x="343" y="277"/>
                  <a:pt x="347" y="278"/>
                  <a:pt x="351" y="279"/>
                </a:cubicBezTo>
                <a:cubicBezTo>
                  <a:pt x="398" y="315"/>
                  <a:pt x="404" y="310"/>
                  <a:pt x="406" y="316"/>
                </a:cubicBezTo>
                <a:cubicBezTo>
                  <a:pt x="404" y="328"/>
                  <a:pt x="403" y="314"/>
                  <a:pt x="392" y="320"/>
                </a:cubicBezTo>
                <a:cubicBezTo>
                  <a:pt x="333" y="287"/>
                  <a:pt x="323" y="290"/>
                  <a:pt x="317" y="284"/>
                </a:cubicBezTo>
                <a:cubicBezTo>
                  <a:pt x="253" y="264"/>
                  <a:pt x="235" y="264"/>
                  <a:pt x="221" y="254"/>
                </a:cubicBezTo>
                <a:cubicBezTo>
                  <a:pt x="139" y="237"/>
                  <a:pt x="136" y="240"/>
                  <a:pt x="134" y="239"/>
                </a:cubicBezTo>
                <a:cubicBezTo>
                  <a:pt x="119" y="241"/>
                  <a:pt x="118" y="238"/>
                  <a:pt x="113" y="240"/>
                </a:cubicBezTo>
                <a:cubicBezTo>
                  <a:pt x="34" y="230"/>
                  <a:pt x="18" y="226"/>
                  <a:pt x="0" y="224"/>
                </a:cubicBezTo>
                <a:cubicBezTo>
                  <a:pt x="36" y="244"/>
                  <a:pt x="73" y="237"/>
                  <a:pt x="99" y="251"/>
                </a:cubicBezTo>
                <a:cubicBezTo>
                  <a:pt x="160" y="259"/>
                  <a:pt x="168" y="253"/>
                  <a:pt x="171" y="258"/>
                </a:cubicBezTo>
                <a:cubicBezTo>
                  <a:pt x="221" y="269"/>
                  <a:pt x="227" y="269"/>
                  <a:pt x="230" y="272"/>
                </a:cubicBezTo>
                <a:cubicBezTo>
                  <a:pt x="269" y="284"/>
                  <a:pt x="273" y="282"/>
                  <a:pt x="274" y="285"/>
                </a:cubicBezTo>
                <a:cubicBezTo>
                  <a:pt x="324" y="295"/>
                  <a:pt x="325" y="305"/>
                  <a:pt x="332" y="303"/>
                </a:cubicBezTo>
                <a:cubicBezTo>
                  <a:pt x="361" y="321"/>
                  <a:pt x="356" y="321"/>
                  <a:pt x="352" y="318"/>
                </a:cubicBezTo>
                <a:cubicBezTo>
                  <a:pt x="316" y="309"/>
                  <a:pt x="312" y="304"/>
                  <a:pt x="304" y="310"/>
                </a:cubicBezTo>
                <a:cubicBezTo>
                  <a:pt x="260" y="293"/>
                  <a:pt x="249" y="291"/>
                  <a:pt x="240" y="284"/>
                </a:cubicBezTo>
                <a:cubicBezTo>
                  <a:pt x="179" y="278"/>
                  <a:pt x="175" y="277"/>
                  <a:pt x="171" y="276"/>
                </a:cubicBezTo>
                <a:cubicBezTo>
                  <a:pt x="131" y="266"/>
                  <a:pt x="118" y="274"/>
                  <a:pt x="113" y="268"/>
                </a:cubicBezTo>
                <a:cubicBezTo>
                  <a:pt x="79" y="264"/>
                  <a:pt x="73" y="259"/>
                  <a:pt x="65" y="259"/>
                </a:cubicBezTo>
                <a:cubicBezTo>
                  <a:pt x="0" y="260"/>
                  <a:pt x="0" y="260"/>
                  <a:pt x="0" y="260"/>
                </a:cubicBezTo>
                <a:cubicBezTo>
                  <a:pt x="44" y="273"/>
                  <a:pt x="54" y="282"/>
                  <a:pt x="67" y="286"/>
                </a:cubicBezTo>
                <a:cubicBezTo>
                  <a:pt x="111" y="307"/>
                  <a:pt x="127" y="305"/>
                  <a:pt x="137" y="312"/>
                </a:cubicBezTo>
                <a:cubicBezTo>
                  <a:pt x="179" y="324"/>
                  <a:pt x="190" y="319"/>
                  <a:pt x="195" y="323"/>
                </a:cubicBezTo>
                <a:cubicBezTo>
                  <a:pt x="222" y="325"/>
                  <a:pt x="223" y="337"/>
                  <a:pt x="232" y="333"/>
                </a:cubicBezTo>
                <a:cubicBezTo>
                  <a:pt x="292" y="351"/>
                  <a:pt x="302" y="345"/>
                  <a:pt x="305" y="352"/>
                </a:cubicBezTo>
                <a:cubicBezTo>
                  <a:pt x="329" y="363"/>
                  <a:pt x="340" y="358"/>
                  <a:pt x="343" y="367"/>
                </a:cubicBezTo>
                <a:cubicBezTo>
                  <a:pt x="373" y="376"/>
                  <a:pt x="382" y="374"/>
                  <a:pt x="389" y="376"/>
                </a:cubicBezTo>
                <a:cubicBezTo>
                  <a:pt x="406" y="389"/>
                  <a:pt x="413" y="387"/>
                  <a:pt x="416" y="392"/>
                </a:cubicBezTo>
                <a:cubicBezTo>
                  <a:pt x="467" y="419"/>
                  <a:pt x="477" y="429"/>
                  <a:pt x="490" y="432"/>
                </a:cubicBezTo>
                <a:cubicBezTo>
                  <a:pt x="509" y="449"/>
                  <a:pt x="516" y="448"/>
                  <a:pt x="519" y="456"/>
                </a:cubicBezTo>
                <a:cubicBezTo>
                  <a:pt x="469" y="428"/>
                  <a:pt x="454" y="428"/>
                  <a:pt x="443" y="420"/>
                </a:cubicBezTo>
                <a:cubicBezTo>
                  <a:pt x="419" y="407"/>
                  <a:pt x="408" y="412"/>
                  <a:pt x="405" y="405"/>
                </a:cubicBezTo>
                <a:cubicBezTo>
                  <a:pt x="306" y="379"/>
                  <a:pt x="297" y="374"/>
                  <a:pt x="287" y="370"/>
                </a:cubicBezTo>
                <a:cubicBezTo>
                  <a:pt x="211" y="350"/>
                  <a:pt x="203" y="340"/>
                  <a:pt x="190" y="344"/>
                </a:cubicBezTo>
                <a:cubicBezTo>
                  <a:pt x="149" y="329"/>
                  <a:pt x="146" y="328"/>
                  <a:pt x="144" y="325"/>
                </a:cubicBezTo>
                <a:cubicBezTo>
                  <a:pt x="107" y="320"/>
                  <a:pt x="106" y="307"/>
                  <a:pt x="94" y="313"/>
                </a:cubicBezTo>
                <a:cubicBezTo>
                  <a:pt x="53" y="301"/>
                  <a:pt x="49" y="294"/>
                  <a:pt x="42" y="294"/>
                </a:cubicBezTo>
                <a:cubicBezTo>
                  <a:pt x="16" y="282"/>
                  <a:pt x="8" y="278"/>
                  <a:pt x="0" y="273"/>
                </a:cubicBezTo>
                <a:cubicBezTo>
                  <a:pt x="60" y="320"/>
                  <a:pt x="73" y="318"/>
                  <a:pt x="79" y="331"/>
                </a:cubicBezTo>
                <a:close/>
                <a:moveTo>
                  <a:pt x="604" y="502"/>
                </a:moveTo>
                <a:cubicBezTo>
                  <a:pt x="608" y="501"/>
                  <a:pt x="608" y="508"/>
                  <a:pt x="610" y="512"/>
                </a:cubicBezTo>
                <a:cubicBezTo>
                  <a:pt x="603" y="513"/>
                  <a:pt x="601" y="506"/>
                  <a:pt x="604" y="502"/>
                </a:cubicBezTo>
                <a:close/>
                <a:moveTo>
                  <a:pt x="404" y="338"/>
                </a:moveTo>
                <a:cubicBezTo>
                  <a:pt x="406" y="345"/>
                  <a:pt x="395" y="341"/>
                  <a:pt x="395" y="338"/>
                </a:cubicBezTo>
                <a:cubicBezTo>
                  <a:pt x="392" y="333"/>
                  <a:pt x="384" y="339"/>
                  <a:pt x="383" y="329"/>
                </a:cubicBezTo>
                <a:cubicBezTo>
                  <a:pt x="393" y="327"/>
                  <a:pt x="395" y="339"/>
                  <a:pt x="404" y="338"/>
                </a:cubicBezTo>
                <a:close/>
                <a:moveTo>
                  <a:pt x="477" y="412"/>
                </a:moveTo>
                <a:cubicBezTo>
                  <a:pt x="474" y="408"/>
                  <a:pt x="470" y="406"/>
                  <a:pt x="466" y="406"/>
                </a:cubicBezTo>
                <a:cubicBezTo>
                  <a:pt x="452" y="392"/>
                  <a:pt x="445" y="397"/>
                  <a:pt x="445" y="389"/>
                </a:cubicBezTo>
                <a:cubicBezTo>
                  <a:pt x="413" y="374"/>
                  <a:pt x="403" y="373"/>
                  <a:pt x="398" y="364"/>
                </a:cubicBezTo>
                <a:cubicBezTo>
                  <a:pt x="332" y="349"/>
                  <a:pt x="327" y="344"/>
                  <a:pt x="321" y="344"/>
                </a:cubicBezTo>
                <a:cubicBezTo>
                  <a:pt x="277" y="328"/>
                  <a:pt x="268" y="331"/>
                  <a:pt x="263" y="326"/>
                </a:cubicBezTo>
                <a:cubicBezTo>
                  <a:pt x="192" y="308"/>
                  <a:pt x="184" y="312"/>
                  <a:pt x="178" y="308"/>
                </a:cubicBezTo>
                <a:cubicBezTo>
                  <a:pt x="158" y="302"/>
                  <a:pt x="153" y="305"/>
                  <a:pt x="151" y="301"/>
                </a:cubicBezTo>
                <a:cubicBezTo>
                  <a:pt x="61" y="275"/>
                  <a:pt x="60" y="273"/>
                  <a:pt x="57" y="274"/>
                </a:cubicBezTo>
                <a:cubicBezTo>
                  <a:pt x="96" y="277"/>
                  <a:pt x="101" y="280"/>
                  <a:pt x="106" y="282"/>
                </a:cubicBezTo>
                <a:cubicBezTo>
                  <a:pt x="170" y="289"/>
                  <a:pt x="182" y="289"/>
                  <a:pt x="192" y="294"/>
                </a:cubicBezTo>
                <a:cubicBezTo>
                  <a:pt x="250" y="297"/>
                  <a:pt x="250" y="305"/>
                  <a:pt x="256" y="304"/>
                </a:cubicBezTo>
                <a:cubicBezTo>
                  <a:pt x="293" y="316"/>
                  <a:pt x="296" y="316"/>
                  <a:pt x="300" y="317"/>
                </a:cubicBezTo>
                <a:cubicBezTo>
                  <a:pt x="317" y="321"/>
                  <a:pt x="319" y="322"/>
                  <a:pt x="320" y="323"/>
                </a:cubicBezTo>
                <a:cubicBezTo>
                  <a:pt x="363" y="337"/>
                  <a:pt x="369" y="340"/>
                  <a:pt x="375" y="341"/>
                </a:cubicBezTo>
                <a:cubicBezTo>
                  <a:pt x="408" y="364"/>
                  <a:pt x="416" y="361"/>
                  <a:pt x="421" y="363"/>
                </a:cubicBezTo>
                <a:cubicBezTo>
                  <a:pt x="473" y="405"/>
                  <a:pt x="479" y="400"/>
                  <a:pt x="481" y="404"/>
                </a:cubicBezTo>
                <a:close/>
                <a:moveTo>
                  <a:pt x="574" y="496"/>
                </a:moveTo>
                <a:cubicBezTo>
                  <a:pt x="568" y="500"/>
                  <a:pt x="567" y="492"/>
                  <a:pt x="563" y="490"/>
                </a:cubicBezTo>
                <a:cubicBezTo>
                  <a:pt x="562" y="485"/>
                  <a:pt x="555" y="489"/>
                  <a:pt x="554" y="481"/>
                </a:cubicBezTo>
                <a:cubicBezTo>
                  <a:pt x="561" y="486"/>
                  <a:pt x="571" y="485"/>
                  <a:pt x="574" y="496"/>
                </a:cubicBezTo>
                <a:close/>
                <a:moveTo>
                  <a:pt x="103" y="329"/>
                </a:moveTo>
                <a:cubicBezTo>
                  <a:pt x="109" y="325"/>
                  <a:pt x="110" y="333"/>
                  <a:pt x="115" y="331"/>
                </a:cubicBezTo>
                <a:cubicBezTo>
                  <a:pt x="171" y="348"/>
                  <a:pt x="180" y="348"/>
                  <a:pt x="187" y="354"/>
                </a:cubicBezTo>
                <a:cubicBezTo>
                  <a:pt x="252" y="368"/>
                  <a:pt x="264" y="379"/>
                  <a:pt x="281" y="381"/>
                </a:cubicBezTo>
                <a:cubicBezTo>
                  <a:pt x="354" y="410"/>
                  <a:pt x="361" y="404"/>
                  <a:pt x="363" y="409"/>
                </a:cubicBezTo>
                <a:cubicBezTo>
                  <a:pt x="405" y="413"/>
                  <a:pt x="402" y="428"/>
                  <a:pt x="410" y="421"/>
                </a:cubicBezTo>
                <a:cubicBezTo>
                  <a:pt x="445" y="442"/>
                  <a:pt x="452" y="438"/>
                  <a:pt x="456" y="440"/>
                </a:cubicBezTo>
                <a:cubicBezTo>
                  <a:pt x="488" y="458"/>
                  <a:pt x="495" y="458"/>
                  <a:pt x="498" y="466"/>
                </a:cubicBezTo>
                <a:cubicBezTo>
                  <a:pt x="561" y="506"/>
                  <a:pt x="568" y="512"/>
                  <a:pt x="575" y="517"/>
                </a:cubicBezTo>
                <a:cubicBezTo>
                  <a:pt x="558" y="513"/>
                  <a:pt x="551" y="516"/>
                  <a:pt x="549" y="510"/>
                </a:cubicBezTo>
                <a:cubicBezTo>
                  <a:pt x="513" y="494"/>
                  <a:pt x="503" y="492"/>
                  <a:pt x="493" y="489"/>
                </a:cubicBezTo>
                <a:cubicBezTo>
                  <a:pt x="404" y="458"/>
                  <a:pt x="396" y="460"/>
                  <a:pt x="391" y="458"/>
                </a:cubicBezTo>
                <a:cubicBezTo>
                  <a:pt x="326" y="439"/>
                  <a:pt x="303" y="432"/>
                  <a:pt x="282" y="420"/>
                </a:cubicBezTo>
                <a:cubicBezTo>
                  <a:pt x="227" y="398"/>
                  <a:pt x="222" y="396"/>
                  <a:pt x="216" y="396"/>
                </a:cubicBezTo>
                <a:cubicBezTo>
                  <a:pt x="173" y="374"/>
                  <a:pt x="170" y="375"/>
                  <a:pt x="166" y="375"/>
                </a:cubicBezTo>
                <a:cubicBezTo>
                  <a:pt x="119" y="342"/>
                  <a:pt x="112" y="342"/>
                  <a:pt x="106" y="340"/>
                </a:cubicBezTo>
                <a:close/>
                <a:moveTo>
                  <a:pt x="3826" y="1984"/>
                </a:moveTo>
                <a:cubicBezTo>
                  <a:pt x="3826" y="1988"/>
                  <a:pt x="3827" y="1993"/>
                  <a:pt x="3819" y="1999"/>
                </a:cubicBezTo>
                <a:cubicBezTo>
                  <a:pt x="3821" y="2007"/>
                  <a:pt x="3806" y="2010"/>
                  <a:pt x="3810" y="2018"/>
                </a:cubicBezTo>
                <a:cubicBezTo>
                  <a:pt x="3803" y="2023"/>
                  <a:pt x="3802" y="2030"/>
                  <a:pt x="3797" y="2036"/>
                </a:cubicBezTo>
                <a:cubicBezTo>
                  <a:pt x="3779" y="2061"/>
                  <a:pt x="3766" y="2086"/>
                  <a:pt x="3744" y="2110"/>
                </a:cubicBezTo>
                <a:cubicBezTo>
                  <a:pt x="3742" y="2117"/>
                  <a:pt x="3735" y="2123"/>
                  <a:pt x="3729" y="2130"/>
                </a:cubicBezTo>
                <a:cubicBezTo>
                  <a:pt x="3727" y="2136"/>
                  <a:pt x="3717" y="2141"/>
                  <a:pt x="3716" y="2148"/>
                </a:cubicBezTo>
                <a:cubicBezTo>
                  <a:pt x="3711" y="2152"/>
                  <a:pt x="3707" y="2156"/>
                  <a:pt x="3703" y="2161"/>
                </a:cubicBezTo>
                <a:cubicBezTo>
                  <a:pt x="3713" y="2161"/>
                  <a:pt x="3713" y="2161"/>
                  <a:pt x="3713" y="2161"/>
                </a:cubicBezTo>
                <a:cubicBezTo>
                  <a:pt x="3720" y="2153"/>
                  <a:pt x="3727" y="2145"/>
                  <a:pt x="3734" y="2137"/>
                </a:cubicBezTo>
                <a:cubicBezTo>
                  <a:pt x="3735" y="2132"/>
                  <a:pt x="3741" y="2129"/>
                  <a:pt x="3743" y="2124"/>
                </a:cubicBezTo>
                <a:cubicBezTo>
                  <a:pt x="3746" y="2120"/>
                  <a:pt x="3752" y="2117"/>
                  <a:pt x="3752" y="2112"/>
                </a:cubicBezTo>
                <a:cubicBezTo>
                  <a:pt x="3762" y="2104"/>
                  <a:pt x="3768" y="2096"/>
                  <a:pt x="3771" y="2087"/>
                </a:cubicBezTo>
                <a:cubicBezTo>
                  <a:pt x="3797" y="2054"/>
                  <a:pt x="3817" y="2020"/>
                  <a:pt x="3838" y="1987"/>
                </a:cubicBezTo>
                <a:cubicBezTo>
                  <a:pt x="3839" y="1985"/>
                  <a:pt x="3840" y="1983"/>
                  <a:pt x="3840" y="1982"/>
                </a:cubicBezTo>
                <a:cubicBezTo>
                  <a:pt x="3840" y="1963"/>
                  <a:pt x="3840" y="1963"/>
                  <a:pt x="3840" y="1963"/>
                </a:cubicBezTo>
                <a:cubicBezTo>
                  <a:pt x="3837" y="1969"/>
                  <a:pt x="3834" y="1975"/>
                  <a:pt x="3831" y="1981"/>
                </a:cubicBezTo>
                <a:cubicBezTo>
                  <a:pt x="3831" y="1982"/>
                  <a:pt x="3826" y="1983"/>
                  <a:pt x="3826" y="1984"/>
                </a:cubicBezTo>
                <a:close/>
                <a:moveTo>
                  <a:pt x="3810" y="1936"/>
                </a:moveTo>
                <a:cubicBezTo>
                  <a:pt x="3798" y="1951"/>
                  <a:pt x="3791" y="1968"/>
                  <a:pt x="3782" y="1984"/>
                </a:cubicBezTo>
                <a:cubicBezTo>
                  <a:pt x="3772" y="2000"/>
                  <a:pt x="3766" y="2017"/>
                  <a:pt x="3758" y="2033"/>
                </a:cubicBezTo>
                <a:cubicBezTo>
                  <a:pt x="3749" y="2044"/>
                  <a:pt x="3744" y="2055"/>
                  <a:pt x="3738" y="2066"/>
                </a:cubicBezTo>
                <a:cubicBezTo>
                  <a:pt x="3734" y="2078"/>
                  <a:pt x="3725" y="2089"/>
                  <a:pt x="3721" y="2100"/>
                </a:cubicBezTo>
                <a:cubicBezTo>
                  <a:pt x="3715" y="2112"/>
                  <a:pt x="3706" y="2122"/>
                  <a:pt x="3705" y="2134"/>
                </a:cubicBezTo>
                <a:cubicBezTo>
                  <a:pt x="3697" y="2139"/>
                  <a:pt x="3694" y="2144"/>
                  <a:pt x="3695" y="2151"/>
                </a:cubicBezTo>
                <a:cubicBezTo>
                  <a:pt x="3688" y="2153"/>
                  <a:pt x="3686" y="2157"/>
                  <a:pt x="3684" y="2161"/>
                </a:cubicBezTo>
                <a:cubicBezTo>
                  <a:pt x="3697" y="2161"/>
                  <a:pt x="3697" y="2161"/>
                  <a:pt x="3697" y="2161"/>
                </a:cubicBezTo>
                <a:cubicBezTo>
                  <a:pt x="3704" y="2154"/>
                  <a:pt x="3710" y="2146"/>
                  <a:pt x="3710" y="2138"/>
                </a:cubicBezTo>
                <a:cubicBezTo>
                  <a:pt x="3722" y="2132"/>
                  <a:pt x="3719" y="2123"/>
                  <a:pt x="3724" y="2116"/>
                </a:cubicBezTo>
                <a:cubicBezTo>
                  <a:pt x="3729" y="2109"/>
                  <a:pt x="3730" y="2102"/>
                  <a:pt x="3735" y="2095"/>
                </a:cubicBezTo>
                <a:cubicBezTo>
                  <a:pt x="3737" y="2087"/>
                  <a:pt x="3745" y="2081"/>
                  <a:pt x="3749" y="2073"/>
                </a:cubicBezTo>
                <a:cubicBezTo>
                  <a:pt x="3747" y="2064"/>
                  <a:pt x="3759" y="2059"/>
                  <a:pt x="3758" y="2050"/>
                </a:cubicBezTo>
                <a:cubicBezTo>
                  <a:pt x="3767" y="2044"/>
                  <a:pt x="3765" y="2035"/>
                  <a:pt x="3772" y="2028"/>
                </a:cubicBezTo>
                <a:cubicBezTo>
                  <a:pt x="3774" y="2021"/>
                  <a:pt x="3781" y="2015"/>
                  <a:pt x="3783" y="2007"/>
                </a:cubicBezTo>
                <a:cubicBezTo>
                  <a:pt x="3788" y="1992"/>
                  <a:pt x="3797" y="1977"/>
                  <a:pt x="3806" y="1962"/>
                </a:cubicBezTo>
                <a:cubicBezTo>
                  <a:pt x="3800" y="1957"/>
                  <a:pt x="3819" y="1957"/>
                  <a:pt x="3813" y="1951"/>
                </a:cubicBezTo>
                <a:cubicBezTo>
                  <a:pt x="3816" y="1948"/>
                  <a:pt x="3817" y="1944"/>
                  <a:pt x="3820" y="1940"/>
                </a:cubicBezTo>
                <a:cubicBezTo>
                  <a:pt x="3821" y="1933"/>
                  <a:pt x="3828" y="1927"/>
                  <a:pt x="3831" y="1920"/>
                </a:cubicBezTo>
                <a:cubicBezTo>
                  <a:pt x="3832" y="1914"/>
                  <a:pt x="3837" y="1910"/>
                  <a:pt x="3840" y="1905"/>
                </a:cubicBezTo>
                <a:cubicBezTo>
                  <a:pt x="3840" y="1885"/>
                  <a:pt x="3840" y="1885"/>
                  <a:pt x="3840" y="1885"/>
                </a:cubicBezTo>
                <a:cubicBezTo>
                  <a:pt x="3840" y="1886"/>
                  <a:pt x="3839" y="1887"/>
                  <a:pt x="3838" y="1888"/>
                </a:cubicBezTo>
                <a:cubicBezTo>
                  <a:pt x="3828" y="1904"/>
                  <a:pt x="3816" y="1919"/>
                  <a:pt x="3810" y="1936"/>
                </a:cubicBezTo>
                <a:close/>
                <a:moveTo>
                  <a:pt x="3827" y="853"/>
                </a:moveTo>
                <a:cubicBezTo>
                  <a:pt x="3813" y="863"/>
                  <a:pt x="3798" y="861"/>
                  <a:pt x="3784" y="868"/>
                </a:cubicBezTo>
                <a:cubicBezTo>
                  <a:pt x="3747" y="873"/>
                  <a:pt x="3744" y="883"/>
                  <a:pt x="3740" y="882"/>
                </a:cubicBezTo>
                <a:cubicBezTo>
                  <a:pt x="3688" y="888"/>
                  <a:pt x="3681" y="898"/>
                  <a:pt x="3674" y="897"/>
                </a:cubicBezTo>
                <a:cubicBezTo>
                  <a:pt x="3645" y="906"/>
                  <a:pt x="3638" y="910"/>
                  <a:pt x="3630" y="912"/>
                </a:cubicBezTo>
                <a:cubicBezTo>
                  <a:pt x="3580" y="930"/>
                  <a:pt x="3573" y="940"/>
                  <a:pt x="3566" y="939"/>
                </a:cubicBezTo>
                <a:cubicBezTo>
                  <a:pt x="3521" y="966"/>
                  <a:pt x="3517" y="968"/>
                  <a:pt x="3514" y="969"/>
                </a:cubicBezTo>
                <a:cubicBezTo>
                  <a:pt x="3487" y="983"/>
                  <a:pt x="3484" y="993"/>
                  <a:pt x="3480" y="990"/>
                </a:cubicBezTo>
                <a:cubicBezTo>
                  <a:pt x="3470" y="1008"/>
                  <a:pt x="3482" y="995"/>
                  <a:pt x="3495" y="994"/>
                </a:cubicBezTo>
                <a:cubicBezTo>
                  <a:pt x="3557" y="953"/>
                  <a:pt x="3583" y="947"/>
                  <a:pt x="3608" y="931"/>
                </a:cubicBezTo>
                <a:cubicBezTo>
                  <a:pt x="3710" y="900"/>
                  <a:pt x="3716" y="894"/>
                  <a:pt x="3723" y="895"/>
                </a:cubicBezTo>
                <a:cubicBezTo>
                  <a:pt x="3788" y="882"/>
                  <a:pt x="3794" y="872"/>
                  <a:pt x="3801" y="873"/>
                </a:cubicBezTo>
                <a:cubicBezTo>
                  <a:pt x="3827" y="863"/>
                  <a:pt x="3834" y="869"/>
                  <a:pt x="3840" y="864"/>
                </a:cubicBezTo>
                <a:close/>
                <a:moveTo>
                  <a:pt x="2555" y="2043"/>
                </a:moveTo>
                <a:cubicBezTo>
                  <a:pt x="2556" y="2071"/>
                  <a:pt x="2547" y="2096"/>
                  <a:pt x="2551" y="2126"/>
                </a:cubicBezTo>
                <a:cubicBezTo>
                  <a:pt x="2546" y="2133"/>
                  <a:pt x="2544" y="2141"/>
                  <a:pt x="2543" y="2149"/>
                </a:cubicBezTo>
                <a:cubicBezTo>
                  <a:pt x="2536" y="2151"/>
                  <a:pt x="2544" y="2158"/>
                  <a:pt x="2539" y="2161"/>
                </a:cubicBezTo>
                <a:cubicBezTo>
                  <a:pt x="2554" y="2161"/>
                  <a:pt x="2554" y="2161"/>
                  <a:pt x="2554" y="2161"/>
                </a:cubicBezTo>
                <a:cubicBezTo>
                  <a:pt x="2553" y="2158"/>
                  <a:pt x="2552" y="2155"/>
                  <a:pt x="2551" y="2152"/>
                </a:cubicBezTo>
                <a:cubicBezTo>
                  <a:pt x="2560" y="2136"/>
                  <a:pt x="2553" y="2115"/>
                  <a:pt x="2560" y="2099"/>
                </a:cubicBezTo>
                <a:cubicBezTo>
                  <a:pt x="2555" y="2087"/>
                  <a:pt x="2564" y="2081"/>
                  <a:pt x="2559" y="2070"/>
                </a:cubicBezTo>
                <a:cubicBezTo>
                  <a:pt x="2561" y="2066"/>
                  <a:pt x="2561" y="2061"/>
                  <a:pt x="2562" y="2056"/>
                </a:cubicBezTo>
                <a:cubicBezTo>
                  <a:pt x="2558" y="2052"/>
                  <a:pt x="2564" y="2041"/>
                  <a:pt x="2555" y="2043"/>
                </a:cubicBezTo>
                <a:close/>
                <a:moveTo>
                  <a:pt x="3812" y="907"/>
                </a:moveTo>
                <a:cubicBezTo>
                  <a:pt x="3803" y="905"/>
                  <a:pt x="3794" y="910"/>
                  <a:pt x="3786" y="913"/>
                </a:cubicBezTo>
                <a:cubicBezTo>
                  <a:pt x="3729" y="928"/>
                  <a:pt x="3724" y="926"/>
                  <a:pt x="3720" y="932"/>
                </a:cubicBezTo>
                <a:cubicBezTo>
                  <a:pt x="3672" y="946"/>
                  <a:pt x="3662" y="944"/>
                  <a:pt x="3654" y="952"/>
                </a:cubicBezTo>
                <a:cubicBezTo>
                  <a:pt x="3593" y="974"/>
                  <a:pt x="3584" y="976"/>
                  <a:pt x="3576" y="983"/>
                </a:cubicBezTo>
                <a:cubicBezTo>
                  <a:pt x="3533" y="993"/>
                  <a:pt x="3529" y="999"/>
                  <a:pt x="3525" y="1003"/>
                </a:cubicBezTo>
                <a:cubicBezTo>
                  <a:pt x="3481" y="1019"/>
                  <a:pt x="3477" y="1025"/>
                  <a:pt x="3472" y="1024"/>
                </a:cubicBezTo>
                <a:cubicBezTo>
                  <a:pt x="3392" y="1085"/>
                  <a:pt x="3391" y="1089"/>
                  <a:pt x="3391" y="1094"/>
                </a:cubicBezTo>
                <a:cubicBezTo>
                  <a:pt x="3389" y="1100"/>
                  <a:pt x="3391" y="1098"/>
                  <a:pt x="3393" y="1095"/>
                </a:cubicBezTo>
                <a:cubicBezTo>
                  <a:pt x="3476" y="1037"/>
                  <a:pt x="3483" y="1026"/>
                  <a:pt x="3491" y="1028"/>
                </a:cubicBezTo>
                <a:cubicBezTo>
                  <a:pt x="3531" y="1015"/>
                  <a:pt x="3534" y="1006"/>
                  <a:pt x="3538" y="1009"/>
                </a:cubicBezTo>
                <a:cubicBezTo>
                  <a:pt x="3595" y="988"/>
                  <a:pt x="3603" y="981"/>
                  <a:pt x="3611" y="980"/>
                </a:cubicBezTo>
                <a:cubicBezTo>
                  <a:pt x="3651" y="964"/>
                  <a:pt x="3655" y="958"/>
                  <a:pt x="3659" y="955"/>
                </a:cubicBezTo>
                <a:cubicBezTo>
                  <a:pt x="3690" y="953"/>
                  <a:pt x="3697" y="945"/>
                  <a:pt x="3706" y="947"/>
                </a:cubicBezTo>
                <a:cubicBezTo>
                  <a:pt x="3744" y="927"/>
                  <a:pt x="3750" y="943"/>
                  <a:pt x="3753" y="932"/>
                </a:cubicBezTo>
                <a:cubicBezTo>
                  <a:pt x="3783" y="923"/>
                  <a:pt x="3792" y="925"/>
                  <a:pt x="3799" y="919"/>
                </a:cubicBezTo>
                <a:cubicBezTo>
                  <a:pt x="3840" y="899"/>
                  <a:pt x="3840" y="899"/>
                  <a:pt x="3840" y="899"/>
                </a:cubicBezTo>
                <a:close/>
                <a:moveTo>
                  <a:pt x="18" y="991"/>
                </a:moveTo>
                <a:cubicBezTo>
                  <a:pt x="19" y="988"/>
                  <a:pt x="21" y="987"/>
                  <a:pt x="24" y="985"/>
                </a:cubicBezTo>
                <a:cubicBezTo>
                  <a:pt x="41" y="954"/>
                  <a:pt x="52" y="950"/>
                  <a:pt x="55" y="938"/>
                </a:cubicBezTo>
                <a:cubicBezTo>
                  <a:pt x="77" y="912"/>
                  <a:pt x="76" y="910"/>
                  <a:pt x="77" y="909"/>
                </a:cubicBezTo>
                <a:cubicBezTo>
                  <a:pt x="85" y="893"/>
                  <a:pt x="91" y="890"/>
                  <a:pt x="94" y="885"/>
                </a:cubicBezTo>
                <a:cubicBezTo>
                  <a:pt x="117" y="847"/>
                  <a:pt x="125" y="839"/>
                  <a:pt x="127" y="826"/>
                </a:cubicBezTo>
                <a:cubicBezTo>
                  <a:pt x="144" y="805"/>
                  <a:pt x="143" y="800"/>
                  <a:pt x="147" y="800"/>
                </a:cubicBezTo>
                <a:cubicBezTo>
                  <a:pt x="208" y="707"/>
                  <a:pt x="208" y="692"/>
                  <a:pt x="219" y="688"/>
                </a:cubicBezTo>
                <a:cubicBezTo>
                  <a:pt x="270" y="630"/>
                  <a:pt x="278" y="623"/>
                  <a:pt x="284" y="613"/>
                </a:cubicBezTo>
                <a:cubicBezTo>
                  <a:pt x="313" y="588"/>
                  <a:pt x="318" y="585"/>
                  <a:pt x="321" y="581"/>
                </a:cubicBezTo>
                <a:cubicBezTo>
                  <a:pt x="347" y="553"/>
                  <a:pt x="359" y="556"/>
                  <a:pt x="361" y="551"/>
                </a:cubicBezTo>
                <a:cubicBezTo>
                  <a:pt x="311" y="579"/>
                  <a:pt x="302" y="591"/>
                  <a:pt x="289" y="599"/>
                </a:cubicBezTo>
                <a:cubicBezTo>
                  <a:pt x="258" y="633"/>
                  <a:pt x="251" y="631"/>
                  <a:pt x="253" y="637"/>
                </a:cubicBezTo>
                <a:cubicBezTo>
                  <a:pt x="226" y="662"/>
                  <a:pt x="224" y="664"/>
                  <a:pt x="219" y="664"/>
                </a:cubicBezTo>
                <a:cubicBezTo>
                  <a:pt x="196" y="698"/>
                  <a:pt x="191" y="703"/>
                  <a:pt x="188" y="709"/>
                </a:cubicBezTo>
                <a:cubicBezTo>
                  <a:pt x="146" y="779"/>
                  <a:pt x="135" y="788"/>
                  <a:pt x="132" y="806"/>
                </a:cubicBezTo>
                <a:cubicBezTo>
                  <a:pt x="97" y="854"/>
                  <a:pt x="91" y="860"/>
                  <a:pt x="88" y="868"/>
                </a:cubicBezTo>
                <a:cubicBezTo>
                  <a:pt x="70" y="899"/>
                  <a:pt x="64" y="905"/>
                  <a:pt x="60" y="912"/>
                </a:cubicBezTo>
                <a:cubicBezTo>
                  <a:pt x="43" y="944"/>
                  <a:pt x="31" y="945"/>
                  <a:pt x="29" y="953"/>
                </a:cubicBezTo>
                <a:cubicBezTo>
                  <a:pt x="9" y="980"/>
                  <a:pt x="5" y="985"/>
                  <a:pt x="0" y="989"/>
                </a:cubicBezTo>
                <a:cubicBezTo>
                  <a:pt x="14" y="1002"/>
                  <a:pt x="13" y="994"/>
                  <a:pt x="18" y="991"/>
                </a:cubicBezTo>
                <a:close/>
                <a:moveTo>
                  <a:pt x="3610" y="40"/>
                </a:moveTo>
                <a:cubicBezTo>
                  <a:pt x="3615" y="31"/>
                  <a:pt x="3617" y="22"/>
                  <a:pt x="3618" y="15"/>
                </a:cubicBezTo>
                <a:cubicBezTo>
                  <a:pt x="3619" y="9"/>
                  <a:pt x="3616" y="6"/>
                  <a:pt x="3616" y="1"/>
                </a:cubicBezTo>
                <a:cubicBezTo>
                  <a:pt x="3612" y="1"/>
                  <a:pt x="3612" y="1"/>
                  <a:pt x="3612" y="1"/>
                </a:cubicBezTo>
                <a:cubicBezTo>
                  <a:pt x="3612" y="10"/>
                  <a:pt x="3612" y="19"/>
                  <a:pt x="3612" y="28"/>
                </a:cubicBezTo>
                <a:cubicBezTo>
                  <a:pt x="3611" y="32"/>
                  <a:pt x="3607" y="38"/>
                  <a:pt x="3610" y="40"/>
                </a:cubicBezTo>
                <a:close/>
                <a:moveTo>
                  <a:pt x="19" y="916"/>
                </a:moveTo>
                <a:cubicBezTo>
                  <a:pt x="19" y="903"/>
                  <a:pt x="26" y="898"/>
                  <a:pt x="30" y="890"/>
                </a:cubicBezTo>
                <a:cubicBezTo>
                  <a:pt x="76" y="798"/>
                  <a:pt x="87" y="794"/>
                  <a:pt x="88" y="781"/>
                </a:cubicBezTo>
                <a:cubicBezTo>
                  <a:pt x="108" y="743"/>
                  <a:pt x="114" y="734"/>
                  <a:pt x="122" y="728"/>
                </a:cubicBezTo>
                <a:cubicBezTo>
                  <a:pt x="159" y="672"/>
                  <a:pt x="164" y="670"/>
                  <a:pt x="166" y="666"/>
                </a:cubicBezTo>
                <a:cubicBezTo>
                  <a:pt x="223" y="605"/>
                  <a:pt x="228" y="603"/>
                  <a:pt x="232" y="600"/>
                </a:cubicBezTo>
                <a:cubicBezTo>
                  <a:pt x="247" y="569"/>
                  <a:pt x="246" y="586"/>
                  <a:pt x="228" y="589"/>
                </a:cubicBezTo>
                <a:cubicBezTo>
                  <a:pt x="207" y="610"/>
                  <a:pt x="209" y="617"/>
                  <a:pt x="203" y="615"/>
                </a:cubicBezTo>
                <a:cubicBezTo>
                  <a:pt x="173" y="649"/>
                  <a:pt x="165" y="650"/>
                  <a:pt x="163" y="657"/>
                </a:cubicBezTo>
                <a:cubicBezTo>
                  <a:pt x="144" y="680"/>
                  <a:pt x="141" y="682"/>
                  <a:pt x="138" y="684"/>
                </a:cubicBezTo>
                <a:cubicBezTo>
                  <a:pt x="99" y="747"/>
                  <a:pt x="91" y="751"/>
                  <a:pt x="91" y="760"/>
                </a:cubicBezTo>
                <a:cubicBezTo>
                  <a:pt x="66" y="804"/>
                  <a:pt x="62" y="805"/>
                  <a:pt x="63" y="810"/>
                </a:cubicBezTo>
                <a:cubicBezTo>
                  <a:pt x="19" y="878"/>
                  <a:pt x="9" y="898"/>
                  <a:pt x="0" y="918"/>
                </a:cubicBezTo>
                <a:cubicBezTo>
                  <a:pt x="9" y="931"/>
                  <a:pt x="10" y="920"/>
                  <a:pt x="19" y="916"/>
                </a:cubicBezTo>
                <a:close/>
                <a:moveTo>
                  <a:pt x="101" y="952"/>
                </a:moveTo>
                <a:cubicBezTo>
                  <a:pt x="107" y="933"/>
                  <a:pt x="124" y="926"/>
                  <a:pt x="129" y="907"/>
                </a:cubicBezTo>
                <a:cubicBezTo>
                  <a:pt x="153" y="887"/>
                  <a:pt x="154" y="883"/>
                  <a:pt x="155" y="878"/>
                </a:cubicBezTo>
                <a:cubicBezTo>
                  <a:pt x="186" y="849"/>
                  <a:pt x="185" y="838"/>
                  <a:pt x="197" y="839"/>
                </a:cubicBezTo>
                <a:cubicBezTo>
                  <a:pt x="226" y="799"/>
                  <a:pt x="231" y="800"/>
                  <a:pt x="234" y="797"/>
                </a:cubicBezTo>
                <a:cubicBezTo>
                  <a:pt x="261" y="768"/>
                  <a:pt x="267" y="763"/>
                  <a:pt x="273" y="759"/>
                </a:cubicBezTo>
                <a:cubicBezTo>
                  <a:pt x="334" y="706"/>
                  <a:pt x="348" y="698"/>
                  <a:pt x="358" y="687"/>
                </a:cubicBezTo>
                <a:cubicBezTo>
                  <a:pt x="387" y="672"/>
                  <a:pt x="392" y="667"/>
                  <a:pt x="398" y="663"/>
                </a:cubicBezTo>
                <a:cubicBezTo>
                  <a:pt x="445" y="635"/>
                  <a:pt x="453" y="633"/>
                  <a:pt x="458" y="629"/>
                </a:cubicBezTo>
                <a:cubicBezTo>
                  <a:pt x="471" y="618"/>
                  <a:pt x="463" y="619"/>
                  <a:pt x="458" y="623"/>
                </a:cubicBezTo>
                <a:cubicBezTo>
                  <a:pt x="388" y="656"/>
                  <a:pt x="381" y="668"/>
                  <a:pt x="367" y="672"/>
                </a:cubicBezTo>
                <a:cubicBezTo>
                  <a:pt x="297" y="725"/>
                  <a:pt x="290" y="728"/>
                  <a:pt x="284" y="732"/>
                </a:cubicBezTo>
                <a:cubicBezTo>
                  <a:pt x="256" y="751"/>
                  <a:pt x="251" y="765"/>
                  <a:pt x="239" y="771"/>
                </a:cubicBezTo>
                <a:cubicBezTo>
                  <a:pt x="216" y="797"/>
                  <a:pt x="214" y="800"/>
                  <a:pt x="211" y="801"/>
                </a:cubicBezTo>
                <a:cubicBezTo>
                  <a:pt x="180" y="835"/>
                  <a:pt x="174" y="839"/>
                  <a:pt x="168" y="843"/>
                </a:cubicBezTo>
                <a:cubicBezTo>
                  <a:pt x="151" y="871"/>
                  <a:pt x="144" y="869"/>
                  <a:pt x="146" y="875"/>
                </a:cubicBezTo>
                <a:cubicBezTo>
                  <a:pt x="128" y="897"/>
                  <a:pt x="124" y="895"/>
                  <a:pt x="123" y="896"/>
                </a:cubicBezTo>
                <a:cubicBezTo>
                  <a:pt x="104" y="928"/>
                  <a:pt x="98" y="932"/>
                  <a:pt x="92" y="934"/>
                </a:cubicBezTo>
                <a:cubicBezTo>
                  <a:pt x="62" y="972"/>
                  <a:pt x="61" y="980"/>
                  <a:pt x="53" y="982"/>
                </a:cubicBezTo>
                <a:cubicBezTo>
                  <a:pt x="19" y="1020"/>
                  <a:pt x="10" y="1027"/>
                  <a:pt x="0" y="1035"/>
                </a:cubicBezTo>
                <a:cubicBezTo>
                  <a:pt x="55" y="1004"/>
                  <a:pt x="76" y="975"/>
                  <a:pt x="101" y="952"/>
                </a:cubicBezTo>
                <a:close/>
                <a:moveTo>
                  <a:pt x="26" y="733"/>
                </a:moveTo>
                <a:cubicBezTo>
                  <a:pt x="36" y="726"/>
                  <a:pt x="41" y="714"/>
                  <a:pt x="46" y="701"/>
                </a:cubicBezTo>
                <a:cubicBezTo>
                  <a:pt x="50" y="697"/>
                  <a:pt x="53" y="691"/>
                  <a:pt x="54" y="683"/>
                </a:cubicBezTo>
                <a:cubicBezTo>
                  <a:pt x="60" y="679"/>
                  <a:pt x="63" y="673"/>
                  <a:pt x="65" y="665"/>
                </a:cubicBezTo>
                <a:cubicBezTo>
                  <a:pt x="74" y="657"/>
                  <a:pt x="79" y="645"/>
                  <a:pt x="87" y="636"/>
                </a:cubicBezTo>
                <a:cubicBezTo>
                  <a:pt x="87" y="632"/>
                  <a:pt x="92" y="633"/>
                  <a:pt x="93" y="630"/>
                </a:cubicBezTo>
                <a:cubicBezTo>
                  <a:pt x="93" y="625"/>
                  <a:pt x="95" y="622"/>
                  <a:pt x="99" y="621"/>
                </a:cubicBezTo>
                <a:cubicBezTo>
                  <a:pt x="99" y="617"/>
                  <a:pt x="103" y="616"/>
                  <a:pt x="104" y="612"/>
                </a:cubicBezTo>
                <a:cubicBezTo>
                  <a:pt x="104" y="608"/>
                  <a:pt x="112" y="610"/>
                  <a:pt x="110" y="603"/>
                </a:cubicBezTo>
                <a:cubicBezTo>
                  <a:pt x="118" y="594"/>
                  <a:pt x="125" y="584"/>
                  <a:pt x="135" y="577"/>
                </a:cubicBezTo>
                <a:cubicBezTo>
                  <a:pt x="137" y="570"/>
                  <a:pt x="145" y="569"/>
                  <a:pt x="146" y="562"/>
                </a:cubicBezTo>
                <a:cubicBezTo>
                  <a:pt x="155" y="560"/>
                  <a:pt x="153" y="549"/>
                  <a:pt x="161" y="547"/>
                </a:cubicBezTo>
                <a:cubicBezTo>
                  <a:pt x="169" y="543"/>
                  <a:pt x="171" y="533"/>
                  <a:pt x="183" y="532"/>
                </a:cubicBezTo>
                <a:cubicBezTo>
                  <a:pt x="185" y="528"/>
                  <a:pt x="188" y="525"/>
                  <a:pt x="192" y="523"/>
                </a:cubicBezTo>
                <a:cubicBezTo>
                  <a:pt x="191" y="519"/>
                  <a:pt x="203" y="514"/>
                  <a:pt x="194" y="511"/>
                </a:cubicBezTo>
                <a:cubicBezTo>
                  <a:pt x="194" y="517"/>
                  <a:pt x="185" y="513"/>
                  <a:pt x="183" y="517"/>
                </a:cubicBezTo>
                <a:cubicBezTo>
                  <a:pt x="180" y="521"/>
                  <a:pt x="175" y="523"/>
                  <a:pt x="175" y="529"/>
                </a:cubicBezTo>
                <a:cubicBezTo>
                  <a:pt x="164" y="532"/>
                  <a:pt x="160" y="541"/>
                  <a:pt x="149" y="544"/>
                </a:cubicBezTo>
                <a:cubicBezTo>
                  <a:pt x="150" y="555"/>
                  <a:pt x="139" y="554"/>
                  <a:pt x="138" y="562"/>
                </a:cubicBezTo>
                <a:cubicBezTo>
                  <a:pt x="131" y="565"/>
                  <a:pt x="129" y="572"/>
                  <a:pt x="124" y="577"/>
                </a:cubicBezTo>
                <a:cubicBezTo>
                  <a:pt x="117" y="590"/>
                  <a:pt x="102" y="594"/>
                  <a:pt x="98" y="609"/>
                </a:cubicBezTo>
                <a:cubicBezTo>
                  <a:pt x="78" y="628"/>
                  <a:pt x="64" y="652"/>
                  <a:pt x="48" y="675"/>
                </a:cubicBezTo>
                <a:cubicBezTo>
                  <a:pt x="45" y="681"/>
                  <a:pt x="38" y="684"/>
                  <a:pt x="40" y="695"/>
                </a:cubicBezTo>
                <a:cubicBezTo>
                  <a:pt x="33" y="698"/>
                  <a:pt x="29" y="704"/>
                  <a:pt x="28" y="713"/>
                </a:cubicBezTo>
                <a:cubicBezTo>
                  <a:pt x="19" y="723"/>
                  <a:pt x="15" y="737"/>
                  <a:pt x="6" y="748"/>
                </a:cubicBezTo>
                <a:cubicBezTo>
                  <a:pt x="4" y="751"/>
                  <a:pt x="2" y="753"/>
                  <a:pt x="0" y="756"/>
                </a:cubicBezTo>
                <a:cubicBezTo>
                  <a:pt x="0" y="781"/>
                  <a:pt x="0" y="781"/>
                  <a:pt x="0" y="781"/>
                </a:cubicBezTo>
                <a:cubicBezTo>
                  <a:pt x="3" y="777"/>
                  <a:pt x="7" y="775"/>
                  <a:pt x="7" y="768"/>
                </a:cubicBezTo>
                <a:cubicBezTo>
                  <a:pt x="12" y="756"/>
                  <a:pt x="23" y="748"/>
                  <a:pt x="26" y="733"/>
                </a:cubicBezTo>
                <a:close/>
                <a:moveTo>
                  <a:pt x="3187" y="40"/>
                </a:moveTo>
                <a:cubicBezTo>
                  <a:pt x="3188" y="27"/>
                  <a:pt x="3189" y="13"/>
                  <a:pt x="3189" y="1"/>
                </a:cubicBezTo>
                <a:cubicBezTo>
                  <a:pt x="3183" y="1"/>
                  <a:pt x="3183" y="1"/>
                  <a:pt x="3183" y="1"/>
                </a:cubicBezTo>
                <a:cubicBezTo>
                  <a:pt x="3183" y="5"/>
                  <a:pt x="3183" y="9"/>
                  <a:pt x="3183" y="13"/>
                </a:cubicBezTo>
                <a:cubicBezTo>
                  <a:pt x="3181" y="18"/>
                  <a:pt x="3181" y="23"/>
                  <a:pt x="3184" y="26"/>
                </a:cubicBezTo>
                <a:cubicBezTo>
                  <a:pt x="3183" y="31"/>
                  <a:pt x="3180" y="38"/>
                  <a:pt x="3187" y="40"/>
                </a:cubicBezTo>
                <a:close/>
                <a:moveTo>
                  <a:pt x="2732" y="114"/>
                </a:moveTo>
                <a:cubicBezTo>
                  <a:pt x="2734" y="119"/>
                  <a:pt x="2732" y="121"/>
                  <a:pt x="2728" y="123"/>
                </a:cubicBezTo>
                <a:cubicBezTo>
                  <a:pt x="2709" y="162"/>
                  <a:pt x="2703" y="166"/>
                  <a:pt x="2703" y="176"/>
                </a:cubicBezTo>
                <a:cubicBezTo>
                  <a:pt x="2684" y="207"/>
                  <a:pt x="2689" y="215"/>
                  <a:pt x="2685" y="218"/>
                </a:cubicBezTo>
                <a:cubicBezTo>
                  <a:pt x="2667" y="269"/>
                  <a:pt x="2658" y="272"/>
                  <a:pt x="2663" y="284"/>
                </a:cubicBezTo>
                <a:cubicBezTo>
                  <a:pt x="2644" y="335"/>
                  <a:pt x="2647" y="346"/>
                  <a:pt x="2641" y="351"/>
                </a:cubicBezTo>
                <a:cubicBezTo>
                  <a:pt x="2639" y="382"/>
                  <a:pt x="2639" y="386"/>
                  <a:pt x="2637" y="390"/>
                </a:cubicBezTo>
                <a:cubicBezTo>
                  <a:pt x="2637" y="425"/>
                  <a:pt x="2634" y="438"/>
                  <a:pt x="2641" y="437"/>
                </a:cubicBezTo>
                <a:cubicBezTo>
                  <a:pt x="2651" y="364"/>
                  <a:pt x="2648" y="354"/>
                  <a:pt x="2652" y="349"/>
                </a:cubicBezTo>
                <a:cubicBezTo>
                  <a:pt x="2709" y="187"/>
                  <a:pt x="2709" y="180"/>
                  <a:pt x="2715" y="176"/>
                </a:cubicBezTo>
                <a:cubicBezTo>
                  <a:pt x="2743" y="114"/>
                  <a:pt x="2749" y="110"/>
                  <a:pt x="2748" y="102"/>
                </a:cubicBezTo>
                <a:cubicBezTo>
                  <a:pt x="2765" y="72"/>
                  <a:pt x="2767" y="70"/>
                  <a:pt x="2770" y="68"/>
                </a:cubicBezTo>
                <a:cubicBezTo>
                  <a:pt x="2795" y="1"/>
                  <a:pt x="2795" y="1"/>
                  <a:pt x="2795" y="1"/>
                </a:cubicBezTo>
                <a:cubicBezTo>
                  <a:pt x="2777" y="34"/>
                  <a:pt x="2773" y="46"/>
                  <a:pt x="2761" y="52"/>
                </a:cubicBezTo>
                <a:close/>
                <a:moveTo>
                  <a:pt x="2792" y="99"/>
                </a:moveTo>
                <a:cubicBezTo>
                  <a:pt x="2784" y="104"/>
                  <a:pt x="2782" y="114"/>
                  <a:pt x="2778" y="122"/>
                </a:cubicBezTo>
                <a:cubicBezTo>
                  <a:pt x="2752" y="174"/>
                  <a:pt x="2748" y="177"/>
                  <a:pt x="2750" y="184"/>
                </a:cubicBezTo>
                <a:cubicBezTo>
                  <a:pt x="2728" y="230"/>
                  <a:pt x="2720" y="235"/>
                  <a:pt x="2721" y="246"/>
                </a:cubicBezTo>
                <a:cubicBezTo>
                  <a:pt x="2696" y="307"/>
                  <a:pt x="2692" y="315"/>
                  <a:pt x="2692" y="326"/>
                </a:cubicBezTo>
                <a:cubicBezTo>
                  <a:pt x="2671" y="365"/>
                  <a:pt x="2673" y="371"/>
                  <a:pt x="2673" y="377"/>
                </a:cubicBezTo>
                <a:cubicBezTo>
                  <a:pt x="2656" y="421"/>
                  <a:pt x="2658" y="428"/>
                  <a:pt x="2654" y="431"/>
                </a:cubicBezTo>
                <a:cubicBezTo>
                  <a:pt x="2647" y="531"/>
                  <a:pt x="2649" y="535"/>
                  <a:pt x="2652" y="538"/>
                </a:cubicBezTo>
                <a:cubicBezTo>
                  <a:pt x="2656" y="543"/>
                  <a:pt x="2655" y="540"/>
                  <a:pt x="2655" y="537"/>
                </a:cubicBezTo>
                <a:cubicBezTo>
                  <a:pt x="2666" y="437"/>
                  <a:pt x="2662" y="424"/>
                  <a:pt x="2670" y="419"/>
                </a:cubicBezTo>
                <a:cubicBezTo>
                  <a:pt x="2686" y="381"/>
                  <a:pt x="2681" y="373"/>
                  <a:pt x="2687" y="371"/>
                </a:cubicBezTo>
                <a:cubicBezTo>
                  <a:pt x="2709" y="315"/>
                  <a:pt x="2708" y="304"/>
                  <a:pt x="2713" y="298"/>
                </a:cubicBezTo>
                <a:cubicBezTo>
                  <a:pt x="2727" y="257"/>
                  <a:pt x="2726" y="250"/>
                  <a:pt x="2726" y="245"/>
                </a:cubicBezTo>
                <a:cubicBezTo>
                  <a:pt x="2745" y="221"/>
                  <a:pt x="2744" y="210"/>
                  <a:pt x="2751" y="205"/>
                </a:cubicBezTo>
                <a:cubicBezTo>
                  <a:pt x="2762" y="163"/>
                  <a:pt x="2778" y="168"/>
                  <a:pt x="2771" y="159"/>
                </a:cubicBezTo>
                <a:cubicBezTo>
                  <a:pt x="2784" y="131"/>
                  <a:pt x="2792" y="126"/>
                  <a:pt x="2792" y="117"/>
                </a:cubicBezTo>
                <a:cubicBezTo>
                  <a:pt x="2824" y="61"/>
                  <a:pt x="2826" y="58"/>
                  <a:pt x="2827" y="53"/>
                </a:cubicBezTo>
                <a:cubicBezTo>
                  <a:pt x="2852" y="7"/>
                  <a:pt x="2854" y="4"/>
                  <a:pt x="2855" y="1"/>
                </a:cubicBezTo>
                <a:cubicBezTo>
                  <a:pt x="2819" y="29"/>
                  <a:pt x="2828" y="46"/>
                  <a:pt x="2814" y="47"/>
                </a:cubicBezTo>
                <a:close/>
                <a:moveTo>
                  <a:pt x="3206" y="61"/>
                </a:moveTo>
                <a:cubicBezTo>
                  <a:pt x="3210" y="70"/>
                  <a:pt x="3206" y="82"/>
                  <a:pt x="3213" y="89"/>
                </a:cubicBezTo>
                <a:cubicBezTo>
                  <a:pt x="3220" y="70"/>
                  <a:pt x="3208" y="57"/>
                  <a:pt x="3213" y="38"/>
                </a:cubicBezTo>
                <a:cubicBezTo>
                  <a:pt x="3212" y="31"/>
                  <a:pt x="3212" y="23"/>
                  <a:pt x="3214" y="14"/>
                </a:cubicBezTo>
                <a:cubicBezTo>
                  <a:pt x="3218" y="8"/>
                  <a:pt x="3218" y="3"/>
                  <a:pt x="3213" y="1"/>
                </a:cubicBezTo>
                <a:cubicBezTo>
                  <a:pt x="3213" y="1"/>
                  <a:pt x="3214" y="1"/>
                  <a:pt x="3214" y="1"/>
                </a:cubicBezTo>
                <a:cubicBezTo>
                  <a:pt x="3208" y="1"/>
                  <a:pt x="3208" y="1"/>
                  <a:pt x="3208" y="1"/>
                </a:cubicBezTo>
                <a:cubicBezTo>
                  <a:pt x="3210" y="10"/>
                  <a:pt x="3205" y="21"/>
                  <a:pt x="3207" y="30"/>
                </a:cubicBezTo>
                <a:cubicBezTo>
                  <a:pt x="3203" y="42"/>
                  <a:pt x="3208" y="50"/>
                  <a:pt x="3206" y="61"/>
                </a:cubicBezTo>
                <a:close/>
                <a:moveTo>
                  <a:pt x="3548" y="95"/>
                </a:moveTo>
                <a:cubicBezTo>
                  <a:pt x="3562" y="84"/>
                  <a:pt x="3563" y="61"/>
                  <a:pt x="3570" y="45"/>
                </a:cubicBezTo>
                <a:cubicBezTo>
                  <a:pt x="3566" y="37"/>
                  <a:pt x="3574" y="24"/>
                  <a:pt x="3570" y="16"/>
                </a:cubicBezTo>
                <a:cubicBezTo>
                  <a:pt x="3571" y="11"/>
                  <a:pt x="3571" y="6"/>
                  <a:pt x="3571" y="1"/>
                </a:cubicBezTo>
                <a:cubicBezTo>
                  <a:pt x="3561" y="1"/>
                  <a:pt x="3561" y="1"/>
                  <a:pt x="3561" y="1"/>
                </a:cubicBezTo>
                <a:cubicBezTo>
                  <a:pt x="3561" y="3"/>
                  <a:pt x="3561" y="6"/>
                  <a:pt x="3561" y="9"/>
                </a:cubicBezTo>
                <a:cubicBezTo>
                  <a:pt x="3564" y="17"/>
                  <a:pt x="3561" y="28"/>
                  <a:pt x="3561" y="38"/>
                </a:cubicBezTo>
                <a:cubicBezTo>
                  <a:pt x="3562" y="42"/>
                  <a:pt x="3561" y="46"/>
                  <a:pt x="3558" y="52"/>
                </a:cubicBezTo>
                <a:cubicBezTo>
                  <a:pt x="3562" y="56"/>
                  <a:pt x="3552" y="65"/>
                  <a:pt x="3557" y="68"/>
                </a:cubicBezTo>
                <a:cubicBezTo>
                  <a:pt x="3557" y="72"/>
                  <a:pt x="3548" y="80"/>
                  <a:pt x="3554" y="82"/>
                </a:cubicBezTo>
                <a:cubicBezTo>
                  <a:pt x="3552" y="83"/>
                  <a:pt x="3543" y="92"/>
                  <a:pt x="3548" y="95"/>
                </a:cubicBezTo>
                <a:close/>
                <a:moveTo>
                  <a:pt x="76" y="1103"/>
                </a:moveTo>
                <a:cubicBezTo>
                  <a:pt x="81" y="1103"/>
                  <a:pt x="85" y="1103"/>
                  <a:pt x="88" y="1106"/>
                </a:cubicBezTo>
                <a:cubicBezTo>
                  <a:pt x="152" y="1133"/>
                  <a:pt x="158" y="1136"/>
                  <a:pt x="167" y="1136"/>
                </a:cubicBezTo>
                <a:cubicBezTo>
                  <a:pt x="227" y="1170"/>
                  <a:pt x="234" y="1172"/>
                  <a:pt x="240" y="1174"/>
                </a:cubicBezTo>
                <a:cubicBezTo>
                  <a:pt x="321" y="1207"/>
                  <a:pt x="340" y="1214"/>
                  <a:pt x="358" y="1223"/>
                </a:cubicBezTo>
                <a:cubicBezTo>
                  <a:pt x="404" y="1238"/>
                  <a:pt x="411" y="1238"/>
                  <a:pt x="413" y="1242"/>
                </a:cubicBezTo>
                <a:cubicBezTo>
                  <a:pt x="447" y="1249"/>
                  <a:pt x="457" y="1244"/>
                  <a:pt x="457" y="1250"/>
                </a:cubicBezTo>
                <a:cubicBezTo>
                  <a:pt x="517" y="1256"/>
                  <a:pt x="529" y="1259"/>
                  <a:pt x="535" y="1251"/>
                </a:cubicBezTo>
                <a:cubicBezTo>
                  <a:pt x="336" y="1206"/>
                  <a:pt x="322" y="1195"/>
                  <a:pt x="299" y="1193"/>
                </a:cubicBezTo>
                <a:cubicBezTo>
                  <a:pt x="271" y="1176"/>
                  <a:pt x="265" y="1177"/>
                  <a:pt x="266" y="1171"/>
                </a:cubicBezTo>
                <a:cubicBezTo>
                  <a:pt x="194" y="1139"/>
                  <a:pt x="185" y="1135"/>
                  <a:pt x="175" y="1130"/>
                </a:cubicBezTo>
                <a:cubicBezTo>
                  <a:pt x="105" y="1104"/>
                  <a:pt x="108" y="1094"/>
                  <a:pt x="99" y="1097"/>
                </a:cubicBezTo>
                <a:cubicBezTo>
                  <a:pt x="50" y="1083"/>
                  <a:pt x="46" y="1082"/>
                  <a:pt x="44" y="1078"/>
                </a:cubicBezTo>
                <a:cubicBezTo>
                  <a:pt x="93" y="1083"/>
                  <a:pt x="131" y="1095"/>
                  <a:pt x="166" y="1109"/>
                </a:cubicBezTo>
                <a:cubicBezTo>
                  <a:pt x="213" y="1124"/>
                  <a:pt x="213" y="1131"/>
                  <a:pt x="222" y="1128"/>
                </a:cubicBezTo>
                <a:cubicBezTo>
                  <a:pt x="338" y="1176"/>
                  <a:pt x="340" y="1187"/>
                  <a:pt x="354" y="1186"/>
                </a:cubicBezTo>
                <a:cubicBezTo>
                  <a:pt x="440" y="1224"/>
                  <a:pt x="457" y="1219"/>
                  <a:pt x="462" y="1227"/>
                </a:cubicBezTo>
                <a:cubicBezTo>
                  <a:pt x="557" y="1225"/>
                  <a:pt x="569" y="1230"/>
                  <a:pt x="569" y="1224"/>
                </a:cubicBezTo>
                <a:cubicBezTo>
                  <a:pt x="440" y="1206"/>
                  <a:pt x="429" y="1207"/>
                  <a:pt x="424" y="1201"/>
                </a:cubicBezTo>
                <a:cubicBezTo>
                  <a:pt x="366" y="1182"/>
                  <a:pt x="359" y="1178"/>
                  <a:pt x="351" y="1174"/>
                </a:cubicBezTo>
                <a:cubicBezTo>
                  <a:pt x="275" y="1141"/>
                  <a:pt x="269" y="1135"/>
                  <a:pt x="257" y="1136"/>
                </a:cubicBezTo>
                <a:cubicBezTo>
                  <a:pt x="219" y="1120"/>
                  <a:pt x="221" y="1112"/>
                  <a:pt x="213" y="1114"/>
                </a:cubicBezTo>
                <a:cubicBezTo>
                  <a:pt x="148" y="1090"/>
                  <a:pt x="134" y="1083"/>
                  <a:pt x="116" y="1079"/>
                </a:cubicBezTo>
                <a:cubicBezTo>
                  <a:pt x="82" y="1067"/>
                  <a:pt x="68" y="1070"/>
                  <a:pt x="64" y="1063"/>
                </a:cubicBezTo>
                <a:cubicBezTo>
                  <a:pt x="151" y="1077"/>
                  <a:pt x="159" y="1074"/>
                  <a:pt x="160" y="1078"/>
                </a:cubicBezTo>
                <a:cubicBezTo>
                  <a:pt x="189" y="1083"/>
                  <a:pt x="187" y="1091"/>
                  <a:pt x="195" y="1088"/>
                </a:cubicBezTo>
                <a:cubicBezTo>
                  <a:pt x="215" y="1101"/>
                  <a:pt x="223" y="1098"/>
                  <a:pt x="224" y="1102"/>
                </a:cubicBezTo>
                <a:cubicBezTo>
                  <a:pt x="288" y="1122"/>
                  <a:pt x="291" y="1129"/>
                  <a:pt x="297" y="1132"/>
                </a:cubicBezTo>
                <a:cubicBezTo>
                  <a:pt x="370" y="1168"/>
                  <a:pt x="383" y="1174"/>
                  <a:pt x="397" y="1179"/>
                </a:cubicBezTo>
                <a:cubicBezTo>
                  <a:pt x="433" y="1178"/>
                  <a:pt x="410" y="1183"/>
                  <a:pt x="403" y="1170"/>
                </a:cubicBezTo>
                <a:cubicBezTo>
                  <a:pt x="313" y="1125"/>
                  <a:pt x="296" y="1122"/>
                  <a:pt x="285" y="1112"/>
                </a:cubicBezTo>
                <a:cubicBezTo>
                  <a:pt x="252" y="1097"/>
                  <a:pt x="247" y="1098"/>
                  <a:pt x="244" y="1096"/>
                </a:cubicBezTo>
                <a:cubicBezTo>
                  <a:pt x="172" y="1070"/>
                  <a:pt x="166" y="1066"/>
                  <a:pt x="159" y="1063"/>
                </a:cubicBezTo>
                <a:cubicBezTo>
                  <a:pt x="136" y="1042"/>
                  <a:pt x="141" y="1046"/>
                  <a:pt x="165" y="1049"/>
                </a:cubicBezTo>
                <a:cubicBezTo>
                  <a:pt x="235" y="1074"/>
                  <a:pt x="239" y="1084"/>
                  <a:pt x="253" y="1084"/>
                </a:cubicBezTo>
                <a:cubicBezTo>
                  <a:pt x="281" y="1103"/>
                  <a:pt x="298" y="1092"/>
                  <a:pt x="297" y="1100"/>
                </a:cubicBezTo>
                <a:cubicBezTo>
                  <a:pt x="347" y="1120"/>
                  <a:pt x="357" y="1124"/>
                  <a:pt x="367" y="1127"/>
                </a:cubicBezTo>
                <a:cubicBezTo>
                  <a:pt x="445" y="1150"/>
                  <a:pt x="459" y="1156"/>
                  <a:pt x="472" y="1157"/>
                </a:cubicBezTo>
                <a:cubicBezTo>
                  <a:pt x="550" y="1146"/>
                  <a:pt x="566" y="1152"/>
                  <a:pt x="567" y="1146"/>
                </a:cubicBezTo>
                <a:cubicBezTo>
                  <a:pt x="601" y="1124"/>
                  <a:pt x="598" y="1131"/>
                  <a:pt x="593" y="1133"/>
                </a:cubicBezTo>
                <a:cubicBezTo>
                  <a:pt x="510" y="1147"/>
                  <a:pt x="491" y="1148"/>
                  <a:pt x="472" y="1148"/>
                </a:cubicBezTo>
                <a:cubicBezTo>
                  <a:pt x="441" y="1135"/>
                  <a:pt x="429" y="1141"/>
                  <a:pt x="428" y="1135"/>
                </a:cubicBezTo>
                <a:cubicBezTo>
                  <a:pt x="326" y="1104"/>
                  <a:pt x="324" y="1094"/>
                  <a:pt x="311" y="1094"/>
                </a:cubicBezTo>
                <a:cubicBezTo>
                  <a:pt x="246" y="1066"/>
                  <a:pt x="233" y="1065"/>
                  <a:pt x="223" y="1062"/>
                </a:cubicBezTo>
                <a:cubicBezTo>
                  <a:pt x="182" y="1047"/>
                  <a:pt x="179" y="1041"/>
                  <a:pt x="173" y="1040"/>
                </a:cubicBezTo>
                <a:cubicBezTo>
                  <a:pt x="231" y="1046"/>
                  <a:pt x="245" y="1047"/>
                  <a:pt x="255" y="1052"/>
                </a:cubicBezTo>
                <a:cubicBezTo>
                  <a:pt x="317" y="1068"/>
                  <a:pt x="319" y="1075"/>
                  <a:pt x="328" y="1073"/>
                </a:cubicBezTo>
                <a:cubicBezTo>
                  <a:pt x="367" y="1091"/>
                  <a:pt x="373" y="1092"/>
                  <a:pt x="380" y="1092"/>
                </a:cubicBezTo>
                <a:cubicBezTo>
                  <a:pt x="423" y="1104"/>
                  <a:pt x="431" y="1104"/>
                  <a:pt x="436" y="1108"/>
                </a:cubicBezTo>
                <a:cubicBezTo>
                  <a:pt x="614" y="1117"/>
                  <a:pt x="617" y="1115"/>
                  <a:pt x="619" y="1112"/>
                </a:cubicBezTo>
                <a:cubicBezTo>
                  <a:pt x="640" y="1096"/>
                  <a:pt x="638" y="1106"/>
                  <a:pt x="627" y="1106"/>
                </a:cubicBezTo>
                <a:cubicBezTo>
                  <a:pt x="519" y="1110"/>
                  <a:pt x="510" y="1108"/>
                  <a:pt x="500" y="1110"/>
                </a:cubicBezTo>
                <a:cubicBezTo>
                  <a:pt x="460" y="1102"/>
                  <a:pt x="454" y="1100"/>
                  <a:pt x="450" y="1096"/>
                </a:cubicBezTo>
                <a:cubicBezTo>
                  <a:pt x="384" y="1077"/>
                  <a:pt x="366" y="1080"/>
                  <a:pt x="357" y="1073"/>
                </a:cubicBezTo>
                <a:cubicBezTo>
                  <a:pt x="244" y="1029"/>
                  <a:pt x="222" y="1035"/>
                  <a:pt x="216" y="1024"/>
                </a:cubicBezTo>
                <a:cubicBezTo>
                  <a:pt x="238" y="1032"/>
                  <a:pt x="253" y="1026"/>
                  <a:pt x="257" y="1032"/>
                </a:cubicBezTo>
                <a:cubicBezTo>
                  <a:pt x="397" y="1064"/>
                  <a:pt x="404" y="1064"/>
                  <a:pt x="409" y="1066"/>
                </a:cubicBezTo>
                <a:cubicBezTo>
                  <a:pt x="549" y="1075"/>
                  <a:pt x="573" y="1082"/>
                  <a:pt x="621" y="1072"/>
                </a:cubicBezTo>
                <a:cubicBezTo>
                  <a:pt x="670" y="1061"/>
                  <a:pt x="671" y="1056"/>
                  <a:pt x="678" y="1056"/>
                </a:cubicBezTo>
                <a:cubicBezTo>
                  <a:pt x="721" y="1036"/>
                  <a:pt x="728" y="1036"/>
                  <a:pt x="727" y="1028"/>
                </a:cubicBezTo>
                <a:cubicBezTo>
                  <a:pt x="646" y="1060"/>
                  <a:pt x="641" y="1059"/>
                  <a:pt x="641" y="1060"/>
                </a:cubicBezTo>
                <a:cubicBezTo>
                  <a:pt x="623" y="1064"/>
                  <a:pt x="620" y="1064"/>
                  <a:pt x="618" y="1066"/>
                </a:cubicBezTo>
                <a:cubicBezTo>
                  <a:pt x="489" y="1066"/>
                  <a:pt x="464" y="1062"/>
                  <a:pt x="435" y="1062"/>
                </a:cubicBezTo>
                <a:cubicBezTo>
                  <a:pt x="410" y="1046"/>
                  <a:pt x="395" y="1056"/>
                  <a:pt x="397" y="1048"/>
                </a:cubicBezTo>
                <a:cubicBezTo>
                  <a:pt x="365" y="1040"/>
                  <a:pt x="354" y="1045"/>
                  <a:pt x="350" y="1044"/>
                </a:cubicBezTo>
                <a:cubicBezTo>
                  <a:pt x="390" y="1049"/>
                  <a:pt x="401" y="1044"/>
                  <a:pt x="405" y="1045"/>
                </a:cubicBezTo>
                <a:cubicBezTo>
                  <a:pt x="484" y="1055"/>
                  <a:pt x="513" y="1054"/>
                  <a:pt x="542" y="1053"/>
                </a:cubicBezTo>
                <a:cubicBezTo>
                  <a:pt x="672" y="1032"/>
                  <a:pt x="671" y="1025"/>
                  <a:pt x="680" y="1027"/>
                </a:cubicBezTo>
                <a:cubicBezTo>
                  <a:pt x="744" y="995"/>
                  <a:pt x="757" y="994"/>
                  <a:pt x="760" y="984"/>
                </a:cubicBezTo>
                <a:cubicBezTo>
                  <a:pt x="685" y="1014"/>
                  <a:pt x="681" y="1016"/>
                  <a:pt x="680" y="1021"/>
                </a:cubicBezTo>
                <a:cubicBezTo>
                  <a:pt x="616" y="1034"/>
                  <a:pt x="613" y="1029"/>
                  <a:pt x="611" y="1034"/>
                </a:cubicBezTo>
                <a:cubicBezTo>
                  <a:pt x="555" y="1041"/>
                  <a:pt x="545" y="1042"/>
                  <a:pt x="536" y="1042"/>
                </a:cubicBezTo>
                <a:cubicBezTo>
                  <a:pt x="438" y="1039"/>
                  <a:pt x="430" y="1043"/>
                  <a:pt x="417" y="1036"/>
                </a:cubicBezTo>
                <a:cubicBezTo>
                  <a:pt x="383" y="1031"/>
                  <a:pt x="377" y="1033"/>
                  <a:pt x="376" y="1029"/>
                </a:cubicBezTo>
                <a:cubicBezTo>
                  <a:pt x="301" y="1014"/>
                  <a:pt x="292" y="1013"/>
                  <a:pt x="288" y="1008"/>
                </a:cubicBezTo>
                <a:cubicBezTo>
                  <a:pt x="475" y="1026"/>
                  <a:pt x="514" y="1025"/>
                  <a:pt x="553" y="1024"/>
                </a:cubicBezTo>
                <a:cubicBezTo>
                  <a:pt x="587" y="1017"/>
                  <a:pt x="595" y="1016"/>
                  <a:pt x="596" y="1020"/>
                </a:cubicBezTo>
                <a:cubicBezTo>
                  <a:pt x="700" y="991"/>
                  <a:pt x="704" y="985"/>
                  <a:pt x="714" y="985"/>
                </a:cubicBezTo>
                <a:cubicBezTo>
                  <a:pt x="664" y="990"/>
                  <a:pt x="653" y="1000"/>
                  <a:pt x="633" y="1002"/>
                </a:cubicBezTo>
                <a:cubicBezTo>
                  <a:pt x="589" y="1013"/>
                  <a:pt x="578" y="1009"/>
                  <a:pt x="579" y="1015"/>
                </a:cubicBezTo>
                <a:cubicBezTo>
                  <a:pt x="444" y="1014"/>
                  <a:pt x="424" y="1017"/>
                  <a:pt x="413" y="1010"/>
                </a:cubicBezTo>
                <a:cubicBezTo>
                  <a:pt x="404" y="1004"/>
                  <a:pt x="431" y="1002"/>
                  <a:pt x="456" y="1003"/>
                </a:cubicBezTo>
                <a:cubicBezTo>
                  <a:pt x="488" y="1002"/>
                  <a:pt x="486" y="997"/>
                  <a:pt x="494" y="997"/>
                </a:cubicBezTo>
                <a:cubicBezTo>
                  <a:pt x="541" y="984"/>
                  <a:pt x="558" y="990"/>
                  <a:pt x="563" y="983"/>
                </a:cubicBezTo>
                <a:cubicBezTo>
                  <a:pt x="676" y="951"/>
                  <a:pt x="685" y="950"/>
                  <a:pt x="693" y="948"/>
                </a:cubicBezTo>
                <a:cubicBezTo>
                  <a:pt x="696" y="934"/>
                  <a:pt x="697" y="940"/>
                  <a:pt x="690" y="939"/>
                </a:cubicBezTo>
                <a:cubicBezTo>
                  <a:pt x="530" y="982"/>
                  <a:pt x="521" y="983"/>
                  <a:pt x="500" y="988"/>
                </a:cubicBezTo>
                <a:cubicBezTo>
                  <a:pt x="465" y="989"/>
                  <a:pt x="459" y="989"/>
                  <a:pt x="453" y="989"/>
                </a:cubicBezTo>
                <a:cubicBezTo>
                  <a:pt x="506" y="970"/>
                  <a:pt x="522" y="965"/>
                  <a:pt x="539" y="961"/>
                </a:cubicBezTo>
                <a:cubicBezTo>
                  <a:pt x="597" y="943"/>
                  <a:pt x="603" y="938"/>
                  <a:pt x="611" y="936"/>
                </a:cubicBezTo>
                <a:cubicBezTo>
                  <a:pt x="580" y="940"/>
                  <a:pt x="567" y="944"/>
                  <a:pt x="554" y="949"/>
                </a:cubicBezTo>
                <a:cubicBezTo>
                  <a:pt x="401" y="981"/>
                  <a:pt x="381" y="986"/>
                  <a:pt x="360" y="988"/>
                </a:cubicBezTo>
                <a:cubicBezTo>
                  <a:pt x="316" y="997"/>
                  <a:pt x="300" y="998"/>
                  <a:pt x="302" y="993"/>
                </a:cubicBezTo>
                <a:cubicBezTo>
                  <a:pt x="400" y="959"/>
                  <a:pt x="420" y="956"/>
                  <a:pt x="438" y="952"/>
                </a:cubicBezTo>
                <a:cubicBezTo>
                  <a:pt x="507" y="931"/>
                  <a:pt x="523" y="925"/>
                  <a:pt x="541" y="920"/>
                </a:cubicBezTo>
                <a:cubicBezTo>
                  <a:pt x="618" y="894"/>
                  <a:pt x="618" y="888"/>
                  <a:pt x="625" y="889"/>
                </a:cubicBezTo>
                <a:cubicBezTo>
                  <a:pt x="689" y="858"/>
                  <a:pt x="701" y="859"/>
                  <a:pt x="705" y="852"/>
                </a:cubicBezTo>
                <a:cubicBezTo>
                  <a:pt x="722" y="841"/>
                  <a:pt x="720" y="840"/>
                  <a:pt x="719" y="843"/>
                </a:cubicBezTo>
                <a:cubicBezTo>
                  <a:pt x="646" y="876"/>
                  <a:pt x="634" y="871"/>
                  <a:pt x="633" y="877"/>
                </a:cubicBezTo>
                <a:cubicBezTo>
                  <a:pt x="541" y="910"/>
                  <a:pt x="522" y="912"/>
                  <a:pt x="506" y="918"/>
                </a:cubicBezTo>
                <a:cubicBezTo>
                  <a:pt x="431" y="942"/>
                  <a:pt x="425" y="940"/>
                  <a:pt x="420" y="941"/>
                </a:cubicBezTo>
                <a:cubicBezTo>
                  <a:pt x="432" y="927"/>
                  <a:pt x="438" y="928"/>
                  <a:pt x="440" y="926"/>
                </a:cubicBezTo>
                <a:cubicBezTo>
                  <a:pt x="473" y="899"/>
                  <a:pt x="488" y="902"/>
                  <a:pt x="488" y="892"/>
                </a:cubicBezTo>
                <a:cubicBezTo>
                  <a:pt x="545" y="862"/>
                  <a:pt x="559" y="854"/>
                  <a:pt x="574" y="847"/>
                </a:cubicBezTo>
                <a:cubicBezTo>
                  <a:pt x="711" y="785"/>
                  <a:pt x="715" y="784"/>
                  <a:pt x="718" y="782"/>
                </a:cubicBezTo>
                <a:cubicBezTo>
                  <a:pt x="746" y="773"/>
                  <a:pt x="759" y="769"/>
                  <a:pt x="749" y="767"/>
                </a:cubicBezTo>
                <a:cubicBezTo>
                  <a:pt x="669" y="789"/>
                  <a:pt x="670" y="794"/>
                  <a:pt x="666" y="795"/>
                </a:cubicBezTo>
                <a:cubicBezTo>
                  <a:pt x="642" y="808"/>
                  <a:pt x="630" y="805"/>
                  <a:pt x="628" y="810"/>
                </a:cubicBezTo>
                <a:cubicBezTo>
                  <a:pt x="521" y="866"/>
                  <a:pt x="509" y="865"/>
                  <a:pt x="505" y="872"/>
                </a:cubicBezTo>
                <a:cubicBezTo>
                  <a:pt x="462" y="897"/>
                  <a:pt x="456" y="897"/>
                  <a:pt x="454" y="899"/>
                </a:cubicBezTo>
                <a:cubicBezTo>
                  <a:pt x="465" y="886"/>
                  <a:pt x="470" y="882"/>
                  <a:pt x="476" y="878"/>
                </a:cubicBezTo>
                <a:cubicBezTo>
                  <a:pt x="554" y="827"/>
                  <a:pt x="572" y="825"/>
                  <a:pt x="579" y="815"/>
                </a:cubicBezTo>
                <a:cubicBezTo>
                  <a:pt x="643" y="787"/>
                  <a:pt x="651" y="785"/>
                  <a:pt x="657" y="781"/>
                </a:cubicBezTo>
                <a:cubicBezTo>
                  <a:pt x="722" y="751"/>
                  <a:pt x="738" y="757"/>
                  <a:pt x="737" y="747"/>
                </a:cubicBezTo>
                <a:cubicBezTo>
                  <a:pt x="667" y="777"/>
                  <a:pt x="649" y="767"/>
                  <a:pt x="651" y="775"/>
                </a:cubicBezTo>
                <a:cubicBezTo>
                  <a:pt x="560" y="811"/>
                  <a:pt x="554" y="818"/>
                  <a:pt x="545" y="821"/>
                </a:cubicBezTo>
                <a:cubicBezTo>
                  <a:pt x="469" y="872"/>
                  <a:pt x="457" y="873"/>
                  <a:pt x="450" y="879"/>
                </a:cubicBezTo>
                <a:cubicBezTo>
                  <a:pt x="421" y="900"/>
                  <a:pt x="415" y="906"/>
                  <a:pt x="405" y="909"/>
                </a:cubicBezTo>
                <a:cubicBezTo>
                  <a:pt x="349" y="942"/>
                  <a:pt x="342" y="950"/>
                  <a:pt x="330" y="952"/>
                </a:cubicBezTo>
                <a:cubicBezTo>
                  <a:pt x="304" y="975"/>
                  <a:pt x="288" y="965"/>
                  <a:pt x="290" y="973"/>
                </a:cubicBezTo>
                <a:cubicBezTo>
                  <a:pt x="293" y="964"/>
                  <a:pt x="296" y="956"/>
                  <a:pt x="307" y="955"/>
                </a:cubicBezTo>
                <a:cubicBezTo>
                  <a:pt x="361" y="916"/>
                  <a:pt x="374" y="905"/>
                  <a:pt x="387" y="895"/>
                </a:cubicBezTo>
                <a:cubicBezTo>
                  <a:pt x="440" y="852"/>
                  <a:pt x="459" y="847"/>
                  <a:pt x="470" y="835"/>
                </a:cubicBezTo>
                <a:cubicBezTo>
                  <a:pt x="534" y="803"/>
                  <a:pt x="537" y="800"/>
                  <a:pt x="541" y="798"/>
                </a:cubicBezTo>
                <a:cubicBezTo>
                  <a:pt x="601" y="775"/>
                  <a:pt x="607" y="768"/>
                  <a:pt x="616" y="764"/>
                </a:cubicBezTo>
                <a:cubicBezTo>
                  <a:pt x="644" y="755"/>
                  <a:pt x="637" y="759"/>
                  <a:pt x="624" y="756"/>
                </a:cubicBezTo>
                <a:cubicBezTo>
                  <a:pt x="598" y="770"/>
                  <a:pt x="588" y="767"/>
                  <a:pt x="587" y="771"/>
                </a:cubicBezTo>
                <a:cubicBezTo>
                  <a:pt x="543" y="791"/>
                  <a:pt x="533" y="793"/>
                  <a:pt x="524" y="796"/>
                </a:cubicBezTo>
                <a:cubicBezTo>
                  <a:pt x="488" y="818"/>
                  <a:pt x="478" y="815"/>
                  <a:pt x="478" y="820"/>
                </a:cubicBezTo>
                <a:cubicBezTo>
                  <a:pt x="419" y="857"/>
                  <a:pt x="415" y="859"/>
                  <a:pt x="409" y="860"/>
                </a:cubicBezTo>
                <a:cubicBezTo>
                  <a:pt x="376" y="885"/>
                  <a:pt x="379" y="893"/>
                  <a:pt x="369" y="890"/>
                </a:cubicBezTo>
                <a:cubicBezTo>
                  <a:pt x="323" y="929"/>
                  <a:pt x="293" y="946"/>
                  <a:pt x="264" y="965"/>
                </a:cubicBezTo>
                <a:cubicBezTo>
                  <a:pt x="329" y="916"/>
                  <a:pt x="326" y="908"/>
                  <a:pt x="332" y="908"/>
                </a:cubicBezTo>
                <a:cubicBezTo>
                  <a:pt x="386" y="863"/>
                  <a:pt x="389" y="860"/>
                  <a:pt x="392" y="857"/>
                </a:cubicBezTo>
                <a:cubicBezTo>
                  <a:pt x="429" y="825"/>
                  <a:pt x="440" y="824"/>
                  <a:pt x="446" y="818"/>
                </a:cubicBezTo>
                <a:cubicBezTo>
                  <a:pt x="529" y="763"/>
                  <a:pt x="551" y="761"/>
                  <a:pt x="563" y="748"/>
                </a:cubicBezTo>
                <a:cubicBezTo>
                  <a:pt x="594" y="736"/>
                  <a:pt x="598" y="734"/>
                  <a:pt x="600" y="730"/>
                </a:cubicBezTo>
                <a:cubicBezTo>
                  <a:pt x="580" y="736"/>
                  <a:pt x="568" y="736"/>
                  <a:pt x="563" y="743"/>
                </a:cubicBezTo>
                <a:cubicBezTo>
                  <a:pt x="483" y="783"/>
                  <a:pt x="474" y="786"/>
                  <a:pt x="468" y="791"/>
                </a:cubicBezTo>
                <a:cubicBezTo>
                  <a:pt x="420" y="828"/>
                  <a:pt x="407" y="826"/>
                  <a:pt x="403" y="834"/>
                </a:cubicBezTo>
                <a:cubicBezTo>
                  <a:pt x="317" y="904"/>
                  <a:pt x="288" y="923"/>
                  <a:pt x="264" y="947"/>
                </a:cubicBezTo>
                <a:cubicBezTo>
                  <a:pt x="201" y="992"/>
                  <a:pt x="194" y="992"/>
                  <a:pt x="189" y="996"/>
                </a:cubicBezTo>
                <a:cubicBezTo>
                  <a:pt x="155" y="1017"/>
                  <a:pt x="150" y="1017"/>
                  <a:pt x="149" y="1020"/>
                </a:cubicBezTo>
                <a:cubicBezTo>
                  <a:pt x="158" y="1010"/>
                  <a:pt x="159" y="1005"/>
                  <a:pt x="166" y="1005"/>
                </a:cubicBezTo>
                <a:cubicBezTo>
                  <a:pt x="222" y="962"/>
                  <a:pt x="230" y="955"/>
                  <a:pt x="240" y="951"/>
                </a:cubicBezTo>
                <a:cubicBezTo>
                  <a:pt x="268" y="923"/>
                  <a:pt x="278" y="919"/>
                  <a:pt x="286" y="912"/>
                </a:cubicBezTo>
                <a:cubicBezTo>
                  <a:pt x="330" y="884"/>
                  <a:pt x="323" y="870"/>
                  <a:pt x="334" y="873"/>
                </a:cubicBezTo>
                <a:cubicBezTo>
                  <a:pt x="409" y="805"/>
                  <a:pt x="425" y="807"/>
                  <a:pt x="428" y="795"/>
                </a:cubicBezTo>
                <a:cubicBezTo>
                  <a:pt x="515" y="747"/>
                  <a:pt x="520" y="745"/>
                  <a:pt x="522" y="741"/>
                </a:cubicBezTo>
                <a:cubicBezTo>
                  <a:pt x="509" y="740"/>
                  <a:pt x="505" y="746"/>
                  <a:pt x="496" y="747"/>
                </a:cubicBezTo>
                <a:cubicBezTo>
                  <a:pt x="390" y="816"/>
                  <a:pt x="382" y="817"/>
                  <a:pt x="379" y="823"/>
                </a:cubicBezTo>
                <a:cubicBezTo>
                  <a:pt x="320" y="867"/>
                  <a:pt x="314" y="878"/>
                  <a:pt x="300" y="883"/>
                </a:cubicBezTo>
                <a:cubicBezTo>
                  <a:pt x="276" y="904"/>
                  <a:pt x="273" y="907"/>
                  <a:pt x="268" y="907"/>
                </a:cubicBezTo>
                <a:cubicBezTo>
                  <a:pt x="239" y="935"/>
                  <a:pt x="231" y="942"/>
                  <a:pt x="223" y="948"/>
                </a:cubicBezTo>
                <a:cubicBezTo>
                  <a:pt x="183" y="979"/>
                  <a:pt x="180" y="980"/>
                  <a:pt x="177" y="982"/>
                </a:cubicBezTo>
                <a:cubicBezTo>
                  <a:pt x="191" y="973"/>
                  <a:pt x="185" y="961"/>
                  <a:pt x="194" y="964"/>
                </a:cubicBezTo>
                <a:cubicBezTo>
                  <a:pt x="215" y="948"/>
                  <a:pt x="216" y="945"/>
                  <a:pt x="217" y="943"/>
                </a:cubicBezTo>
                <a:cubicBezTo>
                  <a:pt x="277" y="892"/>
                  <a:pt x="274" y="884"/>
                  <a:pt x="282" y="886"/>
                </a:cubicBezTo>
                <a:cubicBezTo>
                  <a:pt x="318" y="843"/>
                  <a:pt x="332" y="852"/>
                  <a:pt x="328" y="841"/>
                </a:cubicBezTo>
                <a:cubicBezTo>
                  <a:pt x="393" y="789"/>
                  <a:pt x="411" y="781"/>
                  <a:pt x="424" y="769"/>
                </a:cubicBezTo>
                <a:cubicBezTo>
                  <a:pt x="487" y="734"/>
                  <a:pt x="496" y="718"/>
                  <a:pt x="519" y="715"/>
                </a:cubicBezTo>
                <a:cubicBezTo>
                  <a:pt x="571" y="688"/>
                  <a:pt x="575" y="686"/>
                  <a:pt x="582" y="687"/>
                </a:cubicBezTo>
                <a:cubicBezTo>
                  <a:pt x="612" y="679"/>
                  <a:pt x="624" y="684"/>
                  <a:pt x="625" y="677"/>
                </a:cubicBezTo>
                <a:cubicBezTo>
                  <a:pt x="534" y="694"/>
                  <a:pt x="524" y="699"/>
                  <a:pt x="515" y="703"/>
                </a:cubicBezTo>
                <a:cubicBezTo>
                  <a:pt x="430" y="748"/>
                  <a:pt x="426" y="757"/>
                  <a:pt x="415" y="761"/>
                </a:cubicBezTo>
                <a:cubicBezTo>
                  <a:pt x="356" y="807"/>
                  <a:pt x="351" y="809"/>
                  <a:pt x="347" y="812"/>
                </a:cubicBezTo>
                <a:cubicBezTo>
                  <a:pt x="283" y="872"/>
                  <a:pt x="274" y="869"/>
                  <a:pt x="273" y="875"/>
                </a:cubicBezTo>
                <a:cubicBezTo>
                  <a:pt x="234" y="910"/>
                  <a:pt x="227" y="917"/>
                  <a:pt x="219" y="922"/>
                </a:cubicBezTo>
                <a:cubicBezTo>
                  <a:pt x="118" y="1004"/>
                  <a:pt x="104" y="1019"/>
                  <a:pt x="86" y="1030"/>
                </a:cubicBezTo>
                <a:cubicBezTo>
                  <a:pt x="56" y="1040"/>
                  <a:pt x="55" y="1048"/>
                  <a:pt x="43" y="1046"/>
                </a:cubicBezTo>
                <a:cubicBezTo>
                  <a:pt x="80" y="1008"/>
                  <a:pt x="90" y="1008"/>
                  <a:pt x="94" y="1001"/>
                </a:cubicBezTo>
                <a:cubicBezTo>
                  <a:pt x="146" y="953"/>
                  <a:pt x="150" y="948"/>
                  <a:pt x="156" y="944"/>
                </a:cubicBezTo>
                <a:cubicBezTo>
                  <a:pt x="185" y="910"/>
                  <a:pt x="188" y="909"/>
                  <a:pt x="190" y="906"/>
                </a:cubicBezTo>
                <a:cubicBezTo>
                  <a:pt x="234" y="866"/>
                  <a:pt x="235" y="857"/>
                  <a:pt x="244" y="855"/>
                </a:cubicBezTo>
                <a:cubicBezTo>
                  <a:pt x="280" y="816"/>
                  <a:pt x="288" y="813"/>
                  <a:pt x="292" y="805"/>
                </a:cubicBezTo>
                <a:cubicBezTo>
                  <a:pt x="343" y="766"/>
                  <a:pt x="354" y="756"/>
                  <a:pt x="369" y="748"/>
                </a:cubicBezTo>
                <a:cubicBezTo>
                  <a:pt x="419" y="708"/>
                  <a:pt x="435" y="702"/>
                  <a:pt x="448" y="693"/>
                </a:cubicBezTo>
                <a:cubicBezTo>
                  <a:pt x="507" y="662"/>
                  <a:pt x="522" y="655"/>
                  <a:pt x="537" y="648"/>
                </a:cubicBezTo>
                <a:cubicBezTo>
                  <a:pt x="514" y="649"/>
                  <a:pt x="514" y="658"/>
                  <a:pt x="503" y="657"/>
                </a:cubicBezTo>
                <a:cubicBezTo>
                  <a:pt x="453" y="679"/>
                  <a:pt x="447" y="683"/>
                  <a:pt x="443" y="688"/>
                </a:cubicBezTo>
                <a:cubicBezTo>
                  <a:pt x="399" y="716"/>
                  <a:pt x="388" y="716"/>
                  <a:pt x="385" y="724"/>
                </a:cubicBezTo>
                <a:cubicBezTo>
                  <a:pt x="335" y="755"/>
                  <a:pt x="328" y="768"/>
                  <a:pt x="311" y="772"/>
                </a:cubicBezTo>
                <a:cubicBezTo>
                  <a:pt x="262" y="818"/>
                  <a:pt x="258" y="819"/>
                  <a:pt x="258" y="823"/>
                </a:cubicBezTo>
                <a:cubicBezTo>
                  <a:pt x="224" y="847"/>
                  <a:pt x="222" y="855"/>
                  <a:pt x="218" y="862"/>
                </a:cubicBezTo>
                <a:cubicBezTo>
                  <a:pt x="189" y="882"/>
                  <a:pt x="192" y="891"/>
                  <a:pt x="187" y="891"/>
                </a:cubicBezTo>
                <a:cubicBezTo>
                  <a:pt x="139" y="944"/>
                  <a:pt x="136" y="952"/>
                  <a:pt x="127" y="954"/>
                </a:cubicBezTo>
                <a:cubicBezTo>
                  <a:pt x="24" y="1043"/>
                  <a:pt x="16" y="1045"/>
                  <a:pt x="11" y="1050"/>
                </a:cubicBezTo>
                <a:cubicBezTo>
                  <a:pt x="19" y="1089"/>
                  <a:pt x="35" y="1093"/>
                  <a:pt x="53" y="1095"/>
                </a:cubicBezTo>
                <a:close/>
                <a:moveTo>
                  <a:pt x="434" y="905"/>
                </a:moveTo>
                <a:cubicBezTo>
                  <a:pt x="436" y="905"/>
                  <a:pt x="437" y="905"/>
                  <a:pt x="439" y="905"/>
                </a:cubicBezTo>
                <a:cubicBezTo>
                  <a:pt x="441" y="911"/>
                  <a:pt x="435" y="911"/>
                  <a:pt x="431" y="911"/>
                </a:cubicBezTo>
                <a:cubicBezTo>
                  <a:pt x="431" y="909"/>
                  <a:pt x="434" y="908"/>
                  <a:pt x="434" y="905"/>
                </a:cubicBezTo>
                <a:close/>
                <a:moveTo>
                  <a:pt x="402" y="926"/>
                </a:moveTo>
                <a:cubicBezTo>
                  <a:pt x="410" y="929"/>
                  <a:pt x="396" y="933"/>
                  <a:pt x="397" y="938"/>
                </a:cubicBezTo>
                <a:cubicBezTo>
                  <a:pt x="393" y="938"/>
                  <a:pt x="389" y="938"/>
                  <a:pt x="388" y="941"/>
                </a:cubicBezTo>
                <a:cubicBezTo>
                  <a:pt x="379" y="935"/>
                  <a:pt x="402" y="934"/>
                  <a:pt x="402" y="926"/>
                </a:cubicBezTo>
                <a:close/>
                <a:moveTo>
                  <a:pt x="274" y="1011"/>
                </a:moveTo>
                <a:cubicBezTo>
                  <a:pt x="271" y="1015"/>
                  <a:pt x="271" y="1018"/>
                  <a:pt x="274" y="1023"/>
                </a:cubicBezTo>
                <a:cubicBezTo>
                  <a:pt x="289" y="1020"/>
                  <a:pt x="295" y="1026"/>
                  <a:pt x="306" y="1028"/>
                </a:cubicBezTo>
                <a:cubicBezTo>
                  <a:pt x="317" y="1028"/>
                  <a:pt x="298" y="1035"/>
                  <a:pt x="300" y="1028"/>
                </a:cubicBezTo>
                <a:cubicBezTo>
                  <a:pt x="278" y="1029"/>
                  <a:pt x="267" y="1019"/>
                  <a:pt x="248" y="1017"/>
                </a:cubicBezTo>
                <a:cubicBezTo>
                  <a:pt x="252" y="1011"/>
                  <a:pt x="268" y="1016"/>
                  <a:pt x="274" y="1011"/>
                </a:cubicBezTo>
                <a:close/>
                <a:moveTo>
                  <a:pt x="244" y="991"/>
                </a:moveTo>
                <a:cubicBezTo>
                  <a:pt x="243" y="997"/>
                  <a:pt x="237" y="999"/>
                  <a:pt x="230" y="1000"/>
                </a:cubicBezTo>
                <a:cubicBezTo>
                  <a:pt x="232" y="995"/>
                  <a:pt x="238" y="993"/>
                  <a:pt x="244" y="991"/>
                </a:cubicBezTo>
                <a:close/>
                <a:moveTo>
                  <a:pt x="9" y="1076"/>
                </a:moveTo>
                <a:cubicBezTo>
                  <a:pt x="11" y="1065"/>
                  <a:pt x="24" y="1072"/>
                  <a:pt x="29" y="1075"/>
                </a:cubicBezTo>
                <a:cubicBezTo>
                  <a:pt x="25" y="1084"/>
                  <a:pt x="18" y="1072"/>
                  <a:pt x="9" y="1076"/>
                </a:cubicBezTo>
                <a:close/>
                <a:moveTo>
                  <a:pt x="3234" y="70"/>
                </a:moveTo>
                <a:cubicBezTo>
                  <a:pt x="3242" y="49"/>
                  <a:pt x="3239" y="35"/>
                  <a:pt x="3240" y="19"/>
                </a:cubicBezTo>
                <a:cubicBezTo>
                  <a:pt x="3243" y="12"/>
                  <a:pt x="3244" y="6"/>
                  <a:pt x="3245" y="1"/>
                </a:cubicBezTo>
                <a:cubicBezTo>
                  <a:pt x="3237" y="1"/>
                  <a:pt x="3237" y="1"/>
                  <a:pt x="3237" y="1"/>
                </a:cubicBezTo>
                <a:cubicBezTo>
                  <a:pt x="3236" y="8"/>
                  <a:pt x="3236" y="16"/>
                  <a:pt x="3235" y="23"/>
                </a:cubicBezTo>
                <a:cubicBezTo>
                  <a:pt x="3232" y="32"/>
                  <a:pt x="3236" y="37"/>
                  <a:pt x="3232" y="47"/>
                </a:cubicBezTo>
                <a:cubicBezTo>
                  <a:pt x="3237" y="52"/>
                  <a:pt x="3228" y="64"/>
                  <a:pt x="3234" y="70"/>
                </a:cubicBezTo>
                <a:close/>
                <a:moveTo>
                  <a:pt x="3757" y="273"/>
                </a:moveTo>
                <a:cubicBezTo>
                  <a:pt x="3761" y="261"/>
                  <a:pt x="3767" y="248"/>
                  <a:pt x="3775" y="236"/>
                </a:cubicBezTo>
                <a:cubicBezTo>
                  <a:pt x="3836" y="136"/>
                  <a:pt x="3838" y="133"/>
                  <a:pt x="3840" y="131"/>
                </a:cubicBezTo>
                <a:cubicBezTo>
                  <a:pt x="3812" y="151"/>
                  <a:pt x="3794" y="184"/>
                  <a:pt x="3770" y="218"/>
                </a:cubicBezTo>
                <a:cubicBezTo>
                  <a:pt x="3714" y="341"/>
                  <a:pt x="3715" y="347"/>
                  <a:pt x="3711" y="354"/>
                </a:cubicBezTo>
                <a:cubicBezTo>
                  <a:pt x="3708" y="378"/>
                  <a:pt x="3704" y="383"/>
                  <a:pt x="3699" y="389"/>
                </a:cubicBezTo>
                <a:cubicBezTo>
                  <a:pt x="3679" y="449"/>
                  <a:pt x="3679" y="460"/>
                  <a:pt x="3673" y="471"/>
                </a:cubicBezTo>
                <a:cubicBezTo>
                  <a:pt x="3649" y="556"/>
                  <a:pt x="3641" y="564"/>
                  <a:pt x="3641" y="571"/>
                </a:cubicBezTo>
                <a:cubicBezTo>
                  <a:pt x="3629" y="606"/>
                  <a:pt x="3625" y="604"/>
                  <a:pt x="3628" y="608"/>
                </a:cubicBezTo>
                <a:cubicBezTo>
                  <a:pt x="3603" y="675"/>
                  <a:pt x="3595" y="687"/>
                  <a:pt x="3591" y="700"/>
                </a:cubicBezTo>
                <a:cubicBezTo>
                  <a:pt x="3566" y="761"/>
                  <a:pt x="3550" y="791"/>
                  <a:pt x="3542" y="808"/>
                </a:cubicBezTo>
                <a:cubicBezTo>
                  <a:pt x="3507" y="868"/>
                  <a:pt x="3500" y="883"/>
                  <a:pt x="3494" y="881"/>
                </a:cubicBezTo>
                <a:cubicBezTo>
                  <a:pt x="3504" y="842"/>
                  <a:pt x="3512" y="840"/>
                  <a:pt x="3519" y="827"/>
                </a:cubicBezTo>
                <a:cubicBezTo>
                  <a:pt x="3541" y="787"/>
                  <a:pt x="3551" y="772"/>
                  <a:pt x="3557" y="758"/>
                </a:cubicBezTo>
                <a:cubicBezTo>
                  <a:pt x="3572" y="724"/>
                  <a:pt x="3577" y="719"/>
                  <a:pt x="3574" y="716"/>
                </a:cubicBezTo>
                <a:cubicBezTo>
                  <a:pt x="3610" y="627"/>
                  <a:pt x="3611" y="620"/>
                  <a:pt x="3612" y="614"/>
                </a:cubicBezTo>
                <a:cubicBezTo>
                  <a:pt x="3626" y="578"/>
                  <a:pt x="3619" y="566"/>
                  <a:pt x="3626" y="552"/>
                </a:cubicBezTo>
                <a:cubicBezTo>
                  <a:pt x="3638" y="497"/>
                  <a:pt x="3641" y="483"/>
                  <a:pt x="3650" y="468"/>
                </a:cubicBezTo>
                <a:cubicBezTo>
                  <a:pt x="3660" y="391"/>
                  <a:pt x="3671" y="379"/>
                  <a:pt x="3671" y="368"/>
                </a:cubicBezTo>
                <a:cubicBezTo>
                  <a:pt x="3699" y="286"/>
                  <a:pt x="3697" y="275"/>
                  <a:pt x="3700" y="262"/>
                </a:cubicBezTo>
                <a:cubicBezTo>
                  <a:pt x="3760" y="136"/>
                  <a:pt x="3757" y="124"/>
                  <a:pt x="3767" y="117"/>
                </a:cubicBezTo>
                <a:cubicBezTo>
                  <a:pt x="3790" y="76"/>
                  <a:pt x="3794" y="72"/>
                  <a:pt x="3797" y="67"/>
                </a:cubicBezTo>
                <a:cubicBezTo>
                  <a:pt x="3835" y="16"/>
                  <a:pt x="3845" y="9"/>
                  <a:pt x="3838" y="3"/>
                </a:cubicBezTo>
                <a:cubicBezTo>
                  <a:pt x="3814" y="18"/>
                  <a:pt x="3804" y="31"/>
                  <a:pt x="3809" y="32"/>
                </a:cubicBezTo>
                <a:cubicBezTo>
                  <a:pt x="3769" y="96"/>
                  <a:pt x="3753" y="119"/>
                  <a:pt x="3737" y="141"/>
                </a:cubicBezTo>
                <a:cubicBezTo>
                  <a:pt x="3695" y="232"/>
                  <a:pt x="3701" y="237"/>
                  <a:pt x="3696" y="244"/>
                </a:cubicBezTo>
                <a:cubicBezTo>
                  <a:pt x="3684" y="292"/>
                  <a:pt x="3679" y="300"/>
                  <a:pt x="3681" y="306"/>
                </a:cubicBezTo>
                <a:cubicBezTo>
                  <a:pt x="3651" y="396"/>
                  <a:pt x="3653" y="396"/>
                  <a:pt x="3652" y="397"/>
                </a:cubicBezTo>
                <a:cubicBezTo>
                  <a:pt x="3638" y="444"/>
                  <a:pt x="3641" y="447"/>
                  <a:pt x="3637" y="451"/>
                </a:cubicBezTo>
                <a:cubicBezTo>
                  <a:pt x="3625" y="516"/>
                  <a:pt x="3623" y="519"/>
                  <a:pt x="3620" y="522"/>
                </a:cubicBezTo>
                <a:cubicBezTo>
                  <a:pt x="3616" y="556"/>
                  <a:pt x="3614" y="559"/>
                  <a:pt x="3611" y="562"/>
                </a:cubicBezTo>
                <a:cubicBezTo>
                  <a:pt x="3605" y="607"/>
                  <a:pt x="3603" y="621"/>
                  <a:pt x="3596" y="635"/>
                </a:cubicBezTo>
                <a:cubicBezTo>
                  <a:pt x="3579" y="690"/>
                  <a:pt x="3572" y="704"/>
                  <a:pt x="3566" y="718"/>
                </a:cubicBezTo>
                <a:cubicBezTo>
                  <a:pt x="3510" y="823"/>
                  <a:pt x="3512" y="836"/>
                  <a:pt x="3504" y="834"/>
                </a:cubicBezTo>
                <a:cubicBezTo>
                  <a:pt x="3516" y="767"/>
                  <a:pt x="3518" y="762"/>
                  <a:pt x="3518" y="757"/>
                </a:cubicBezTo>
                <a:cubicBezTo>
                  <a:pt x="3527" y="708"/>
                  <a:pt x="3526" y="690"/>
                  <a:pt x="3537" y="670"/>
                </a:cubicBezTo>
                <a:cubicBezTo>
                  <a:pt x="3551" y="615"/>
                  <a:pt x="3545" y="603"/>
                  <a:pt x="3551" y="589"/>
                </a:cubicBezTo>
                <a:cubicBezTo>
                  <a:pt x="3558" y="556"/>
                  <a:pt x="3560" y="550"/>
                  <a:pt x="3563" y="544"/>
                </a:cubicBezTo>
                <a:cubicBezTo>
                  <a:pt x="3571" y="525"/>
                  <a:pt x="3565" y="517"/>
                  <a:pt x="3571" y="510"/>
                </a:cubicBezTo>
                <a:cubicBezTo>
                  <a:pt x="3581" y="460"/>
                  <a:pt x="3589" y="452"/>
                  <a:pt x="3587" y="446"/>
                </a:cubicBezTo>
                <a:cubicBezTo>
                  <a:pt x="3607" y="374"/>
                  <a:pt x="3605" y="367"/>
                  <a:pt x="3604" y="361"/>
                </a:cubicBezTo>
                <a:cubicBezTo>
                  <a:pt x="3638" y="247"/>
                  <a:pt x="3639" y="241"/>
                  <a:pt x="3640" y="235"/>
                </a:cubicBezTo>
                <a:cubicBezTo>
                  <a:pt x="3662" y="190"/>
                  <a:pt x="3665" y="167"/>
                  <a:pt x="3679" y="141"/>
                </a:cubicBezTo>
                <a:cubicBezTo>
                  <a:pt x="3700" y="101"/>
                  <a:pt x="3700" y="97"/>
                  <a:pt x="3703" y="90"/>
                </a:cubicBezTo>
                <a:cubicBezTo>
                  <a:pt x="3708" y="82"/>
                  <a:pt x="3707" y="79"/>
                  <a:pt x="3711" y="75"/>
                </a:cubicBezTo>
                <a:cubicBezTo>
                  <a:pt x="3742" y="28"/>
                  <a:pt x="3747" y="23"/>
                  <a:pt x="3751" y="17"/>
                </a:cubicBezTo>
                <a:cubicBezTo>
                  <a:pt x="3748" y="5"/>
                  <a:pt x="3744" y="9"/>
                  <a:pt x="3740" y="13"/>
                </a:cubicBezTo>
                <a:cubicBezTo>
                  <a:pt x="3710" y="57"/>
                  <a:pt x="3706" y="62"/>
                  <a:pt x="3702" y="68"/>
                </a:cubicBezTo>
                <a:cubicBezTo>
                  <a:pt x="3646" y="191"/>
                  <a:pt x="3645" y="198"/>
                  <a:pt x="3641" y="206"/>
                </a:cubicBezTo>
                <a:cubicBezTo>
                  <a:pt x="3631" y="245"/>
                  <a:pt x="3622" y="250"/>
                  <a:pt x="3626" y="254"/>
                </a:cubicBezTo>
                <a:cubicBezTo>
                  <a:pt x="3570" y="459"/>
                  <a:pt x="3570" y="474"/>
                  <a:pt x="3564" y="490"/>
                </a:cubicBezTo>
                <a:cubicBezTo>
                  <a:pt x="3545" y="571"/>
                  <a:pt x="3545" y="578"/>
                  <a:pt x="3542" y="586"/>
                </a:cubicBezTo>
                <a:cubicBezTo>
                  <a:pt x="3534" y="624"/>
                  <a:pt x="3534" y="636"/>
                  <a:pt x="3530" y="632"/>
                </a:cubicBezTo>
                <a:cubicBezTo>
                  <a:pt x="3539" y="568"/>
                  <a:pt x="3537" y="559"/>
                  <a:pt x="3537" y="550"/>
                </a:cubicBezTo>
                <a:cubicBezTo>
                  <a:pt x="3543" y="396"/>
                  <a:pt x="3545" y="365"/>
                  <a:pt x="3548" y="333"/>
                </a:cubicBezTo>
                <a:cubicBezTo>
                  <a:pt x="3551" y="302"/>
                  <a:pt x="3551" y="295"/>
                  <a:pt x="3554" y="287"/>
                </a:cubicBezTo>
                <a:cubicBezTo>
                  <a:pt x="3554" y="256"/>
                  <a:pt x="3557" y="247"/>
                  <a:pt x="3558" y="239"/>
                </a:cubicBezTo>
                <a:cubicBezTo>
                  <a:pt x="3557" y="208"/>
                  <a:pt x="3563" y="200"/>
                  <a:pt x="3560" y="193"/>
                </a:cubicBezTo>
                <a:cubicBezTo>
                  <a:pt x="3554" y="154"/>
                  <a:pt x="3571" y="148"/>
                  <a:pt x="3564" y="145"/>
                </a:cubicBezTo>
                <a:cubicBezTo>
                  <a:pt x="3553" y="219"/>
                  <a:pt x="3551" y="231"/>
                  <a:pt x="3548" y="242"/>
                </a:cubicBezTo>
                <a:cubicBezTo>
                  <a:pt x="3545" y="287"/>
                  <a:pt x="3547" y="297"/>
                  <a:pt x="3541" y="309"/>
                </a:cubicBezTo>
                <a:cubicBezTo>
                  <a:pt x="3539" y="365"/>
                  <a:pt x="3537" y="370"/>
                  <a:pt x="3534" y="376"/>
                </a:cubicBezTo>
                <a:cubicBezTo>
                  <a:pt x="3538" y="422"/>
                  <a:pt x="3529" y="434"/>
                  <a:pt x="3533" y="445"/>
                </a:cubicBezTo>
                <a:cubicBezTo>
                  <a:pt x="3528" y="550"/>
                  <a:pt x="3524" y="556"/>
                  <a:pt x="3524" y="562"/>
                </a:cubicBezTo>
                <a:cubicBezTo>
                  <a:pt x="3521" y="635"/>
                  <a:pt x="3513" y="659"/>
                  <a:pt x="3518" y="681"/>
                </a:cubicBezTo>
                <a:cubicBezTo>
                  <a:pt x="3503" y="798"/>
                  <a:pt x="3495" y="807"/>
                  <a:pt x="3497" y="814"/>
                </a:cubicBezTo>
                <a:cubicBezTo>
                  <a:pt x="3480" y="874"/>
                  <a:pt x="3484" y="872"/>
                  <a:pt x="3483" y="876"/>
                </a:cubicBezTo>
                <a:cubicBezTo>
                  <a:pt x="3466" y="915"/>
                  <a:pt x="3476" y="919"/>
                  <a:pt x="3467" y="926"/>
                </a:cubicBezTo>
                <a:cubicBezTo>
                  <a:pt x="3467" y="904"/>
                  <a:pt x="3461" y="900"/>
                  <a:pt x="3469" y="894"/>
                </a:cubicBezTo>
                <a:cubicBezTo>
                  <a:pt x="3472" y="875"/>
                  <a:pt x="3471" y="874"/>
                  <a:pt x="3472" y="871"/>
                </a:cubicBezTo>
                <a:cubicBezTo>
                  <a:pt x="3477" y="825"/>
                  <a:pt x="3480" y="816"/>
                  <a:pt x="3484" y="808"/>
                </a:cubicBezTo>
                <a:cubicBezTo>
                  <a:pt x="3493" y="697"/>
                  <a:pt x="3492" y="684"/>
                  <a:pt x="3492" y="672"/>
                </a:cubicBezTo>
                <a:cubicBezTo>
                  <a:pt x="3488" y="611"/>
                  <a:pt x="3497" y="586"/>
                  <a:pt x="3491" y="562"/>
                </a:cubicBezTo>
                <a:cubicBezTo>
                  <a:pt x="3494" y="512"/>
                  <a:pt x="3491" y="500"/>
                  <a:pt x="3493" y="488"/>
                </a:cubicBezTo>
                <a:cubicBezTo>
                  <a:pt x="3491" y="465"/>
                  <a:pt x="3493" y="459"/>
                  <a:pt x="3495" y="452"/>
                </a:cubicBezTo>
                <a:cubicBezTo>
                  <a:pt x="3497" y="408"/>
                  <a:pt x="3501" y="402"/>
                  <a:pt x="3497" y="396"/>
                </a:cubicBezTo>
                <a:cubicBezTo>
                  <a:pt x="3508" y="327"/>
                  <a:pt x="3513" y="315"/>
                  <a:pt x="3513" y="303"/>
                </a:cubicBezTo>
                <a:cubicBezTo>
                  <a:pt x="3527" y="239"/>
                  <a:pt x="3533" y="232"/>
                  <a:pt x="3532" y="226"/>
                </a:cubicBezTo>
                <a:cubicBezTo>
                  <a:pt x="3535" y="205"/>
                  <a:pt x="3525" y="222"/>
                  <a:pt x="3521" y="240"/>
                </a:cubicBezTo>
                <a:cubicBezTo>
                  <a:pt x="3499" y="309"/>
                  <a:pt x="3506" y="324"/>
                  <a:pt x="3494" y="343"/>
                </a:cubicBezTo>
                <a:cubicBezTo>
                  <a:pt x="3487" y="407"/>
                  <a:pt x="3488" y="419"/>
                  <a:pt x="3485" y="431"/>
                </a:cubicBezTo>
                <a:cubicBezTo>
                  <a:pt x="3481" y="553"/>
                  <a:pt x="3480" y="565"/>
                  <a:pt x="3481" y="576"/>
                </a:cubicBezTo>
                <a:cubicBezTo>
                  <a:pt x="3482" y="601"/>
                  <a:pt x="3478" y="608"/>
                  <a:pt x="3482" y="613"/>
                </a:cubicBezTo>
                <a:cubicBezTo>
                  <a:pt x="3478" y="674"/>
                  <a:pt x="3481" y="680"/>
                  <a:pt x="3481" y="686"/>
                </a:cubicBezTo>
                <a:cubicBezTo>
                  <a:pt x="3479" y="770"/>
                  <a:pt x="3468" y="784"/>
                  <a:pt x="3475" y="794"/>
                </a:cubicBezTo>
                <a:cubicBezTo>
                  <a:pt x="3466" y="822"/>
                  <a:pt x="3473" y="824"/>
                  <a:pt x="3468" y="828"/>
                </a:cubicBezTo>
                <a:cubicBezTo>
                  <a:pt x="3458" y="890"/>
                  <a:pt x="3457" y="896"/>
                  <a:pt x="3451" y="903"/>
                </a:cubicBezTo>
                <a:cubicBezTo>
                  <a:pt x="3437" y="953"/>
                  <a:pt x="3444" y="965"/>
                  <a:pt x="3430" y="974"/>
                </a:cubicBezTo>
                <a:cubicBezTo>
                  <a:pt x="3429" y="995"/>
                  <a:pt x="3420" y="1011"/>
                  <a:pt x="3414" y="1010"/>
                </a:cubicBezTo>
                <a:cubicBezTo>
                  <a:pt x="3427" y="965"/>
                  <a:pt x="3432" y="959"/>
                  <a:pt x="3427" y="954"/>
                </a:cubicBezTo>
                <a:cubicBezTo>
                  <a:pt x="3428" y="918"/>
                  <a:pt x="3431" y="915"/>
                  <a:pt x="3434" y="912"/>
                </a:cubicBezTo>
                <a:cubicBezTo>
                  <a:pt x="3435" y="859"/>
                  <a:pt x="3434" y="848"/>
                  <a:pt x="3440" y="836"/>
                </a:cubicBezTo>
                <a:cubicBezTo>
                  <a:pt x="3434" y="731"/>
                  <a:pt x="3442" y="723"/>
                  <a:pt x="3440" y="716"/>
                </a:cubicBezTo>
                <a:cubicBezTo>
                  <a:pt x="3443" y="655"/>
                  <a:pt x="3432" y="651"/>
                  <a:pt x="3436" y="644"/>
                </a:cubicBezTo>
                <a:cubicBezTo>
                  <a:pt x="3432" y="604"/>
                  <a:pt x="3437" y="593"/>
                  <a:pt x="3432" y="583"/>
                </a:cubicBezTo>
                <a:cubicBezTo>
                  <a:pt x="3439" y="515"/>
                  <a:pt x="3429" y="512"/>
                  <a:pt x="3436" y="506"/>
                </a:cubicBezTo>
                <a:cubicBezTo>
                  <a:pt x="3438" y="453"/>
                  <a:pt x="3435" y="449"/>
                  <a:pt x="3435" y="444"/>
                </a:cubicBezTo>
                <a:cubicBezTo>
                  <a:pt x="3437" y="434"/>
                  <a:pt x="3433" y="437"/>
                  <a:pt x="3435" y="440"/>
                </a:cubicBezTo>
                <a:cubicBezTo>
                  <a:pt x="3435" y="480"/>
                  <a:pt x="3425" y="478"/>
                  <a:pt x="3425" y="487"/>
                </a:cubicBezTo>
                <a:cubicBezTo>
                  <a:pt x="3425" y="566"/>
                  <a:pt x="3424" y="577"/>
                  <a:pt x="3424" y="588"/>
                </a:cubicBezTo>
                <a:cubicBezTo>
                  <a:pt x="3422" y="629"/>
                  <a:pt x="3423" y="635"/>
                  <a:pt x="3425" y="640"/>
                </a:cubicBezTo>
                <a:cubicBezTo>
                  <a:pt x="3425" y="679"/>
                  <a:pt x="3432" y="684"/>
                  <a:pt x="3430" y="691"/>
                </a:cubicBezTo>
                <a:cubicBezTo>
                  <a:pt x="3428" y="723"/>
                  <a:pt x="3428" y="727"/>
                  <a:pt x="3425" y="731"/>
                </a:cubicBezTo>
                <a:cubicBezTo>
                  <a:pt x="3424" y="779"/>
                  <a:pt x="3432" y="785"/>
                  <a:pt x="3426" y="793"/>
                </a:cubicBezTo>
                <a:cubicBezTo>
                  <a:pt x="3421" y="842"/>
                  <a:pt x="3429" y="848"/>
                  <a:pt x="3422" y="855"/>
                </a:cubicBezTo>
                <a:cubicBezTo>
                  <a:pt x="3416" y="922"/>
                  <a:pt x="3423" y="924"/>
                  <a:pt x="3417" y="928"/>
                </a:cubicBezTo>
                <a:cubicBezTo>
                  <a:pt x="3419" y="963"/>
                  <a:pt x="3412" y="967"/>
                  <a:pt x="3415" y="970"/>
                </a:cubicBezTo>
                <a:cubicBezTo>
                  <a:pt x="3392" y="1031"/>
                  <a:pt x="3396" y="1036"/>
                  <a:pt x="3390" y="1042"/>
                </a:cubicBezTo>
                <a:cubicBezTo>
                  <a:pt x="3355" y="1102"/>
                  <a:pt x="3350" y="1107"/>
                  <a:pt x="3348" y="1116"/>
                </a:cubicBezTo>
                <a:cubicBezTo>
                  <a:pt x="3323" y="1149"/>
                  <a:pt x="3326" y="1150"/>
                  <a:pt x="3317" y="1162"/>
                </a:cubicBezTo>
                <a:cubicBezTo>
                  <a:pt x="3329" y="1121"/>
                  <a:pt x="3326" y="1108"/>
                  <a:pt x="3337" y="1093"/>
                </a:cubicBezTo>
                <a:cubicBezTo>
                  <a:pt x="3347" y="1036"/>
                  <a:pt x="3348" y="1022"/>
                  <a:pt x="3350" y="1008"/>
                </a:cubicBezTo>
                <a:cubicBezTo>
                  <a:pt x="3371" y="897"/>
                  <a:pt x="3369" y="890"/>
                  <a:pt x="3372" y="883"/>
                </a:cubicBezTo>
                <a:cubicBezTo>
                  <a:pt x="3379" y="854"/>
                  <a:pt x="3375" y="848"/>
                  <a:pt x="3374" y="841"/>
                </a:cubicBezTo>
                <a:cubicBezTo>
                  <a:pt x="3384" y="791"/>
                  <a:pt x="3379" y="786"/>
                  <a:pt x="3384" y="780"/>
                </a:cubicBezTo>
                <a:cubicBezTo>
                  <a:pt x="3383" y="731"/>
                  <a:pt x="3389" y="725"/>
                  <a:pt x="3382" y="720"/>
                </a:cubicBezTo>
                <a:cubicBezTo>
                  <a:pt x="3387" y="686"/>
                  <a:pt x="3385" y="681"/>
                  <a:pt x="3383" y="677"/>
                </a:cubicBezTo>
                <a:cubicBezTo>
                  <a:pt x="3387" y="640"/>
                  <a:pt x="3385" y="634"/>
                  <a:pt x="3386" y="629"/>
                </a:cubicBezTo>
                <a:cubicBezTo>
                  <a:pt x="3383" y="559"/>
                  <a:pt x="3387" y="548"/>
                  <a:pt x="3386" y="537"/>
                </a:cubicBezTo>
                <a:cubicBezTo>
                  <a:pt x="3386" y="466"/>
                  <a:pt x="3389" y="456"/>
                  <a:pt x="3390" y="446"/>
                </a:cubicBezTo>
                <a:cubicBezTo>
                  <a:pt x="3392" y="404"/>
                  <a:pt x="3390" y="394"/>
                  <a:pt x="3398" y="383"/>
                </a:cubicBezTo>
                <a:cubicBezTo>
                  <a:pt x="3404" y="361"/>
                  <a:pt x="3399" y="358"/>
                  <a:pt x="3400" y="356"/>
                </a:cubicBezTo>
                <a:cubicBezTo>
                  <a:pt x="3424" y="303"/>
                  <a:pt x="3423" y="300"/>
                  <a:pt x="3427" y="296"/>
                </a:cubicBezTo>
                <a:cubicBezTo>
                  <a:pt x="3405" y="329"/>
                  <a:pt x="3404" y="333"/>
                  <a:pt x="3404" y="336"/>
                </a:cubicBezTo>
                <a:cubicBezTo>
                  <a:pt x="3400" y="363"/>
                  <a:pt x="3389" y="367"/>
                  <a:pt x="3388" y="368"/>
                </a:cubicBezTo>
                <a:cubicBezTo>
                  <a:pt x="3386" y="410"/>
                  <a:pt x="3379" y="422"/>
                  <a:pt x="3378" y="433"/>
                </a:cubicBezTo>
                <a:cubicBezTo>
                  <a:pt x="3363" y="507"/>
                  <a:pt x="3358" y="513"/>
                  <a:pt x="3361" y="518"/>
                </a:cubicBezTo>
                <a:cubicBezTo>
                  <a:pt x="3358" y="546"/>
                  <a:pt x="3355" y="549"/>
                  <a:pt x="3357" y="552"/>
                </a:cubicBezTo>
                <a:cubicBezTo>
                  <a:pt x="3354" y="588"/>
                  <a:pt x="3355" y="591"/>
                  <a:pt x="3355" y="594"/>
                </a:cubicBezTo>
                <a:cubicBezTo>
                  <a:pt x="3353" y="641"/>
                  <a:pt x="3349" y="647"/>
                  <a:pt x="3350" y="652"/>
                </a:cubicBezTo>
                <a:cubicBezTo>
                  <a:pt x="3346" y="713"/>
                  <a:pt x="3338" y="726"/>
                  <a:pt x="3341" y="736"/>
                </a:cubicBezTo>
                <a:cubicBezTo>
                  <a:pt x="3334" y="759"/>
                  <a:pt x="3339" y="764"/>
                  <a:pt x="3334" y="770"/>
                </a:cubicBezTo>
                <a:cubicBezTo>
                  <a:pt x="3326" y="810"/>
                  <a:pt x="3328" y="815"/>
                  <a:pt x="3328" y="821"/>
                </a:cubicBezTo>
                <a:cubicBezTo>
                  <a:pt x="3320" y="874"/>
                  <a:pt x="3320" y="877"/>
                  <a:pt x="3320" y="880"/>
                </a:cubicBezTo>
                <a:cubicBezTo>
                  <a:pt x="3315" y="895"/>
                  <a:pt x="3318" y="899"/>
                  <a:pt x="3314" y="897"/>
                </a:cubicBezTo>
                <a:cubicBezTo>
                  <a:pt x="3313" y="842"/>
                  <a:pt x="3312" y="839"/>
                  <a:pt x="3313" y="835"/>
                </a:cubicBezTo>
                <a:cubicBezTo>
                  <a:pt x="3317" y="701"/>
                  <a:pt x="3313" y="673"/>
                  <a:pt x="3316" y="644"/>
                </a:cubicBezTo>
                <a:cubicBezTo>
                  <a:pt x="3315" y="579"/>
                  <a:pt x="3315" y="576"/>
                  <a:pt x="3312" y="573"/>
                </a:cubicBezTo>
                <a:cubicBezTo>
                  <a:pt x="3315" y="461"/>
                  <a:pt x="3320" y="447"/>
                  <a:pt x="3316" y="433"/>
                </a:cubicBezTo>
                <a:cubicBezTo>
                  <a:pt x="3321" y="398"/>
                  <a:pt x="3322" y="393"/>
                  <a:pt x="3320" y="389"/>
                </a:cubicBezTo>
                <a:cubicBezTo>
                  <a:pt x="3336" y="289"/>
                  <a:pt x="3333" y="285"/>
                  <a:pt x="3336" y="282"/>
                </a:cubicBezTo>
                <a:cubicBezTo>
                  <a:pt x="3345" y="231"/>
                  <a:pt x="3348" y="223"/>
                  <a:pt x="3346" y="216"/>
                </a:cubicBezTo>
                <a:cubicBezTo>
                  <a:pt x="3334" y="252"/>
                  <a:pt x="3336" y="255"/>
                  <a:pt x="3331" y="259"/>
                </a:cubicBezTo>
                <a:cubicBezTo>
                  <a:pt x="3318" y="359"/>
                  <a:pt x="3314" y="374"/>
                  <a:pt x="3314" y="388"/>
                </a:cubicBezTo>
                <a:cubicBezTo>
                  <a:pt x="3311" y="458"/>
                  <a:pt x="3307" y="465"/>
                  <a:pt x="3309" y="472"/>
                </a:cubicBezTo>
                <a:cubicBezTo>
                  <a:pt x="3306" y="525"/>
                  <a:pt x="3310" y="526"/>
                  <a:pt x="3310" y="527"/>
                </a:cubicBezTo>
                <a:cubicBezTo>
                  <a:pt x="3299" y="585"/>
                  <a:pt x="3304" y="612"/>
                  <a:pt x="3305" y="640"/>
                </a:cubicBezTo>
                <a:cubicBezTo>
                  <a:pt x="3305" y="685"/>
                  <a:pt x="3305" y="688"/>
                  <a:pt x="3302" y="692"/>
                </a:cubicBezTo>
                <a:cubicBezTo>
                  <a:pt x="3308" y="738"/>
                  <a:pt x="3305" y="752"/>
                  <a:pt x="3308" y="766"/>
                </a:cubicBezTo>
                <a:cubicBezTo>
                  <a:pt x="3302" y="837"/>
                  <a:pt x="3302" y="844"/>
                  <a:pt x="3305" y="851"/>
                </a:cubicBezTo>
                <a:cubicBezTo>
                  <a:pt x="3301" y="936"/>
                  <a:pt x="3297" y="942"/>
                  <a:pt x="3298" y="947"/>
                </a:cubicBezTo>
                <a:cubicBezTo>
                  <a:pt x="3292" y="995"/>
                  <a:pt x="3290" y="1000"/>
                  <a:pt x="3287" y="1004"/>
                </a:cubicBezTo>
                <a:cubicBezTo>
                  <a:pt x="3288" y="1046"/>
                  <a:pt x="3280" y="1051"/>
                  <a:pt x="3286" y="1054"/>
                </a:cubicBezTo>
                <a:cubicBezTo>
                  <a:pt x="3277" y="1058"/>
                  <a:pt x="3283" y="1050"/>
                  <a:pt x="3280" y="1043"/>
                </a:cubicBezTo>
                <a:cubicBezTo>
                  <a:pt x="3274" y="1006"/>
                  <a:pt x="3274" y="1002"/>
                  <a:pt x="3278" y="997"/>
                </a:cubicBezTo>
                <a:cubicBezTo>
                  <a:pt x="3276" y="977"/>
                  <a:pt x="3278" y="974"/>
                  <a:pt x="3280" y="970"/>
                </a:cubicBezTo>
                <a:cubicBezTo>
                  <a:pt x="3285" y="945"/>
                  <a:pt x="3275" y="942"/>
                  <a:pt x="3280" y="937"/>
                </a:cubicBezTo>
                <a:cubicBezTo>
                  <a:pt x="3273" y="897"/>
                  <a:pt x="3281" y="891"/>
                  <a:pt x="3277" y="888"/>
                </a:cubicBezTo>
                <a:cubicBezTo>
                  <a:pt x="3282" y="784"/>
                  <a:pt x="3267" y="781"/>
                  <a:pt x="3276" y="774"/>
                </a:cubicBezTo>
                <a:cubicBezTo>
                  <a:pt x="3273" y="731"/>
                  <a:pt x="3277" y="724"/>
                  <a:pt x="3275" y="718"/>
                </a:cubicBezTo>
                <a:cubicBezTo>
                  <a:pt x="3273" y="623"/>
                  <a:pt x="3277" y="617"/>
                  <a:pt x="3276" y="611"/>
                </a:cubicBezTo>
                <a:cubicBezTo>
                  <a:pt x="3283" y="561"/>
                  <a:pt x="3278" y="550"/>
                  <a:pt x="3285" y="537"/>
                </a:cubicBezTo>
                <a:cubicBezTo>
                  <a:pt x="3283" y="488"/>
                  <a:pt x="3291" y="475"/>
                  <a:pt x="3289" y="464"/>
                </a:cubicBezTo>
                <a:cubicBezTo>
                  <a:pt x="3292" y="404"/>
                  <a:pt x="3301" y="396"/>
                  <a:pt x="3298" y="390"/>
                </a:cubicBezTo>
                <a:cubicBezTo>
                  <a:pt x="3312" y="326"/>
                  <a:pt x="3300" y="322"/>
                  <a:pt x="3308" y="314"/>
                </a:cubicBezTo>
                <a:cubicBezTo>
                  <a:pt x="3307" y="284"/>
                  <a:pt x="3309" y="289"/>
                  <a:pt x="3307" y="296"/>
                </a:cubicBezTo>
                <a:cubicBezTo>
                  <a:pt x="3297" y="341"/>
                  <a:pt x="3295" y="347"/>
                  <a:pt x="3297" y="353"/>
                </a:cubicBezTo>
                <a:cubicBezTo>
                  <a:pt x="3287" y="398"/>
                  <a:pt x="3295" y="403"/>
                  <a:pt x="3286" y="411"/>
                </a:cubicBezTo>
                <a:cubicBezTo>
                  <a:pt x="3284" y="443"/>
                  <a:pt x="3284" y="447"/>
                  <a:pt x="3281" y="451"/>
                </a:cubicBezTo>
                <a:cubicBezTo>
                  <a:pt x="3276" y="487"/>
                  <a:pt x="3278" y="487"/>
                  <a:pt x="3278" y="488"/>
                </a:cubicBezTo>
                <a:cubicBezTo>
                  <a:pt x="3272" y="535"/>
                  <a:pt x="3275" y="540"/>
                  <a:pt x="3270" y="547"/>
                </a:cubicBezTo>
                <a:cubicBezTo>
                  <a:pt x="3268" y="637"/>
                  <a:pt x="3264" y="651"/>
                  <a:pt x="3265" y="664"/>
                </a:cubicBezTo>
                <a:cubicBezTo>
                  <a:pt x="3260" y="747"/>
                  <a:pt x="3264" y="753"/>
                  <a:pt x="3266" y="759"/>
                </a:cubicBezTo>
                <a:cubicBezTo>
                  <a:pt x="3266" y="803"/>
                  <a:pt x="3266" y="810"/>
                  <a:pt x="3265" y="817"/>
                </a:cubicBezTo>
                <a:cubicBezTo>
                  <a:pt x="3265" y="883"/>
                  <a:pt x="3262" y="873"/>
                  <a:pt x="3259" y="863"/>
                </a:cubicBezTo>
                <a:cubicBezTo>
                  <a:pt x="3249" y="798"/>
                  <a:pt x="3260" y="792"/>
                  <a:pt x="3251" y="788"/>
                </a:cubicBezTo>
                <a:cubicBezTo>
                  <a:pt x="3244" y="752"/>
                  <a:pt x="3249" y="746"/>
                  <a:pt x="3247" y="741"/>
                </a:cubicBezTo>
                <a:cubicBezTo>
                  <a:pt x="3244" y="700"/>
                  <a:pt x="3249" y="689"/>
                  <a:pt x="3246" y="679"/>
                </a:cubicBezTo>
                <a:cubicBezTo>
                  <a:pt x="3246" y="644"/>
                  <a:pt x="3245" y="640"/>
                  <a:pt x="3247" y="635"/>
                </a:cubicBezTo>
                <a:cubicBezTo>
                  <a:pt x="3249" y="583"/>
                  <a:pt x="3251" y="573"/>
                  <a:pt x="3249" y="565"/>
                </a:cubicBezTo>
                <a:cubicBezTo>
                  <a:pt x="3256" y="516"/>
                  <a:pt x="3250" y="498"/>
                  <a:pt x="3256" y="479"/>
                </a:cubicBezTo>
                <a:cubicBezTo>
                  <a:pt x="3259" y="432"/>
                  <a:pt x="3256" y="428"/>
                  <a:pt x="3255" y="423"/>
                </a:cubicBezTo>
                <a:cubicBezTo>
                  <a:pt x="3245" y="515"/>
                  <a:pt x="3239" y="525"/>
                  <a:pt x="3243" y="534"/>
                </a:cubicBezTo>
                <a:cubicBezTo>
                  <a:pt x="3242" y="556"/>
                  <a:pt x="3238" y="559"/>
                  <a:pt x="3241" y="562"/>
                </a:cubicBezTo>
                <a:cubicBezTo>
                  <a:pt x="3245" y="605"/>
                  <a:pt x="3233" y="612"/>
                  <a:pt x="3236" y="616"/>
                </a:cubicBezTo>
                <a:cubicBezTo>
                  <a:pt x="3227" y="664"/>
                  <a:pt x="3220" y="676"/>
                  <a:pt x="3223" y="686"/>
                </a:cubicBezTo>
                <a:cubicBezTo>
                  <a:pt x="3219" y="765"/>
                  <a:pt x="3223" y="776"/>
                  <a:pt x="3218" y="788"/>
                </a:cubicBezTo>
                <a:cubicBezTo>
                  <a:pt x="3228" y="850"/>
                  <a:pt x="3221" y="855"/>
                  <a:pt x="3228" y="857"/>
                </a:cubicBezTo>
                <a:cubicBezTo>
                  <a:pt x="3231" y="895"/>
                  <a:pt x="3228" y="902"/>
                  <a:pt x="3233" y="908"/>
                </a:cubicBezTo>
                <a:cubicBezTo>
                  <a:pt x="3229" y="943"/>
                  <a:pt x="3231" y="947"/>
                  <a:pt x="3226" y="951"/>
                </a:cubicBezTo>
                <a:cubicBezTo>
                  <a:pt x="3233" y="1019"/>
                  <a:pt x="3235" y="1036"/>
                  <a:pt x="3232" y="1053"/>
                </a:cubicBezTo>
                <a:cubicBezTo>
                  <a:pt x="3238" y="1095"/>
                  <a:pt x="3241" y="1099"/>
                  <a:pt x="3241" y="1104"/>
                </a:cubicBezTo>
                <a:cubicBezTo>
                  <a:pt x="3231" y="1164"/>
                  <a:pt x="3234" y="1172"/>
                  <a:pt x="3229" y="1182"/>
                </a:cubicBezTo>
                <a:cubicBezTo>
                  <a:pt x="3221" y="1258"/>
                  <a:pt x="3219" y="1277"/>
                  <a:pt x="3212" y="1296"/>
                </a:cubicBezTo>
                <a:cubicBezTo>
                  <a:pt x="3204" y="1329"/>
                  <a:pt x="3200" y="1334"/>
                  <a:pt x="3205" y="1339"/>
                </a:cubicBezTo>
                <a:cubicBezTo>
                  <a:pt x="3190" y="1328"/>
                  <a:pt x="3191" y="1324"/>
                  <a:pt x="3194" y="1319"/>
                </a:cubicBezTo>
                <a:cubicBezTo>
                  <a:pt x="3201" y="1214"/>
                  <a:pt x="3206" y="1182"/>
                  <a:pt x="3202" y="1151"/>
                </a:cubicBezTo>
                <a:cubicBezTo>
                  <a:pt x="3196" y="1100"/>
                  <a:pt x="3199" y="1097"/>
                  <a:pt x="3198" y="1093"/>
                </a:cubicBezTo>
                <a:cubicBezTo>
                  <a:pt x="3203" y="1064"/>
                  <a:pt x="3189" y="1061"/>
                  <a:pt x="3197" y="1056"/>
                </a:cubicBezTo>
                <a:cubicBezTo>
                  <a:pt x="3188" y="1026"/>
                  <a:pt x="3194" y="1017"/>
                  <a:pt x="3189" y="1010"/>
                </a:cubicBezTo>
                <a:cubicBezTo>
                  <a:pt x="3184" y="979"/>
                  <a:pt x="3183" y="971"/>
                  <a:pt x="3180" y="963"/>
                </a:cubicBezTo>
                <a:cubicBezTo>
                  <a:pt x="3174" y="915"/>
                  <a:pt x="3187" y="908"/>
                  <a:pt x="3178" y="904"/>
                </a:cubicBezTo>
                <a:cubicBezTo>
                  <a:pt x="3178" y="837"/>
                  <a:pt x="3182" y="831"/>
                  <a:pt x="3178" y="827"/>
                </a:cubicBezTo>
                <a:cubicBezTo>
                  <a:pt x="3175" y="761"/>
                  <a:pt x="3177" y="740"/>
                  <a:pt x="3180" y="719"/>
                </a:cubicBezTo>
                <a:cubicBezTo>
                  <a:pt x="3184" y="648"/>
                  <a:pt x="3190" y="637"/>
                  <a:pt x="3188" y="627"/>
                </a:cubicBezTo>
                <a:cubicBezTo>
                  <a:pt x="3206" y="529"/>
                  <a:pt x="3210" y="523"/>
                  <a:pt x="3212" y="518"/>
                </a:cubicBezTo>
                <a:cubicBezTo>
                  <a:pt x="3215" y="478"/>
                  <a:pt x="3213" y="486"/>
                  <a:pt x="3213" y="493"/>
                </a:cubicBezTo>
                <a:cubicBezTo>
                  <a:pt x="3197" y="549"/>
                  <a:pt x="3191" y="558"/>
                  <a:pt x="3194" y="566"/>
                </a:cubicBezTo>
                <a:cubicBezTo>
                  <a:pt x="3172" y="693"/>
                  <a:pt x="3170" y="700"/>
                  <a:pt x="3170" y="708"/>
                </a:cubicBezTo>
                <a:cubicBezTo>
                  <a:pt x="3163" y="788"/>
                  <a:pt x="3167" y="818"/>
                  <a:pt x="3168" y="849"/>
                </a:cubicBezTo>
                <a:cubicBezTo>
                  <a:pt x="3172" y="944"/>
                  <a:pt x="3169" y="952"/>
                  <a:pt x="3171" y="960"/>
                </a:cubicBezTo>
                <a:cubicBezTo>
                  <a:pt x="3187" y="1035"/>
                  <a:pt x="3173" y="1051"/>
                  <a:pt x="3185" y="1062"/>
                </a:cubicBezTo>
                <a:cubicBezTo>
                  <a:pt x="3190" y="1094"/>
                  <a:pt x="3188" y="1097"/>
                  <a:pt x="3189" y="1101"/>
                </a:cubicBezTo>
                <a:cubicBezTo>
                  <a:pt x="3192" y="1176"/>
                  <a:pt x="3190" y="1185"/>
                  <a:pt x="3195" y="1193"/>
                </a:cubicBezTo>
                <a:cubicBezTo>
                  <a:pt x="3189" y="1228"/>
                  <a:pt x="3192" y="1232"/>
                  <a:pt x="3187" y="1238"/>
                </a:cubicBezTo>
                <a:cubicBezTo>
                  <a:pt x="3185" y="1275"/>
                  <a:pt x="3189" y="1295"/>
                  <a:pt x="3181" y="1317"/>
                </a:cubicBezTo>
                <a:cubicBezTo>
                  <a:pt x="3187" y="1274"/>
                  <a:pt x="3177" y="1271"/>
                  <a:pt x="3184" y="1265"/>
                </a:cubicBezTo>
                <a:cubicBezTo>
                  <a:pt x="3181" y="1218"/>
                  <a:pt x="3177" y="1215"/>
                  <a:pt x="3177" y="1212"/>
                </a:cubicBezTo>
                <a:cubicBezTo>
                  <a:pt x="3168" y="1153"/>
                  <a:pt x="3163" y="1148"/>
                  <a:pt x="3165" y="1141"/>
                </a:cubicBezTo>
                <a:cubicBezTo>
                  <a:pt x="3150" y="1077"/>
                  <a:pt x="3148" y="1065"/>
                  <a:pt x="3145" y="1053"/>
                </a:cubicBezTo>
                <a:cubicBezTo>
                  <a:pt x="3135" y="1005"/>
                  <a:pt x="3126" y="994"/>
                  <a:pt x="3127" y="981"/>
                </a:cubicBezTo>
                <a:cubicBezTo>
                  <a:pt x="3115" y="941"/>
                  <a:pt x="3113" y="935"/>
                  <a:pt x="3111" y="929"/>
                </a:cubicBezTo>
                <a:cubicBezTo>
                  <a:pt x="3102" y="864"/>
                  <a:pt x="3107" y="851"/>
                  <a:pt x="3103" y="839"/>
                </a:cubicBezTo>
                <a:cubicBezTo>
                  <a:pt x="3109" y="779"/>
                  <a:pt x="3104" y="773"/>
                  <a:pt x="3107" y="766"/>
                </a:cubicBezTo>
                <a:cubicBezTo>
                  <a:pt x="3102" y="711"/>
                  <a:pt x="3107" y="729"/>
                  <a:pt x="3099" y="749"/>
                </a:cubicBezTo>
                <a:cubicBezTo>
                  <a:pt x="3097" y="814"/>
                  <a:pt x="3095" y="823"/>
                  <a:pt x="3094" y="832"/>
                </a:cubicBezTo>
                <a:cubicBezTo>
                  <a:pt x="3101" y="937"/>
                  <a:pt x="3107" y="955"/>
                  <a:pt x="3111" y="973"/>
                </a:cubicBezTo>
                <a:cubicBezTo>
                  <a:pt x="3117" y="1018"/>
                  <a:pt x="3130" y="1021"/>
                  <a:pt x="3125" y="1027"/>
                </a:cubicBezTo>
                <a:cubicBezTo>
                  <a:pt x="3132" y="1062"/>
                  <a:pt x="3142" y="1071"/>
                  <a:pt x="3138" y="1081"/>
                </a:cubicBezTo>
                <a:cubicBezTo>
                  <a:pt x="3150" y="1143"/>
                  <a:pt x="3157" y="1149"/>
                  <a:pt x="3155" y="1155"/>
                </a:cubicBezTo>
                <a:cubicBezTo>
                  <a:pt x="3169" y="1248"/>
                  <a:pt x="3163" y="1254"/>
                  <a:pt x="3171" y="1258"/>
                </a:cubicBezTo>
                <a:cubicBezTo>
                  <a:pt x="3169" y="1318"/>
                  <a:pt x="3169" y="1323"/>
                  <a:pt x="3168" y="1329"/>
                </a:cubicBezTo>
                <a:cubicBezTo>
                  <a:pt x="3165" y="1389"/>
                  <a:pt x="3157" y="1396"/>
                  <a:pt x="3158" y="1401"/>
                </a:cubicBezTo>
                <a:cubicBezTo>
                  <a:pt x="3146" y="1441"/>
                  <a:pt x="3147" y="1455"/>
                  <a:pt x="3140" y="1453"/>
                </a:cubicBezTo>
                <a:cubicBezTo>
                  <a:pt x="3150" y="1368"/>
                  <a:pt x="3151" y="1358"/>
                  <a:pt x="3146" y="1349"/>
                </a:cubicBezTo>
                <a:cubicBezTo>
                  <a:pt x="3139" y="1285"/>
                  <a:pt x="3151" y="1278"/>
                  <a:pt x="3144" y="1274"/>
                </a:cubicBezTo>
                <a:cubicBezTo>
                  <a:pt x="3144" y="1255"/>
                  <a:pt x="3149" y="1250"/>
                  <a:pt x="3145" y="1245"/>
                </a:cubicBezTo>
                <a:cubicBezTo>
                  <a:pt x="3130" y="1166"/>
                  <a:pt x="3132" y="1161"/>
                  <a:pt x="3132" y="1156"/>
                </a:cubicBezTo>
                <a:cubicBezTo>
                  <a:pt x="3122" y="1123"/>
                  <a:pt x="3127" y="1117"/>
                  <a:pt x="3122" y="1112"/>
                </a:cubicBezTo>
                <a:cubicBezTo>
                  <a:pt x="3108" y="1076"/>
                  <a:pt x="3112" y="1073"/>
                  <a:pt x="3110" y="1070"/>
                </a:cubicBezTo>
                <a:cubicBezTo>
                  <a:pt x="3090" y="992"/>
                  <a:pt x="3087" y="987"/>
                  <a:pt x="3085" y="983"/>
                </a:cubicBezTo>
                <a:cubicBezTo>
                  <a:pt x="3078" y="933"/>
                  <a:pt x="3076" y="927"/>
                  <a:pt x="3077" y="922"/>
                </a:cubicBezTo>
                <a:cubicBezTo>
                  <a:pt x="3079" y="845"/>
                  <a:pt x="3081" y="819"/>
                  <a:pt x="3084" y="792"/>
                </a:cubicBezTo>
                <a:cubicBezTo>
                  <a:pt x="3090" y="720"/>
                  <a:pt x="3087" y="729"/>
                  <a:pt x="3091" y="736"/>
                </a:cubicBezTo>
                <a:cubicBezTo>
                  <a:pt x="3078" y="779"/>
                  <a:pt x="3079" y="783"/>
                  <a:pt x="3077" y="787"/>
                </a:cubicBezTo>
                <a:cubicBezTo>
                  <a:pt x="3065" y="878"/>
                  <a:pt x="3069" y="894"/>
                  <a:pt x="3063" y="911"/>
                </a:cubicBezTo>
                <a:cubicBezTo>
                  <a:pt x="3069" y="952"/>
                  <a:pt x="3069" y="956"/>
                  <a:pt x="3070" y="960"/>
                </a:cubicBezTo>
                <a:cubicBezTo>
                  <a:pt x="3089" y="1043"/>
                  <a:pt x="3092" y="1051"/>
                  <a:pt x="3096" y="1060"/>
                </a:cubicBezTo>
                <a:cubicBezTo>
                  <a:pt x="3108" y="1126"/>
                  <a:pt x="3117" y="1129"/>
                  <a:pt x="3113" y="1134"/>
                </a:cubicBezTo>
                <a:cubicBezTo>
                  <a:pt x="3128" y="1175"/>
                  <a:pt x="3121" y="1180"/>
                  <a:pt x="3126" y="1184"/>
                </a:cubicBezTo>
                <a:cubicBezTo>
                  <a:pt x="3136" y="1226"/>
                  <a:pt x="3130" y="1231"/>
                  <a:pt x="3131" y="1235"/>
                </a:cubicBezTo>
                <a:cubicBezTo>
                  <a:pt x="3134" y="1290"/>
                  <a:pt x="3134" y="1294"/>
                  <a:pt x="3133" y="1299"/>
                </a:cubicBezTo>
                <a:cubicBezTo>
                  <a:pt x="3129" y="1306"/>
                  <a:pt x="3135" y="1302"/>
                  <a:pt x="3129" y="1299"/>
                </a:cubicBezTo>
                <a:cubicBezTo>
                  <a:pt x="3119" y="1252"/>
                  <a:pt x="3109" y="1239"/>
                  <a:pt x="3106" y="1224"/>
                </a:cubicBezTo>
                <a:cubicBezTo>
                  <a:pt x="3078" y="1167"/>
                  <a:pt x="3078" y="1152"/>
                  <a:pt x="3066" y="1138"/>
                </a:cubicBezTo>
                <a:cubicBezTo>
                  <a:pt x="3050" y="1074"/>
                  <a:pt x="3046" y="1057"/>
                  <a:pt x="3046" y="1040"/>
                </a:cubicBezTo>
                <a:cubicBezTo>
                  <a:pt x="3035" y="972"/>
                  <a:pt x="3034" y="955"/>
                  <a:pt x="3032" y="938"/>
                </a:cubicBezTo>
                <a:cubicBezTo>
                  <a:pt x="3026" y="930"/>
                  <a:pt x="3027" y="937"/>
                  <a:pt x="3022" y="946"/>
                </a:cubicBezTo>
                <a:cubicBezTo>
                  <a:pt x="3033" y="1023"/>
                  <a:pt x="3031" y="1031"/>
                  <a:pt x="3031" y="1040"/>
                </a:cubicBezTo>
                <a:cubicBezTo>
                  <a:pt x="3035" y="1078"/>
                  <a:pt x="3045" y="1081"/>
                  <a:pt x="3040" y="1086"/>
                </a:cubicBezTo>
                <a:cubicBezTo>
                  <a:pt x="3049" y="1118"/>
                  <a:pt x="3053" y="1126"/>
                  <a:pt x="3055" y="1134"/>
                </a:cubicBezTo>
                <a:cubicBezTo>
                  <a:pt x="3080" y="1186"/>
                  <a:pt x="3074" y="1195"/>
                  <a:pt x="3083" y="1202"/>
                </a:cubicBezTo>
                <a:cubicBezTo>
                  <a:pt x="3109" y="1254"/>
                  <a:pt x="3102" y="1264"/>
                  <a:pt x="3111" y="1271"/>
                </a:cubicBezTo>
                <a:cubicBezTo>
                  <a:pt x="3116" y="1309"/>
                  <a:pt x="3125" y="1319"/>
                  <a:pt x="3117" y="1316"/>
                </a:cubicBezTo>
                <a:cubicBezTo>
                  <a:pt x="3103" y="1276"/>
                  <a:pt x="3095" y="1267"/>
                  <a:pt x="3092" y="1257"/>
                </a:cubicBezTo>
                <a:cubicBezTo>
                  <a:pt x="3057" y="1179"/>
                  <a:pt x="3038" y="1161"/>
                  <a:pt x="3039" y="1140"/>
                </a:cubicBezTo>
                <a:cubicBezTo>
                  <a:pt x="3025" y="1089"/>
                  <a:pt x="3031" y="1082"/>
                  <a:pt x="3024" y="1078"/>
                </a:cubicBezTo>
                <a:cubicBezTo>
                  <a:pt x="3025" y="1131"/>
                  <a:pt x="3027" y="1138"/>
                  <a:pt x="3031" y="1145"/>
                </a:cubicBezTo>
                <a:cubicBezTo>
                  <a:pt x="3045" y="1237"/>
                  <a:pt x="3045" y="1259"/>
                  <a:pt x="3052" y="1281"/>
                </a:cubicBezTo>
                <a:cubicBezTo>
                  <a:pt x="3067" y="1333"/>
                  <a:pt x="3072" y="1336"/>
                  <a:pt x="3070" y="1338"/>
                </a:cubicBezTo>
                <a:cubicBezTo>
                  <a:pt x="3085" y="1370"/>
                  <a:pt x="3084" y="1376"/>
                  <a:pt x="3085" y="1382"/>
                </a:cubicBezTo>
                <a:cubicBezTo>
                  <a:pt x="3099" y="1427"/>
                  <a:pt x="3097" y="1439"/>
                  <a:pt x="3098" y="1451"/>
                </a:cubicBezTo>
                <a:cubicBezTo>
                  <a:pt x="3103" y="1502"/>
                  <a:pt x="3091" y="1509"/>
                  <a:pt x="3099" y="1513"/>
                </a:cubicBezTo>
                <a:cubicBezTo>
                  <a:pt x="3085" y="1572"/>
                  <a:pt x="3084" y="1577"/>
                  <a:pt x="3079" y="1581"/>
                </a:cubicBezTo>
                <a:cubicBezTo>
                  <a:pt x="3072" y="1591"/>
                  <a:pt x="3073" y="1589"/>
                  <a:pt x="3073" y="1587"/>
                </a:cubicBezTo>
                <a:cubicBezTo>
                  <a:pt x="3075" y="1545"/>
                  <a:pt x="3082" y="1541"/>
                  <a:pt x="3079" y="1538"/>
                </a:cubicBezTo>
                <a:cubicBezTo>
                  <a:pt x="3081" y="1487"/>
                  <a:pt x="3084" y="1472"/>
                  <a:pt x="3079" y="1457"/>
                </a:cubicBezTo>
                <a:cubicBezTo>
                  <a:pt x="3063" y="1375"/>
                  <a:pt x="3054" y="1366"/>
                  <a:pt x="3054" y="1355"/>
                </a:cubicBezTo>
                <a:cubicBezTo>
                  <a:pt x="3038" y="1309"/>
                  <a:pt x="3038" y="1296"/>
                  <a:pt x="3030" y="1301"/>
                </a:cubicBezTo>
                <a:cubicBezTo>
                  <a:pt x="3035" y="1339"/>
                  <a:pt x="3043" y="1347"/>
                  <a:pt x="3042" y="1357"/>
                </a:cubicBezTo>
                <a:cubicBezTo>
                  <a:pt x="3060" y="1423"/>
                  <a:pt x="3066" y="1432"/>
                  <a:pt x="3064" y="1443"/>
                </a:cubicBezTo>
                <a:cubicBezTo>
                  <a:pt x="3070" y="1512"/>
                  <a:pt x="3065" y="1522"/>
                  <a:pt x="3066" y="1532"/>
                </a:cubicBezTo>
                <a:cubicBezTo>
                  <a:pt x="3061" y="1570"/>
                  <a:pt x="3061" y="1578"/>
                  <a:pt x="3060" y="1587"/>
                </a:cubicBezTo>
                <a:cubicBezTo>
                  <a:pt x="3040" y="1632"/>
                  <a:pt x="3036" y="1627"/>
                  <a:pt x="3035" y="1621"/>
                </a:cubicBezTo>
                <a:cubicBezTo>
                  <a:pt x="3043" y="1586"/>
                  <a:pt x="3043" y="1584"/>
                  <a:pt x="3042" y="1582"/>
                </a:cubicBezTo>
                <a:cubicBezTo>
                  <a:pt x="3036" y="1582"/>
                  <a:pt x="3034" y="1584"/>
                  <a:pt x="3031" y="1587"/>
                </a:cubicBezTo>
                <a:cubicBezTo>
                  <a:pt x="3023" y="1596"/>
                  <a:pt x="3020" y="1592"/>
                  <a:pt x="3016" y="1587"/>
                </a:cubicBezTo>
                <a:cubicBezTo>
                  <a:pt x="2967" y="1552"/>
                  <a:pt x="2974" y="1564"/>
                  <a:pt x="2989" y="1575"/>
                </a:cubicBezTo>
                <a:cubicBezTo>
                  <a:pt x="2989" y="1588"/>
                  <a:pt x="2990" y="1589"/>
                  <a:pt x="2989" y="1590"/>
                </a:cubicBezTo>
                <a:cubicBezTo>
                  <a:pt x="3003" y="1622"/>
                  <a:pt x="3005" y="1626"/>
                  <a:pt x="3005" y="1631"/>
                </a:cubicBezTo>
                <a:cubicBezTo>
                  <a:pt x="2978" y="1732"/>
                  <a:pt x="2973" y="1741"/>
                  <a:pt x="2966" y="1750"/>
                </a:cubicBezTo>
                <a:cubicBezTo>
                  <a:pt x="2976" y="1791"/>
                  <a:pt x="2980" y="1771"/>
                  <a:pt x="2989" y="1782"/>
                </a:cubicBezTo>
                <a:cubicBezTo>
                  <a:pt x="3002" y="1755"/>
                  <a:pt x="3010" y="1760"/>
                  <a:pt x="3016" y="1756"/>
                </a:cubicBezTo>
                <a:cubicBezTo>
                  <a:pt x="3024" y="1731"/>
                  <a:pt x="3029" y="1727"/>
                  <a:pt x="3034" y="1723"/>
                </a:cubicBezTo>
                <a:cubicBezTo>
                  <a:pt x="3073" y="1687"/>
                  <a:pt x="3079" y="1674"/>
                  <a:pt x="3088" y="1675"/>
                </a:cubicBezTo>
                <a:cubicBezTo>
                  <a:pt x="3144" y="1654"/>
                  <a:pt x="3154" y="1661"/>
                  <a:pt x="3161" y="1651"/>
                </a:cubicBezTo>
                <a:cubicBezTo>
                  <a:pt x="3114" y="1654"/>
                  <a:pt x="3107" y="1650"/>
                  <a:pt x="3102" y="1657"/>
                </a:cubicBezTo>
                <a:cubicBezTo>
                  <a:pt x="3060" y="1671"/>
                  <a:pt x="3055" y="1686"/>
                  <a:pt x="3047" y="1681"/>
                </a:cubicBezTo>
                <a:cubicBezTo>
                  <a:pt x="3082" y="1640"/>
                  <a:pt x="3090" y="1637"/>
                  <a:pt x="3098" y="1629"/>
                </a:cubicBezTo>
                <a:cubicBezTo>
                  <a:pt x="3130" y="1613"/>
                  <a:pt x="3134" y="1608"/>
                  <a:pt x="3138" y="1604"/>
                </a:cubicBezTo>
                <a:cubicBezTo>
                  <a:pt x="3173" y="1585"/>
                  <a:pt x="3176" y="1583"/>
                  <a:pt x="3178" y="1580"/>
                </a:cubicBezTo>
                <a:cubicBezTo>
                  <a:pt x="3259" y="1554"/>
                  <a:pt x="3272" y="1554"/>
                  <a:pt x="3283" y="1547"/>
                </a:cubicBezTo>
                <a:cubicBezTo>
                  <a:pt x="3332" y="1540"/>
                  <a:pt x="3344" y="1534"/>
                  <a:pt x="3356" y="1533"/>
                </a:cubicBezTo>
                <a:cubicBezTo>
                  <a:pt x="3432" y="1521"/>
                  <a:pt x="3434" y="1516"/>
                  <a:pt x="3437" y="1518"/>
                </a:cubicBezTo>
                <a:cubicBezTo>
                  <a:pt x="3470" y="1511"/>
                  <a:pt x="3475" y="1508"/>
                  <a:pt x="3480" y="1503"/>
                </a:cubicBezTo>
                <a:cubicBezTo>
                  <a:pt x="3518" y="1495"/>
                  <a:pt x="3532" y="1496"/>
                  <a:pt x="3528" y="1489"/>
                </a:cubicBezTo>
                <a:cubicBezTo>
                  <a:pt x="3494" y="1499"/>
                  <a:pt x="3490" y="1500"/>
                  <a:pt x="3486" y="1500"/>
                </a:cubicBezTo>
                <a:cubicBezTo>
                  <a:pt x="3429" y="1509"/>
                  <a:pt x="3415" y="1514"/>
                  <a:pt x="3401" y="1516"/>
                </a:cubicBezTo>
                <a:cubicBezTo>
                  <a:pt x="3352" y="1523"/>
                  <a:pt x="3345" y="1522"/>
                  <a:pt x="3339" y="1527"/>
                </a:cubicBezTo>
                <a:cubicBezTo>
                  <a:pt x="3303" y="1531"/>
                  <a:pt x="3300" y="1536"/>
                  <a:pt x="3296" y="1531"/>
                </a:cubicBezTo>
                <a:cubicBezTo>
                  <a:pt x="3260" y="1542"/>
                  <a:pt x="3247" y="1550"/>
                  <a:pt x="3232" y="1552"/>
                </a:cubicBezTo>
                <a:cubicBezTo>
                  <a:pt x="3151" y="1588"/>
                  <a:pt x="3150" y="1589"/>
                  <a:pt x="3149" y="1591"/>
                </a:cubicBezTo>
                <a:cubicBezTo>
                  <a:pt x="3109" y="1607"/>
                  <a:pt x="3105" y="1612"/>
                  <a:pt x="3100" y="1612"/>
                </a:cubicBezTo>
                <a:cubicBezTo>
                  <a:pt x="3147" y="1576"/>
                  <a:pt x="3155" y="1565"/>
                  <a:pt x="3164" y="1566"/>
                </a:cubicBezTo>
                <a:cubicBezTo>
                  <a:pt x="3195" y="1548"/>
                  <a:pt x="3200" y="1549"/>
                  <a:pt x="3205" y="1546"/>
                </a:cubicBezTo>
                <a:cubicBezTo>
                  <a:pt x="3250" y="1525"/>
                  <a:pt x="3255" y="1530"/>
                  <a:pt x="3260" y="1526"/>
                </a:cubicBezTo>
                <a:cubicBezTo>
                  <a:pt x="3321" y="1512"/>
                  <a:pt x="3340" y="1513"/>
                  <a:pt x="3359" y="1510"/>
                </a:cubicBezTo>
                <a:cubicBezTo>
                  <a:pt x="3391" y="1511"/>
                  <a:pt x="3395" y="1505"/>
                  <a:pt x="3400" y="1508"/>
                </a:cubicBezTo>
                <a:cubicBezTo>
                  <a:pt x="3452" y="1499"/>
                  <a:pt x="3462" y="1502"/>
                  <a:pt x="3471" y="1496"/>
                </a:cubicBezTo>
                <a:cubicBezTo>
                  <a:pt x="3560" y="1477"/>
                  <a:pt x="3564" y="1474"/>
                  <a:pt x="3569" y="1472"/>
                </a:cubicBezTo>
                <a:cubicBezTo>
                  <a:pt x="3539" y="1473"/>
                  <a:pt x="3528" y="1480"/>
                  <a:pt x="3516" y="1480"/>
                </a:cubicBezTo>
                <a:cubicBezTo>
                  <a:pt x="3477" y="1491"/>
                  <a:pt x="3471" y="1485"/>
                  <a:pt x="3466" y="1493"/>
                </a:cubicBezTo>
                <a:cubicBezTo>
                  <a:pt x="3437" y="1497"/>
                  <a:pt x="3434" y="1496"/>
                  <a:pt x="3432" y="1496"/>
                </a:cubicBezTo>
                <a:cubicBezTo>
                  <a:pt x="3391" y="1502"/>
                  <a:pt x="3384" y="1498"/>
                  <a:pt x="3378" y="1499"/>
                </a:cubicBezTo>
                <a:cubicBezTo>
                  <a:pt x="3294" y="1503"/>
                  <a:pt x="3291" y="1512"/>
                  <a:pt x="3286" y="1509"/>
                </a:cubicBezTo>
                <a:cubicBezTo>
                  <a:pt x="3243" y="1517"/>
                  <a:pt x="3242" y="1522"/>
                  <a:pt x="3241" y="1522"/>
                </a:cubicBezTo>
                <a:cubicBezTo>
                  <a:pt x="3214" y="1534"/>
                  <a:pt x="3210" y="1532"/>
                  <a:pt x="3207" y="1533"/>
                </a:cubicBezTo>
                <a:cubicBezTo>
                  <a:pt x="3167" y="1545"/>
                  <a:pt x="3165" y="1562"/>
                  <a:pt x="3160" y="1552"/>
                </a:cubicBezTo>
                <a:cubicBezTo>
                  <a:pt x="3131" y="1565"/>
                  <a:pt x="3137" y="1559"/>
                  <a:pt x="3143" y="1550"/>
                </a:cubicBezTo>
                <a:cubicBezTo>
                  <a:pt x="3216" y="1516"/>
                  <a:pt x="3225" y="1507"/>
                  <a:pt x="3237" y="1508"/>
                </a:cubicBezTo>
                <a:cubicBezTo>
                  <a:pt x="3300" y="1485"/>
                  <a:pt x="3308" y="1484"/>
                  <a:pt x="3316" y="1485"/>
                </a:cubicBezTo>
                <a:cubicBezTo>
                  <a:pt x="3356" y="1472"/>
                  <a:pt x="3363" y="1480"/>
                  <a:pt x="3366" y="1472"/>
                </a:cubicBezTo>
                <a:cubicBezTo>
                  <a:pt x="3420" y="1459"/>
                  <a:pt x="3425" y="1466"/>
                  <a:pt x="3429" y="1465"/>
                </a:cubicBezTo>
                <a:cubicBezTo>
                  <a:pt x="3484" y="1456"/>
                  <a:pt x="3500" y="1455"/>
                  <a:pt x="3517" y="1455"/>
                </a:cubicBezTo>
                <a:cubicBezTo>
                  <a:pt x="3558" y="1449"/>
                  <a:pt x="3562" y="1443"/>
                  <a:pt x="3567" y="1446"/>
                </a:cubicBezTo>
                <a:cubicBezTo>
                  <a:pt x="3707" y="1409"/>
                  <a:pt x="3714" y="1413"/>
                  <a:pt x="3720" y="1412"/>
                </a:cubicBezTo>
                <a:cubicBezTo>
                  <a:pt x="3698" y="1402"/>
                  <a:pt x="3687" y="1414"/>
                  <a:pt x="3681" y="1401"/>
                </a:cubicBezTo>
                <a:cubicBezTo>
                  <a:pt x="3636" y="1406"/>
                  <a:pt x="3631" y="1409"/>
                  <a:pt x="3626" y="1407"/>
                </a:cubicBezTo>
                <a:cubicBezTo>
                  <a:pt x="3510" y="1407"/>
                  <a:pt x="3506" y="1412"/>
                  <a:pt x="3500" y="1410"/>
                </a:cubicBezTo>
                <a:cubicBezTo>
                  <a:pt x="3482" y="1414"/>
                  <a:pt x="3476" y="1409"/>
                  <a:pt x="3471" y="1409"/>
                </a:cubicBezTo>
                <a:cubicBezTo>
                  <a:pt x="3384" y="1419"/>
                  <a:pt x="3365" y="1422"/>
                  <a:pt x="3347" y="1424"/>
                </a:cubicBezTo>
                <a:cubicBezTo>
                  <a:pt x="3319" y="1429"/>
                  <a:pt x="3317" y="1430"/>
                  <a:pt x="3315" y="1433"/>
                </a:cubicBezTo>
                <a:cubicBezTo>
                  <a:pt x="3283" y="1437"/>
                  <a:pt x="3275" y="1444"/>
                  <a:pt x="3265" y="1446"/>
                </a:cubicBezTo>
                <a:cubicBezTo>
                  <a:pt x="3249" y="1446"/>
                  <a:pt x="3257" y="1444"/>
                  <a:pt x="3264" y="1438"/>
                </a:cubicBezTo>
                <a:cubicBezTo>
                  <a:pt x="3294" y="1429"/>
                  <a:pt x="3299" y="1423"/>
                  <a:pt x="3306" y="1426"/>
                </a:cubicBezTo>
                <a:cubicBezTo>
                  <a:pt x="3339" y="1418"/>
                  <a:pt x="3351" y="1414"/>
                  <a:pt x="3364" y="1412"/>
                </a:cubicBezTo>
                <a:cubicBezTo>
                  <a:pt x="3408" y="1402"/>
                  <a:pt x="3414" y="1401"/>
                  <a:pt x="3420" y="1400"/>
                </a:cubicBezTo>
                <a:cubicBezTo>
                  <a:pt x="3466" y="1399"/>
                  <a:pt x="3471" y="1383"/>
                  <a:pt x="3479" y="1390"/>
                </a:cubicBezTo>
                <a:cubicBezTo>
                  <a:pt x="3541" y="1372"/>
                  <a:pt x="3548" y="1369"/>
                  <a:pt x="3555" y="1371"/>
                </a:cubicBezTo>
                <a:cubicBezTo>
                  <a:pt x="3674" y="1330"/>
                  <a:pt x="3680" y="1333"/>
                  <a:pt x="3686" y="1328"/>
                </a:cubicBezTo>
                <a:cubicBezTo>
                  <a:pt x="3727" y="1315"/>
                  <a:pt x="3729" y="1307"/>
                  <a:pt x="3733" y="1309"/>
                </a:cubicBezTo>
                <a:cubicBezTo>
                  <a:pt x="3766" y="1289"/>
                  <a:pt x="3774" y="1295"/>
                  <a:pt x="3779" y="1286"/>
                </a:cubicBezTo>
                <a:cubicBezTo>
                  <a:pt x="3822" y="1268"/>
                  <a:pt x="3827" y="1256"/>
                  <a:pt x="3833" y="1258"/>
                </a:cubicBezTo>
                <a:cubicBezTo>
                  <a:pt x="3840" y="1236"/>
                  <a:pt x="3839" y="1236"/>
                  <a:pt x="3839" y="1237"/>
                </a:cubicBezTo>
                <a:cubicBezTo>
                  <a:pt x="3786" y="1263"/>
                  <a:pt x="3778" y="1262"/>
                  <a:pt x="3771" y="1269"/>
                </a:cubicBezTo>
                <a:cubicBezTo>
                  <a:pt x="3717" y="1285"/>
                  <a:pt x="3710" y="1294"/>
                  <a:pt x="3702" y="1293"/>
                </a:cubicBezTo>
                <a:cubicBezTo>
                  <a:pt x="3665" y="1312"/>
                  <a:pt x="3660" y="1304"/>
                  <a:pt x="3656" y="1309"/>
                </a:cubicBezTo>
                <a:cubicBezTo>
                  <a:pt x="3605" y="1328"/>
                  <a:pt x="3601" y="1331"/>
                  <a:pt x="3597" y="1330"/>
                </a:cubicBezTo>
                <a:cubicBezTo>
                  <a:pt x="3570" y="1332"/>
                  <a:pt x="3568" y="1342"/>
                  <a:pt x="3563" y="1337"/>
                </a:cubicBezTo>
                <a:cubicBezTo>
                  <a:pt x="3522" y="1343"/>
                  <a:pt x="3519" y="1351"/>
                  <a:pt x="3515" y="1348"/>
                </a:cubicBezTo>
                <a:cubicBezTo>
                  <a:pt x="3477" y="1360"/>
                  <a:pt x="3463" y="1361"/>
                  <a:pt x="3449" y="1367"/>
                </a:cubicBezTo>
                <a:cubicBezTo>
                  <a:pt x="3421" y="1369"/>
                  <a:pt x="3414" y="1377"/>
                  <a:pt x="3407" y="1375"/>
                </a:cubicBezTo>
                <a:cubicBezTo>
                  <a:pt x="3378" y="1374"/>
                  <a:pt x="3372" y="1388"/>
                  <a:pt x="3364" y="1383"/>
                </a:cubicBezTo>
                <a:cubicBezTo>
                  <a:pt x="3295" y="1401"/>
                  <a:pt x="3288" y="1407"/>
                  <a:pt x="3281" y="1411"/>
                </a:cubicBezTo>
                <a:cubicBezTo>
                  <a:pt x="3192" y="1448"/>
                  <a:pt x="3185" y="1451"/>
                  <a:pt x="3177" y="1452"/>
                </a:cubicBezTo>
                <a:cubicBezTo>
                  <a:pt x="3158" y="1444"/>
                  <a:pt x="3171" y="1453"/>
                  <a:pt x="3176" y="1444"/>
                </a:cubicBezTo>
                <a:cubicBezTo>
                  <a:pt x="3331" y="1367"/>
                  <a:pt x="3340" y="1360"/>
                  <a:pt x="3350" y="1358"/>
                </a:cubicBezTo>
                <a:cubicBezTo>
                  <a:pt x="3403" y="1338"/>
                  <a:pt x="3409" y="1345"/>
                  <a:pt x="3414" y="1337"/>
                </a:cubicBezTo>
                <a:cubicBezTo>
                  <a:pt x="3530" y="1316"/>
                  <a:pt x="3551" y="1310"/>
                  <a:pt x="3573" y="1304"/>
                </a:cubicBezTo>
                <a:cubicBezTo>
                  <a:pt x="3640" y="1286"/>
                  <a:pt x="3645" y="1281"/>
                  <a:pt x="3650" y="1279"/>
                </a:cubicBezTo>
                <a:cubicBezTo>
                  <a:pt x="3684" y="1263"/>
                  <a:pt x="3698" y="1270"/>
                  <a:pt x="3693" y="1261"/>
                </a:cubicBezTo>
                <a:cubicBezTo>
                  <a:pt x="3650" y="1274"/>
                  <a:pt x="3639" y="1279"/>
                  <a:pt x="3627" y="1280"/>
                </a:cubicBezTo>
                <a:cubicBezTo>
                  <a:pt x="3572" y="1302"/>
                  <a:pt x="3565" y="1293"/>
                  <a:pt x="3560" y="1302"/>
                </a:cubicBezTo>
                <a:cubicBezTo>
                  <a:pt x="3496" y="1309"/>
                  <a:pt x="3490" y="1312"/>
                  <a:pt x="3482" y="1309"/>
                </a:cubicBezTo>
                <a:cubicBezTo>
                  <a:pt x="3417" y="1323"/>
                  <a:pt x="3411" y="1330"/>
                  <a:pt x="3404" y="1326"/>
                </a:cubicBezTo>
                <a:cubicBezTo>
                  <a:pt x="3435" y="1314"/>
                  <a:pt x="3438" y="1313"/>
                  <a:pt x="3442" y="1314"/>
                </a:cubicBezTo>
                <a:cubicBezTo>
                  <a:pt x="3523" y="1286"/>
                  <a:pt x="3530" y="1288"/>
                  <a:pt x="3537" y="1284"/>
                </a:cubicBezTo>
                <a:cubicBezTo>
                  <a:pt x="3563" y="1277"/>
                  <a:pt x="3570" y="1281"/>
                  <a:pt x="3575" y="1277"/>
                </a:cubicBezTo>
                <a:cubicBezTo>
                  <a:pt x="3602" y="1268"/>
                  <a:pt x="3609" y="1275"/>
                  <a:pt x="3615" y="1267"/>
                </a:cubicBezTo>
                <a:cubicBezTo>
                  <a:pt x="3681" y="1258"/>
                  <a:pt x="3688" y="1257"/>
                  <a:pt x="3694" y="1254"/>
                </a:cubicBezTo>
                <a:cubicBezTo>
                  <a:pt x="3708" y="1255"/>
                  <a:pt x="3697" y="1259"/>
                  <a:pt x="3702" y="1264"/>
                </a:cubicBezTo>
                <a:cubicBezTo>
                  <a:pt x="3723" y="1250"/>
                  <a:pt x="3726" y="1252"/>
                  <a:pt x="3728" y="1248"/>
                </a:cubicBezTo>
                <a:cubicBezTo>
                  <a:pt x="3825" y="1221"/>
                  <a:pt x="3833" y="1221"/>
                  <a:pt x="3840" y="1218"/>
                </a:cubicBezTo>
                <a:cubicBezTo>
                  <a:pt x="3833" y="1218"/>
                  <a:pt x="3828" y="1214"/>
                  <a:pt x="3824" y="1218"/>
                </a:cubicBezTo>
                <a:cubicBezTo>
                  <a:pt x="3785" y="1224"/>
                  <a:pt x="3777" y="1236"/>
                  <a:pt x="3766" y="1232"/>
                </a:cubicBezTo>
                <a:cubicBezTo>
                  <a:pt x="3701" y="1249"/>
                  <a:pt x="3696" y="1247"/>
                  <a:pt x="3691" y="1249"/>
                </a:cubicBezTo>
                <a:cubicBezTo>
                  <a:pt x="3670" y="1248"/>
                  <a:pt x="3666" y="1254"/>
                  <a:pt x="3661" y="1251"/>
                </a:cubicBezTo>
                <a:cubicBezTo>
                  <a:pt x="3609" y="1256"/>
                  <a:pt x="3605" y="1262"/>
                  <a:pt x="3600" y="1263"/>
                </a:cubicBezTo>
                <a:cubicBezTo>
                  <a:pt x="3574" y="1268"/>
                  <a:pt x="3564" y="1271"/>
                  <a:pt x="3553" y="1268"/>
                </a:cubicBezTo>
                <a:cubicBezTo>
                  <a:pt x="3523" y="1281"/>
                  <a:pt x="3519" y="1278"/>
                  <a:pt x="3515" y="1279"/>
                </a:cubicBezTo>
                <a:cubicBezTo>
                  <a:pt x="3489" y="1284"/>
                  <a:pt x="3483" y="1291"/>
                  <a:pt x="3475" y="1285"/>
                </a:cubicBezTo>
                <a:cubicBezTo>
                  <a:pt x="3398" y="1315"/>
                  <a:pt x="3393" y="1319"/>
                  <a:pt x="3386" y="1316"/>
                </a:cubicBezTo>
                <a:cubicBezTo>
                  <a:pt x="3319" y="1338"/>
                  <a:pt x="3307" y="1346"/>
                  <a:pt x="3295" y="1349"/>
                </a:cubicBezTo>
                <a:cubicBezTo>
                  <a:pt x="3238" y="1382"/>
                  <a:pt x="3231" y="1378"/>
                  <a:pt x="3226" y="1387"/>
                </a:cubicBezTo>
                <a:cubicBezTo>
                  <a:pt x="3220" y="1395"/>
                  <a:pt x="3225" y="1397"/>
                  <a:pt x="3229" y="1393"/>
                </a:cubicBezTo>
                <a:cubicBezTo>
                  <a:pt x="3260" y="1385"/>
                  <a:pt x="3263" y="1372"/>
                  <a:pt x="3268" y="1375"/>
                </a:cubicBezTo>
                <a:cubicBezTo>
                  <a:pt x="3357" y="1337"/>
                  <a:pt x="3366" y="1334"/>
                  <a:pt x="3376" y="1334"/>
                </a:cubicBezTo>
                <a:cubicBezTo>
                  <a:pt x="3398" y="1329"/>
                  <a:pt x="3402" y="1326"/>
                  <a:pt x="3400" y="1330"/>
                </a:cubicBezTo>
                <a:cubicBezTo>
                  <a:pt x="3369" y="1340"/>
                  <a:pt x="3360" y="1340"/>
                  <a:pt x="3353" y="1345"/>
                </a:cubicBezTo>
                <a:cubicBezTo>
                  <a:pt x="3313" y="1357"/>
                  <a:pt x="3310" y="1367"/>
                  <a:pt x="3306" y="1364"/>
                </a:cubicBezTo>
                <a:cubicBezTo>
                  <a:pt x="3275" y="1379"/>
                  <a:pt x="3267" y="1381"/>
                  <a:pt x="3259" y="1387"/>
                </a:cubicBezTo>
                <a:cubicBezTo>
                  <a:pt x="3231" y="1393"/>
                  <a:pt x="3229" y="1409"/>
                  <a:pt x="3224" y="1404"/>
                </a:cubicBezTo>
                <a:cubicBezTo>
                  <a:pt x="3200" y="1417"/>
                  <a:pt x="3196" y="1425"/>
                  <a:pt x="3190" y="1425"/>
                </a:cubicBezTo>
                <a:cubicBezTo>
                  <a:pt x="3183" y="1406"/>
                  <a:pt x="3189" y="1400"/>
                  <a:pt x="3188" y="1395"/>
                </a:cubicBezTo>
                <a:cubicBezTo>
                  <a:pt x="3214" y="1373"/>
                  <a:pt x="3222" y="1372"/>
                  <a:pt x="3229" y="1364"/>
                </a:cubicBezTo>
                <a:cubicBezTo>
                  <a:pt x="3257" y="1339"/>
                  <a:pt x="3261" y="1337"/>
                  <a:pt x="3264" y="1332"/>
                </a:cubicBezTo>
                <a:cubicBezTo>
                  <a:pt x="3312" y="1304"/>
                  <a:pt x="3316" y="1301"/>
                  <a:pt x="3320" y="1302"/>
                </a:cubicBezTo>
                <a:cubicBezTo>
                  <a:pt x="3383" y="1267"/>
                  <a:pt x="3392" y="1272"/>
                  <a:pt x="3400" y="1264"/>
                </a:cubicBezTo>
                <a:cubicBezTo>
                  <a:pt x="3427" y="1255"/>
                  <a:pt x="3430" y="1253"/>
                  <a:pt x="3433" y="1253"/>
                </a:cubicBezTo>
                <a:cubicBezTo>
                  <a:pt x="3462" y="1248"/>
                  <a:pt x="3465" y="1240"/>
                  <a:pt x="3469" y="1240"/>
                </a:cubicBezTo>
                <a:cubicBezTo>
                  <a:pt x="3522" y="1227"/>
                  <a:pt x="3529" y="1226"/>
                  <a:pt x="3537" y="1222"/>
                </a:cubicBezTo>
                <a:cubicBezTo>
                  <a:pt x="3590" y="1218"/>
                  <a:pt x="3593" y="1210"/>
                  <a:pt x="3597" y="1210"/>
                </a:cubicBezTo>
                <a:cubicBezTo>
                  <a:pt x="3664" y="1205"/>
                  <a:pt x="3670" y="1195"/>
                  <a:pt x="3678" y="1199"/>
                </a:cubicBezTo>
                <a:cubicBezTo>
                  <a:pt x="3728" y="1185"/>
                  <a:pt x="3734" y="1198"/>
                  <a:pt x="3737" y="1189"/>
                </a:cubicBezTo>
                <a:cubicBezTo>
                  <a:pt x="3812" y="1175"/>
                  <a:pt x="3826" y="1174"/>
                  <a:pt x="3840" y="1169"/>
                </a:cubicBezTo>
                <a:cubicBezTo>
                  <a:pt x="3814" y="1164"/>
                  <a:pt x="3805" y="1170"/>
                  <a:pt x="3796" y="1168"/>
                </a:cubicBezTo>
                <a:cubicBezTo>
                  <a:pt x="3726" y="1182"/>
                  <a:pt x="3721" y="1182"/>
                  <a:pt x="3717" y="1181"/>
                </a:cubicBezTo>
                <a:cubicBezTo>
                  <a:pt x="3631" y="1189"/>
                  <a:pt x="3623" y="1202"/>
                  <a:pt x="3614" y="1197"/>
                </a:cubicBezTo>
                <a:cubicBezTo>
                  <a:pt x="3579" y="1204"/>
                  <a:pt x="3569" y="1199"/>
                  <a:pt x="3562" y="1209"/>
                </a:cubicBezTo>
                <a:cubicBezTo>
                  <a:pt x="3518" y="1219"/>
                  <a:pt x="3500" y="1218"/>
                  <a:pt x="3483" y="1226"/>
                </a:cubicBezTo>
                <a:cubicBezTo>
                  <a:pt x="3449" y="1235"/>
                  <a:pt x="3442" y="1240"/>
                  <a:pt x="3433" y="1239"/>
                </a:cubicBezTo>
                <a:cubicBezTo>
                  <a:pt x="3323" y="1285"/>
                  <a:pt x="3315" y="1292"/>
                  <a:pt x="3307" y="1296"/>
                </a:cubicBezTo>
                <a:cubicBezTo>
                  <a:pt x="3267" y="1328"/>
                  <a:pt x="3249" y="1324"/>
                  <a:pt x="3235" y="1343"/>
                </a:cubicBezTo>
                <a:cubicBezTo>
                  <a:pt x="3267" y="1301"/>
                  <a:pt x="3279" y="1299"/>
                  <a:pt x="3289" y="1286"/>
                </a:cubicBezTo>
                <a:cubicBezTo>
                  <a:pt x="3325" y="1269"/>
                  <a:pt x="3327" y="1260"/>
                  <a:pt x="3331" y="1263"/>
                </a:cubicBezTo>
                <a:cubicBezTo>
                  <a:pt x="3357" y="1248"/>
                  <a:pt x="3365" y="1247"/>
                  <a:pt x="3371" y="1239"/>
                </a:cubicBezTo>
                <a:cubicBezTo>
                  <a:pt x="3398" y="1229"/>
                  <a:pt x="3405" y="1230"/>
                  <a:pt x="3411" y="1225"/>
                </a:cubicBezTo>
                <a:cubicBezTo>
                  <a:pt x="3445" y="1217"/>
                  <a:pt x="3458" y="1210"/>
                  <a:pt x="3472" y="1206"/>
                </a:cubicBezTo>
                <a:cubicBezTo>
                  <a:pt x="3603" y="1184"/>
                  <a:pt x="3609" y="1175"/>
                  <a:pt x="3617" y="1178"/>
                </a:cubicBezTo>
                <a:cubicBezTo>
                  <a:pt x="3652" y="1176"/>
                  <a:pt x="3664" y="1167"/>
                  <a:pt x="3678" y="1170"/>
                </a:cubicBezTo>
                <a:cubicBezTo>
                  <a:pt x="3840" y="1137"/>
                  <a:pt x="3840" y="1137"/>
                  <a:pt x="3840" y="1137"/>
                </a:cubicBezTo>
                <a:cubicBezTo>
                  <a:pt x="3806" y="1141"/>
                  <a:pt x="3799" y="1138"/>
                  <a:pt x="3792" y="1140"/>
                </a:cubicBezTo>
                <a:cubicBezTo>
                  <a:pt x="3748" y="1151"/>
                  <a:pt x="3741" y="1141"/>
                  <a:pt x="3735" y="1147"/>
                </a:cubicBezTo>
                <a:cubicBezTo>
                  <a:pt x="3671" y="1162"/>
                  <a:pt x="3664" y="1158"/>
                  <a:pt x="3659" y="1162"/>
                </a:cubicBezTo>
                <a:cubicBezTo>
                  <a:pt x="3606" y="1165"/>
                  <a:pt x="3603" y="1170"/>
                  <a:pt x="3600" y="1168"/>
                </a:cubicBezTo>
                <a:cubicBezTo>
                  <a:pt x="3574" y="1176"/>
                  <a:pt x="3572" y="1172"/>
                  <a:pt x="3571" y="1172"/>
                </a:cubicBezTo>
                <a:cubicBezTo>
                  <a:pt x="3535" y="1174"/>
                  <a:pt x="3530" y="1185"/>
                  <a:pt x="3523" y="1183"/>
                </a:cubicBezTo>
                <a:cubicBezTo>
                  <a:pt x="3454" y="1197"/>
                  <a:pt x="3442" y="1210"/>
                  <a:pt x="3429" y="1206"/>
                </a:cubicBezTo>
                <a:cubicBezTo>
                  <a:pt x="3311" y="1258"/>
                  <a:pt x="3305" y="1267"/>
                  <a:pt x="3299" y="1268"/>
                </a:cubicBezTo>
                <a:cubicBezTo>
                  <a:pt x="3246" y="1300"/>
                  <a:pt x="3253" y="1294"/>
                  <a:pt x="3254" y="1288"/>
                </a:cubicBezTo>
                <a:cubicBezTo>
                  <a:pt x="3292" y="1257"/>
                  <a:pt x="3299" y="1247"/>
                  <a:pt x="3306" y="1248"/>
                </a:cubicBezTo>
                <a:cubicBezTo>
                  <a:pt x="3374" y="1215"/>
                  <a:pt x="3376" y="1196"/>
                  <a:pt x="3381" y="1203"/>
                </a:cubicBezTo>
                <a:cubicBezTo>
                  <a:pt x="3414" y="1176"/>
                  <a:pt x="3420" y="1190"/>
                  <a:pt x="3423" y="1180"/>
                </a:cubicBezTo>
                <a:cubicBezTo>
                  <a:pt x="3528" y="1153"/>
                  <a:pt x="3534" y="1139"/>
                  <a:pt x="3543" y="1147"/>
                </a:cubicBezTo>
                <a:cubicBezTo>
                  <a:pt x="3579" y="1136"/>
                  <a:pt x="3593" y="1134"/>
                  <a:pt x="3607" y="1134"/>
                </a:cubicBezTo>
                <a:cubicBezTo>
                  <a:pt x="3682" y="1127"/>
                  <a:pt x="3688" y="1116"/>
                  <a:pt x="3697" y="1122"/>
                </a:cubicBezTo>
                <a:cubicBezTo>
                  <a:pt x="3749" y="1118"/>
                  <a:pt x="3756" y="1112"/>
                  <a:pt x="3764" y="1119"/>
                </a:cubicBezTo>
                <a:cubicBezTo>
                  <a:pt x="3833" y="1113"/>
                  <a:pt x="3837" y="1112"/>
                  <a:pt x="3840" y="1112"/>
                </a:cubicBezTo>
                <a:cubicBezTo>
                  <a:pt x="3809" y="1104"/>
                  <a:pt x="3800" y="1105"/>
                  <a:pt x="3791" y="1102"/>
                </a:cubicBezTo>
                <a:cubicBezTo>
                  <a:pt x="3748" y="1107"/>
                  <a:pt x="3743" y="1106"/>
                  <a:pt x="3738" y="1106"/>
                </a:cubicBezTo>
                <a:cubicBezTo>
                  <a:pt x="3695" y="1118"/>
                  <a:pt x="3689" y="1106"/>
                  <a:pt x="3685" y="1113"/>
                </a:cubicBezTo>
                <a:cubicBezTo>
                  <a:pt x="3651" y="1111"/>
                  <a:pt x="3643" y="1116"/>
                  <a:pt x="3634" y="1118"/>
                </a:cubicBezTo>
                <a:cubicBezTo>
                  <a:pt x="3564" y="1128"/>
                  <a:pt x="3546" y="1132"/>
                  <a:pt x="3529" y="1137"/>
                </a:cubicBezTo>
                <a:cubicBezTo>
                  <a:pt x="3443" y="1162"/>
                  <a:pt x="3409" y="1170"/>
                  <a:pt x="3377" y="1193"/>
                </a:cubicBezTo>
                <a:cubicBezTo>
                  <a:pt x="3323" y="1217"/>
                  <a:pt x="3320" y="1227"/>
                  <a:pt x="3316" y="1226"/>
                </a:cubicBezTo>
                <a:cubicBezTo>
                  <a:pt x="3283" y="1240"/>
                  <a:pt x="3288" y="1235"/>
                  <a:pt x="3291" y="1229"/>
                </a:cubicBezTo>
                <a:cubicBezTo>
                  <a:pt x="3297" y="1221"/>
                  <a:pt x="3298" y="1219"/>
                  <a:pt x="3298" y="1216"/>
                </a:cubicBezTo>
                <a:cubicBezTo>
                  <a:pt x="3357" y="1173"/>
                  <a:pt x="3368" y="1179"/>
                  <a:pt x="3376" y="1166"/>
                </a:cubicBezTo>
                <a:cubicBezTo>
                  <a:pt x="3412" y="1149"/>
                  <a:pt x="3420" y="1140"/>
                  <a:pt x="3430" y="1142"/>
                </a:cubicBezTo>
                <a:cubicBezTo>
                  <a:pt x="3490" y="1121"/>
                  <a:pt x="3494" y="1111"/>
                  <a:pt x="3499" y="1114"/>
                </a:cubicBezTo>
                <a:cubicBezTo>
                  <a:pt x="3564" y="1099"/>
                  <a:pt x="3575" y="1089"/>
                  <a:pt x="3589" y="1095"/>
                </a:cubicBezTo>
                <a:cubicBezTo>
                  <a:pt x="3655" y="1083"/>
                  <a:pt x="3662" y="1086"/>
                  <a:pt x="3668" y="1082"/>
                </a:cubicBezTo>
                <a:cubicBezTo>
                  <a:pt x="3690" y="1086"/>
                  <a:pt x="3696" y="1077"/>
                  <a:pt x="3704" y="1083"/>
                </a:cubicBezTo>
                <a:cubicBezTo>
                  <a:pt x="3798" y="1082"/>
                  <a:pt x="3812" y="1084"/>
                  <a:pt x="3825" y="1081"/>
                </a:cubicBezTo>
                <a:cubicBezTo>
                  <a:pt x="3833" y="1071"/>
                  <a:pt x="3825" y="1070"/>
                  <a:pt x="3818" y="1072"/>
                </a:cubicBezTo>
                <a:cubicBezTo>
                  <a:pt x="3743" y="1070"/>
                  <a:pt x="3742" y="1073"/>
                  <a:pt x="3740" y="1074"/>
                </a:cubicBezTo>
                <a:cubicBezTo>
                  <a:pt x="3707" y="1068"/>
                  <a:pt x="3693" y="1074"/>
                  <a:pt x="3677" y="1071"/>
                </a:cubicBezTo>
                <a:cubicBezTo>
                  <a:pt x="3645" y="1072"/>
                  <a:pt x="3638" y="1077"/>
                  <a:pt x="3630" y="1075"/>
                </a:cubicBezTo>
                <a:cubicBezTo>
                  <a:pt x="3590" y="1081"/>
                  <a:pt x="3586" y="1078"/>
                  <a:pt x="3584" y="1083"/>
                </a:cubicBezTo>
                <a:cubicBezTo>
                  <a:pt x="3543" y="1087"/>
                  <a:pt x="3540" y="1088"/>
                  <a:pt x="3537" y="1092"/>
                </a:cubicBezTo>
                <a:cubicBezTo>
                  <a:pt x="3483" y="1106"/>
                  <a:pt x="3476" y="1110"/>
                  <a:pt x="3468" y="1112"/>
                </a:cubicBezTo>
                <a:cubicBezTo>
                  <a:pt x="3415" y="1133"/>
                  <a:pt x="3409" y="1139"/>
                  <a:pt x="3401" y="1142"/>
                </a:cubicBezTo>
                <a:cubicBezTo>
                  <a:pt x="3311" y="1188"/>
                  <a:pt x="3323" y="1181"/>
                  <a:pt x="3325" y="1175"/>
                </a:cubicBezTo>
                <a:cubicBezTo>
                  <a:pt x="3366" y="1149"/>
                  <a:pt x="3372" y="1131"/>
                  <a:pt x="3380" y="1136"/>
                </a:cubicBezTo>
                <a:cubicBezTo>
                  <a:pt x="3431" y="1109"/>
                  <a:pt x="3438" y="1112"/>
                  <a:pt x="3444" y="1105"/>
                </a:cubicBezTo>
                <a:cubicBezTo>
                  <a:pt x="3545" y="1081"/>
                  <a:pt x="3567" y="1072"/>
                  <a:pt x="3590" y="1070"/>
                </a:cubicBezTo>
                <a:cubicBezTo>
                  <a:pt x="3680" y="1060"/>
                  <a:pt x="3704" y="1058"/>
                  <a:pt x="3728" y="1062"/>
                </a:cubicBezTo>
                <a:cubicBezTo>
                  <a:pt x="3768" y="1062"/>
                  <a:pt x="3774" y="1061"/>
                  <a:pt x="3779" y="1061"/>
                </a:cubicBezTo>
                <a:cubicBezTo>
                  <a:pt x="3815" y="1062"/>
                  <a:pt x="3817" y="1057"/>
                  <a:pt x="3820" y="1059"/>
                </a:cubicBezTo>
                <a:cubicBezTo>
                  <a:pt x="3840" y="1048"/>
                  <a:pt x="3840" y="1048"/>
                  <a:pt x="3840" y="1048"/>
                </a:cubicBezTo>
                <a:cubicBezTo>
                  <a:pt x="3806" y="1050"/>
                  <a:pt x="3802" y="1053"/>
                  <a:pt x="3796" y="1048"/>
                </a:cubicBezTo>
                <a:cubicBezTo>
                  <a:pt x="3776" y="1051"/>
                  <a:pt x="3771" y="1052"/>
                  <a:pt x="3765" y="1050"/>
                </a:cubicBezTo>
                <a:cubicBezTo>
                  <a:pt x="3703" y="1050"/>
                  <a:pt x="3691" y="1049"/>
                  <a:pt x="3680" y="1047"/>
                </a:cubicBezTo>
                <a:cubicBezTo>
                  <a:pt x="3640" y="1050"/>
                  <a:pt x="3634" y="1051"/>
                  <a:pt x="3630" y="1056"/>
                </a:cubicBezTo>
                <a:cubicBezTo>
                  <a:pt x="3567" y="1060"/>
                  <a:pt x="3556" y="1066"/>
                  <a:pt x="3544" y="1064"/>
                </a:cubicBezTo>
                <a:cubicBezTo>
                  <a:pt x="3503" y="1076"/>
                  <a:pt x="3495" y="1078"/>
                  <a:pt x="3488" y="1080"/>
                </a:cubicBezTo>
                <a:cubicBezTo>
                  <a:pt x="3478" y="1080"/>
                  <a:pt x="3489" y="1078"/>
                  <a:pt x="3499" y="1070"/>
                </a:cubicBezTo>
                <a:cubicBezTo>
                  <a:pt x="3544" y="1058"/>
                  <a:pt x="3555" y="1047"/>
                  <a:pt x="3566" y="1045"/>
                </a:cubicBezTo>
                <a:cubicBezTo>
                  <a:pt x="3615" y="1034"/>
                  <a:pt x="3620" y="1038"/>
                  <a:pt x="3625" y="1038"/>
                </a:cubicBezTo>
                <a:cubicBezTo>
                  <a:pt x="3666" y="1032"/>
                  <a:pt x="3672" y="1032"/>
                  <a:pt x="3678" y="1031"/>
                </a:cubicBezTo>
                <a:cubicBezTo>
                  <a:pt x="3744" y="1028"/>
                  <a:pt x="3755" y="1020"/>
                  <a:pt x="3768" y="1027"/>
                </a:cubicBezTo>
                <a:cubicBezTo>
                  <a:pt x="3814" y="1016"/>
                  <a:pt x="3827" y="1016"/>
                  <a:pt x="3839" y="1015"/>
                </a:cubicBezTo>
                <a:cubicBezTo>
                  <a:pt x="3833" y="1005"/>
                  <a:pt x="3827" y="1007"/>
                  <a:pt x="3819" y="1003"/>
                </a:cubicBezTo>
                <a:cubicBezTo>
                  <a:pt x="3779" y="1013"/>
                  <a:pt x="3777" y="1012"/>
                  <a:pt x="3775" y="1014"/>
                </a:cubicBezTo>
                <a:cubicBezTo>
                  <a:pt x="3840" y="991"/>
                  <a:pt x="3840" y="991"/>
                  <a:pt x="3840" y="991"/>
                </a:cubicBezTo>
                <a:cubicBezTo>
                  <a:pt x="3800" y="999"/>
                  <a:pt x="3794" y="992"/>
                  <a:pt x="3789" y="999"/>
                </a:cubicBezTo>
                <a:cubicBezTo>
                  <a:pt x="3746" y="1003"/>
                  <a:pt x="3735" y="1004"/>
                  <a:pt x="3724" y="1004"/>
                </a:cubicBezTo>
                <a:cubicBezTo>
                  <a:pt x="3687" y="1015"/>
                  <a:pt x="3681" y="1004"/>
                  <a:pt x="3677" y="1013"/>
                </a:cubicBezTo>
                <a:cubicBezTo>
                  <a:pt x="3617" y="1018"/>
                  <a:pt x="3607" y="1022"/>
                  <a:pt x="3596" y="1024"/>
                </a:cubicBezTo>
                <a:cubicBezTo>
                  <a:pt x="3570" y="1029"/>
                  <a:pt x="3566" y="1032"/>
                  <a:pt x="3568" y="1028"/>
                </a:cubicBezTo>
                <a:cubicBezTo>
                  <a:pt x="3635" y="1006"/>
                  <a:pt x="3642" y="993"/>
                  <a:pt x="3651" y="1000"/>
                </a:cubicBezTo>
                <a:cubicBezTo>
                  <a:pt x="3697" y="983"/>
                  <a:pt x="3704" y="982"/>
                  <a:pt x="3711" y="983"/>
                </a:cubicBezTo>
                <a:cubicBezTo>
                  <a:pt x="3759" y="971"/>
                  <a:pt x="3765" y="966"/>
                  <a:pt x="3773" y="968"/>
                </a:cubicBezTo>
                <a:cubicBezTo>
                  <a:pt x="3828" y="957"/>
                  <a:pt x="3832" y="957"/>
                  <a:pt x="3835" y="958"/>
                </a:cubicBezTo>
                <a:cubicBezTo>
                  <a:pt x="3835" y="947"/>
                  <a:pt x="3829" y="948"/>
                  <a:pt x="3824" y="949"/>
                </a:cubicBezTo>
                <a:cubicBezTo>
                  <a:pt x="3787" y="949"/>
                  <a:pt x="3784" y="958"/>
                  <a:pt x="3779" y="955"/>
                </a:cubicBezTo>
                <a:cubicBezTo>
                  <a:pt x="3744" y="967"/>
                  <a:pt x="3739" y="961"/>
                  <a:pt x="3735" y="965"/>
                </a:cubicBezTo>
                <a:cubicBezTo>
                  <a:pt x="3676" y="976"/>
                  <a:pt x="3661" y="982"/>
                  <a:pt x="3647" y="986"/>
                </a:cubicBezTo>
                <a:cubicBezTo>
                  <a:pt x="3617" y="992"/>
                  <a:pt x="3610" y="997"/>
                  <a:pt x="3603" y="996"/>
                </a:cubicBezTo>
                <a:cubicBezTo>
                  <a:pt x="3556" y="1018"/>
                  <a:pt x="3549" y="1029"/>
                  <a:pt x="3540" y="1025"/>
                </a:cubicBezTo>
                <a:cubicBezTo>
                  <a:pt x="3476" y="1050"/>
                  <a:pt x="3474" y="1068"/>
                  <a:pt x="3469" y="1062"/>
                </a:cubicBezTo>
                <a:cubicBezTo>
                  <a:pt x="3441" y="1071"/>
                  <a:pt x="3438" y="1080"/>
                  <a:pt x="3434" y="1079"/>
                </a:cubicBezTo>
                <a:cubicBezTo>
                  <a:pt x="3392" y="1102"/>
                  <a:pt x="3387" y="1101"/>
                  <a:pt x="3382" y="1109"/>
                </a:cubicBezTo>
                <a:cubicBezTo>
                  <a:pt x="3373" y="1105"/>
                  <a:pt x="3370" y="1117"/>
                  <a:pt x="3364" y="1114"/>
                </a:cubicBezTo>
                <a:cubicBezTo>
                  <a:pt x="3454" y="1005"/>
                  <a:pt x="3460" y="995"/>
                  <a:pt x="3468" y="996"/>
                </a:cubicBezTo>
                <a:cubicBezTo>
                  <a:pt x="3541" y="937"/>
                  <a:pt x="3548" y="932"/>
                  <a:pt x="3556" y="928"/>
                </a:cubicBezTo>
                <a:cubicBezTo>
                  <a:pt x="3617" y="891"/>
                  <a:pt x="3633" y="889"/>
                  <a:pt x="3649" y="882"/>
                </a:cubicBezTo>
                <a:cubicBezTo>
                  <a:pt x="3704" y="860"/>
                  <a:pt x="3713" y="867"/>
                  <a:pt x="3720" y="856"/>
                </a:cubicBezTo>
                <a:cubicBezTo>
                  <a:pt x="3771" y="833"/>
                  <a:pt x="3776" y="840"/>
                  <a:pt x="3780" y="839"/>
                </a:cubicBezTo>
                <a:cubicBezTo>
                  <a:pt x="3807" y="829"/>
                  <a:pt x="3811" y="828"/>
                  <a:pt x="3815" y="826"/>
                </a:cubicBezTo>
                <a:cubicBezTo>
                  <a:pt x="3840" y="805"/>
                  <a:pt x="3840" y="805"/>
                  <a:pt x="3840" y="805"/>
                </a:cubicBezTo>
                <a:cubicBezTo>
                  <a:pt x="3796" y="818"/>
                  <a:pt x="3791" y="821"/>
                  <a:pt x="3786" y="826"/>
                </a:cubicBezTo>
                <a:cubicBezTo>
                  <a:pt x="3747" y="834"/>
                  <a:pt x="3742" y="840"/>
                  <a:pt x="3736" y="839"/>
                </a:cubicBezTo>
                <a:cubicBezTo>
                  <a:pt x="3692" y="855"/>
                  <a:pt x="3681" y="861"/>
                  <a:pt x="3669" y="865"/>
                </a:cubicBezTo>
                <a:cubicBezTo>
                  <a:pt x="3643" y="874"/>
                  <a:pt x="3638" y="875"/>
                  <a:pt x="3639" y="871"/>
                </a:cubicBezTo>
                <a:cubicBezTo>
                  <a:pt x="3741" y="826"/>
                  <a:pt x="3747" y="821"/>
                  <a:pt x="3754" y="820"/>
                </a:cubicBezTo>
                <a:cubicBezTo>
                  <a:pt x="3796" y="801"/>
                  <a:pt x="3799" y="793"/>
                  <a:pt x="3803" y="795"/>
                </a:cubicBezTo>
                <a:cubicBezTo>
                  <a:pt x="3835" y="780"/>
                  <a:pt x="3837" y="778"/>
                  <a:pt x="3840" y="777"/>
                </a:cubicBezTo>
                <a:cubicBezTo>
                  <a:pt x="3825" y="770"/>
                  <a:pt x="3814" y="777"/>
                  <a:pt x="3803" y="780"/>
                </a:cubicBezTo>
                <a:cubicBezTo>
                  <a:pt x="3726" y="822"/>
                  <a:pt x="3713" y="820"/>
                  <a:pt x="3702" y="831"/>
                </a:cubicBezTo>
                <a:cubicBezTo>
                  <a:pt x="3649" y="856"/>
                  <a:pt x="3643" y="857"/>
                  <a:pt x="3638" y="859"/>
                </a:cubicBezTo>
                <a:cubicBezTo>
                  <a:pt x="3603" y="881"/>
                  <a:pt x="3597" y="883"/>
                  <a:pt x="3592" y="890"/>
                </a:cubicBezTo>
                <a:cubicBezTo>
                  <a:pt x="3601" y="874"/>
                  <a:pt x="3608" y="869"/>
                  <a:pt x="3608" y="869"/>
                </a:cubicBezTo>
                <a:cubicBezTo>
                  <a:pt x="3642" y="851"/>
                  <a:pt x="3646" y="841"/>
                  <a:pt x="3652" y="840"/>
                </a:cubicBezTo>
                <a:cubicBezTo>
                  <a:pt x="3718" y="799"/>
                  <a:pt x="3723" y="800"/>
                  <a:pt x="3728" y="797"/>
                </a:cubicBezTo>
                <a:cubicBezTo>
                  <a:pt x="3812" y="749"/>
                  <a:pt x="3818" y="750"/>
                  <a:pt x="3823" y="748"/>
                </a:cubicBezTo>
                <a:cubicBezTo>
                  <a:pt x="3840" y="723"/>
                  <a:pt x="3840" y="723"/>
                  <a:pt x="3840" y="723"/>
                </a:cubicBezTo>
                <a:cubicBezTo>
                  <a:pt x="3762" y="765"/>
                  <a:pt x="3748" y="776"/>
                  <a:pt x="3732" y="782"/>
                </a:cubicBezTo>
                <a:cubicBezTo>
                  <a:pt x="3661" y="818"/>
                  <a:pt x="3654" y="828"/>
                  <a:pt x="3646" y="829"/>
                </a:cubicBezTo>
                <a:cubicBezTo>
                  <a:pt x="3520" y="927"/>
                  <a:pt x="3524" y="928"/>
                  <a:pt x="3517" y="931"/>
                </a:cubicBezTo>
                <a:cubicBezTo>
                  <a:pt x="3579" y="847"/>
                  <a:pt x="3586" y="855"/>
                  <a:pt x="3590" y="845"/>
                </a:cubicBezTo>
                <a:cubicBezTo>
                  <a:pt x="3644" y="795"/>
                  <a:pt x="3655" y="792"/>
                  <a:pt x="3664" y="781"/>
                </a:cubicBezTo>
                <a:cubicBezTo>
                  <a:pt x="3725" y="746"/>
                  <a:pt x="3737" y="740"/>
                  <a:pt x="3748" y="732"/>
                </a:cubicBezTo>
                <a:cubicBezTo>
                  <a:pt x="3825" y="689"/>
                  <a:pt x="3833" y="681"/>
                  <a:pt x="3840" y="676"/>
                </a:cubicBezTo>
                <a:cubicBezTo>
                  <a:pt x="3811" y="685"/>
                  <a:pt x="3787" y="691"/>
                  <a:pt x="3764" y="711"/>
                </a:cubicBezTo>
                <a:cubicBezTo>
                  <a:pt x="3739" y="722"/>
                  <a:pt x="3733" y="725"/>
                  <a:pt x="3727" y="730"/>
                </a:cubicBezTo>
                <a:cubicBezTo>
                  <a:pt x="3717" y="721"/>
                  <a:pt x="3725" y="722"/>
                  <a:pt x="3731" y="711"/>
                </a:cubicBezTo>
                <a:cubicBezTo>
                  <a:pt x="3767" y="690"/>
                  <a:pt x="3769" y="682"/>
                  <a:pt x="3773" y="685"/>
                </a:cubicBezTo>
                <a:cubicBezTo>
                  <a:pt x="3808" y="658"/>
                  <a:pt x="3810" y="652"/>
                  <a:pt x="3814" y="654"/>
                </a:cubicBezTo>
                <a:cubicBezTo>
                  <a:pt x="3839" y="610"/>
                  <a:pt x="3837" y="611"/>
                  <a:pt x="3835" y="612"/>
                </a:cubicBezTo>
                <a:cubicBezTo>
                  <a:pt x="3761" y="660"/>
                  <a:pt x="3754" y="666"/>
                  <a:pt x="3746" y="668"/>
                </a:cubicBezTo>
                <a:cubicBezTo>
                  <a:pt x="3711" y="697"/>
                  <a:pt x="3699" y="693"/>
                  <a:pt x="3704" y="698"/>
                </a:cubicBezTo>
                <a:cubicBezTo>
                  <a:pt x="3667" y="726"/>
                  <a:pt x="3664" y="738"/>
                  <a:pt x="3660" y="734"/>
                </a:cubicBezTo>
                <a:cubicBezTo>
                  <a:pt x="3704" y="688"/>
                  <a:pt x="3709" y="680"/>
                  <a:pt x="3714" y="681"/>
                </a:cubicBezTo>
                <a:cubicBezTo>
                  <a:pt x="3762" y="643"/>
                  <a:pt x="3766" y="631"/>
                  <a:pt x="3772" y="633"/>
                </a:cubicBezTo>
                <a:cubicBezTo>
                  <a:pt x="3840" y="553"/>
                  <a:pt x="3840" y="553"/>
                  <a:pt x="3840" y="553"/>
                </a:cubicBezTo>
                <a:cubicBezTo>
                  <a:pt x="3817" y="571"/>
                  <a:pt x="3821" y="564"/>
                  <a:pt x="3826" y="558"/>
                </a:cubicBezTo>
                <a:cubicBezTo>
                  <a:pt x="3838" y="522"/>
                  <a:pt x="3836" y="525"/>
                  <a:pt x="3834" y="527"/>
                </a:cubicBezTo>
                <a:cubicBezTo>
                  <a:pt x="3840" y="450"/>
                  <a:pt x="3840" y="450"/>
                  <a:pt x="3840" y="450"/>
                </a:cubicBezTo>
                <a:cubicBezTo>
                  <a:pt x="3777" y="574"/>
                  <a:pt x="3770" y="582"/>
                  <a:pt x="3764" y="591"/>
                </a:cubicBezTo>
                <a:cubicBezTo>
                  <a:pt x="3784" y="541"/>
                  <a:pt x="3797" y="511"/>
                  <a:pt x="3811" y="481"/>
                </a:cubicBezTo>
                <a:cubicBezTo>
                  <a:pt x="3840" y="357"/>
                  <a:pt x="3840" y="357"/>
                  <a:pt x="3840" y="357"/>
                </a:cubicBezTo>
                <a:cubicBezTo>
                  <a:pt x="3823" y="412"/>
                  <a:pt x="3823" y="421"/>
                  <a:pt x="3816" y="431"/>
                </a:cubicBezTo>
                <a:cubicBezTo>
                  <a:pt x="3810" y="463"/>
                  <a:pt x="3799" y="470"/>
                  <a:pt x="3802" y="474"/>
                </a:cubicBezTo>
                <a:cubicBezTo>
                  <a:pt x="3755" y="580"/>
                  <a:pt x="3748" y="582"/>
                  <a:pt x="3748" y="583"/>
                </a:cubicBezTo>
                <a:cubicBezTo>
                  <a:pt x="3754" y="565"/>
                  <a:pt x="3748" y="562"/>
                  <a:pt x="3753" y="557"/>
                </a:cubicBezTo>
                <a:cubicBezTo>
                  <a:pt x="3773" y="481"/>
                  <a:pt x="3785" y="471"/>
                  <a:pt x="3786" y="462"/>
                </a:cubicBezTo>
                <a:cubicBezTo>
                  <a:pt x="3813" y="376"/>
                  <a:pt x="3825" y="370"/>
                  <a:pt x="3822" y="366"/>
                </a:cubicBezTo>
                <a:cubicBezTo>
                  <a:pt x="3836" y="335"/>
                  <a:pt x="3830" y="331"/>
                  <a:pt x="3837" y="326"/>
                </a:cubicBezTo>
                <a:cubicBezTo>
                  <a:pt x="3839" y="288"/>
                  <a:pt x="3837" y="292"/>
                  <a:pt x="3835" y="296"/>
                </a:cubicBezTo>
                <a:cubicBezTo>
                  <a:pt x="3825" y="345"/>
                  <a:pt x="3814" y="354"/>
                  <a:pt x="3815" y="360"/>
                </a:cubicBezTo>
                <a:cubicBezTo>
                  <a:pt x="3772" y="484"/>
                  <a:pt x="3767" y="496"/>
                  <a:pt x="3761" y="509"/>
                </a:cubicBezTo>
                <a:cubicBezTo>
                  <a:pt x="3737" y="574"/>
                  <a:pt x="3726" y="600"/>
                  <a:pt x="3715" y="627"/>
                </a:cubicBezTo>
                <a:cubicBezTo>
                  <a:pt x="3653" y="712"/>
                  <a:pt x="3660" y="722"/>
                  <a:pt x="3653" y="718"/>
                </a:cubicBezTo>
                <a:cubicBezTo>
                  <a:pt x="3648" y="721"/>
                  <a:pt x="3648" y="711"/>
                  <a:pt x="3659" y="697"/>
                </a:cubicBezTo>
                <a:cubicBezTo>
                  <a:pt x="3699" y="632"/>
                  <a:pt x="3698" y="626"/>
                  <a:pt x="3702" y="620"/>
                </a:cubicBezTo>
                <a:cubicBezTo>
                  <a:pt x="3721" y="580"/>
                  <a:pt x="3729" y="573"/>
                  <a:pt x="3728" y="567"/>
                </a:cubicBezTo>
                <a:cubicBezTo>
                  <a:pt x="3737" y="541"/>
                  <a:pt x="3737" y="535"/>
                  <a:pt x="3739" y="528"/>
                </a:cubicBezTo>
                <a:cubicBezTo>
                  <a:pt x="3765" y="447"/>
                  <a:pt x="3760" y="442"/>
                  <a:pt x="3765" y="436"/>
                </a:cubicBezTo>
                <a:cubicBezTo>
                  <a:pt x="3787" y="371"/>
                  <a:pt x="3784" y="366"/>
                  <a:pt x="3786" y="360"/>
                </a:cubicBezTo>
                <a:cubicBezTo>
                  <a:pt x="3804" y="296"/>
                  <a:pt x="3805" y="291"/>
                  <a:pt x="3807" y="285"/>
                </a:cubicBezTo>
                <a:cubicBezTo>
                  <a:pt x="3824" y="215"/>
                  <a:pt x="3828" y="203"/>
                  <a:pt x="3835" y="190"/>
                </a:cubicBezTo>
                <a:cubicBezTo>
                  <a:pt x="3840" y="139"/>
                  <a:pt x="3840" y="139"/>
                  <a:pt x="3840" y="139"/>
                </a:cubicBezTo>
                <a:cubicBezTo>
                  <a:pt x="3822" y="187"/>
                  <a:pt x="3825" y="192"/>
                  <a:pt x="3818" y="199"/>
                </a:cubicBezTo>
                <a:cubicBezTo>
                  <a:pt x="3809" y="245"/>
                  <a:pt x="3800" y="251"/>
                  <a:pt x="3805" y="254"/>
                </a:cubicBezTo>
                <a:cubicBezTo>
                  <a:pt x="3785" y="327"/>
                  <a:pt x="3774" y="337"/>
                  <a:pt x="3780" y="345"/>
                </a:cubicBezTo>
                <a:cubicBezTo>
                  <a:pt x="3758" y="405"/>
                  <a:pt x="3763" y="412"/>
                  <a:pt x="3755" y="420"/>
                </a:cubicBezTo>
                <a:cubicBezTo>
                  <a:pt x="3731" y="521"/>
                  <a:pt x="3726" y="528"/>
                  <a:pt x="3727" y="534"/>
                </a:cubicBezTo>
                <a:cubicBezTo>
                  <a:pt x="3688" y="623"/>
                  <a:pt x="3695" y="625"/>
                  <a:pt x="3686" y="627"/>
                </a:cubicBezTo>
                <a:cubicBezTo>
                  <a:pt x="3651" y="685"/>
                  <a:pt x="3640" y="712"/>
                  <a:pt x="3623" y="739"/>
                </a:cubicBezTo>
                <a:cubicBezTo>
                  <a:pt x="3564" y="823"/>
                  <a:pt x="3560" y="825"/>
                  <a:pt x="3556" y="827"/>
                </a:cubicBezTo>
                <a:cubicBezTo>
                  <a:pt x="3530" y="872"/>
                  <a:pt x="3517" y="888"/>
                  <a:pt x="3505" y="904"/>
                </a:cubicBezTo>
                <a:cubicBezTo>
                  <a:pt x="3483" y="915"/>
                  <a:pt x="3485" y="903"/>
                  <a:pt x="3492" y="902"/>
                </a:cubicBezTo>
                <a:cubicBezTo>
                  <a:pt x="3559" y="799"/>
                  <a:pt x="3560" y="785"/>
                  <a:pt x="3575" y="768"/>
                </a:cubicBezTo>
                <a:cubicBezTo>
                  <a:pt x="3593" y="722"/>
                  <a:pt x="3597" y="715"/>
                  <a:pt x="3598" y="709"/>
                </a:cubicBezTo>
                <a:cubicBezTo>
                  <a:pt x="3627" y="643"/>
                  <a:pt x="3627" y="637"/>
                  <a:pt x="3629" y="630"/>
                </a:cubicBezTo>
                <a:cubicBezTo>
                  <a:pt x="3654" y="575"/>
                  <a:pt x="3651" y="570"/>
                  <a:pt x="3655" y="567"/>
                </a:cubicBezTo>
                <a:cubicBezTo>
                  <a:pt x="3661" y="537"/>
                  <a:pt x="3666" y="533"/>
                  <a:pt x="3669" y="530"/>
                </a:cubicBezTo>
                <a:cubicBezTo>
                  <a:pt x="3678" y="495"/>
                  <a:pt x="3683" y="488"/>
                  <a:pt x="3683" y="482"/>
                </a:cubicBezTo>
                <a:cubicBezTo>
                  <a:pt x="3719" y="376"/>
                  <a:pt x="3722" y="363"/>
                  <a:pt x="3725" y="350"/>
                </a:cubicBezTo>
                <a:cubicBezTo>
                  <a:pt x="3754" y="286"/>
                  <a:pt x="3753" y="280"/>
                  <a:pt x="3757" y="273"/>
                </a:cubicBezTo>
                <a:close/>
                <a:moveTo>
                  <a:pt x="3018" y="1695"/>
                </a:moveTo>
                <a:cubicBezTo>
                  <a:pt x="3014" y="1702"/>
                  <a:pt x="3009" y="1708"/>
                  <a:pt x="3004" y="1714"/>
                </a:cubicBezTo>
                <a:cubicBezTo>
                  <a:pt x="3001" y="1717"/>
                  <a:pt x="3003" y="1719"/>
                  <a:pt x="3001" y="1723"/>
                </a:cubicBezTo>
                <a:cubicBezTo>
                  <a:pt x="3001" y="1723"/>
                  <a:pt x="3001" y="1723"/>
                  <a:pt x="3001" y="1723"/>
                </a:cubicBezTo>
                <a:cubicBezTo>
                  <a:pt x="3000" y="1725"/>
                  <a:pt x="2998" y="1727"/>
                  <a:pt x="2996" y="1729"/>
                </a:cubicBezTo>
                <a:cubicBezTo>
                  <a:pt x="2994" y="1732"/>
                  <a:pt x="2993" y="1734"/>
                  <a:pt x="2991" y="1736"/>
                </a:cubicBezTo>
                <a:cubicBezTo>
                  <a:pt x="2988" y="1733"/>
                  <a:pt x="2993" y="1729"/>
                  <a:pt x="2996" y="1725"/>
                </a:cubicBezTo>
                <a:cubicBezTo>
                  <a:pt x="2996" y="1724"/>
                  <a:pt x="2996" y="1723"/>
                  <a:pt x="2997" y="1723"/>
                </a:cubicBezTo>
                <a:cubicBezTo>
                  <a:pt x="2999" y="1717"/>
                  <a:pt x="3000" y="1711"/>
                  <a:pt x="2999" y="1706"/>
                </a:cubicBezTo>
                <a:cubicBezTo>
                  <a:pt x="3006" y="1701"/>
                  <a:pt x="3003" y="1696"/>
                  <a:pt x="3007" y="1691"/>
                </a:cubicBezTo>
                <a:cubicBezTo>
                  <a:pt x="3009" y="1686"/>
                  <a:pt x="3013" y="1680"/>
                  <a:pt x="3011" y="1676"/>
                </a:cubicBezTo>
                <a:cubicBezTo>
                  <a:pt x="3016" y="1673"/>
                  <a:pt x="3016" y="1678"/>
                  <a:pt x="3018" y="1681"/>
                </a:cubicBezTo>
                <a:cubicBezTo>
                  <a:pt x="3018" y="1686"/>
                  <a:pt x="3017" y="1691"/>
                  <a:pt x="3018" y="1695"/>
                </a:cubicBezTo>
                <a:close/>
                <a:moveTo>
                  <a:pt x="3083" y="1624"/>
                </a:moveTo>
                <a:cubicBezTo>
                  <a:pt x="3078" y="1617"/>
                  <a:pt x="3091" y="1615"/>
                  <a:pt x="3094" y="1611"/>
                </a:cubicBezTo>
                <a:cubicBezTo>
                  <a:pt x="3104" y="1617"/>
                  <a:pt x="3086" y="1621"/>
                  <a:pt x="3083" y="1624"/>
                </a:cubicBezTo>
                <a:close/>
                <a:moveTo>
                  <a:pt x="3380" y="1391"/>
                </a:moveTo>
                <a:cubicBezTo>
                  <a:pt x="3385" y="1392"/>
                  <a:pt x="3391" y="1391"/>
                  <a:pt x="3396" y="1389"/>
                </a:cubicBezTo>
                <a:cubicBezTo>
                  <a:pt x="3423" y="1382"/>
                  <a:pt x="3434" y="1385"/>
                  <a:pt x="3444" y="1378"/>
                </a:cubicBezTo>
                <a:cubicBezTo>
                  <a:pt x="3550" y="1347"/>
                  <a:pt x="3562" y="1348"/>
                  <a:pt x="3573" y="1348"/>
                </a:cubicBezTo>
                <a:cubicBezTo>
                  <a:pt x="3646" y="1319"/>
                  <a:pt x="3657" y="1319"/>
                  <a:pt x="3667" y="1314"/>
                </a:cubicBezTo>
                <a:cubicBezTo>
                  <a:pt x="3709" y="1300"/>
                  <a:pt x="3720" y="1296"/>
                  <a:pt x="3730" y="1289"/>
                </a:cubicBezTo>
                <a:cubicBezTo>
                  <a:pt x="3798" y="1265"/>
                  <a:pt x="3803" y="1259"/>
                  <a:pt x="3808" y="1257"/>
                </a:cubicBezTo>
                <a:cubicBezTo>
                  <a:pt x="3822" y="1253"/>
                  <a:pt x="3821" y="1257"/>
                  <a:pt x="3819" y="1258"/>
                </a:cubicBezTo>
                <a:cubicBezTo>
                  <a:pt x="3769" y="1288"/>
                  <a:pt x="3753" y="1288"/>
                  <a:pt x="3737" y="1298"/>
                </a:cubicBezTo>
                <a:cubicBezTo>
                  <a:pt x="3704" y="1311"/>
                  <a:pt x="3696" y="1312"/>
                  <a:pt x="3689" y="1319"/>
                </a:cubicBezTo>
                <a:cubicBezTo>
                  <a:pt x="3627" y="1336"/>
                  <a:pt x="3613" y="1343"/>
                  <a:pt x="3600" y="1350"/>
                </a:cubicBezTo>
                <a:cubicBezTo>
                  <a:pt x="3516" y="1371"/>
                  <a:pt x="3513" y="1372"/>
                  <a:pt x="3509" y="1369"/>
                </a:cubicBezTo>
                <a:cubicBezTo>
                  <a:pt x="3486" y="1376"/>
                  <a:pt x="3483" y="1376"/>
                  <a:pt x="3479" y="1375"/>
                </a:cubicBezTo>
                <a:cubicBezTo>
                  <a:pt x="3410" y="1391"/>
                  <a:pt x="3403" y="1392"/>
                  <a:pt x="3397" y="1393"/>
                </a:cubicBezTo>
                <a:cubicBezTo>
                  <a:pt x="3329" y="1405"/>
                  <a:pt x="3324" y="1415"/>
                  <a:pt x="3316" y="1408"/>
                </a:cubicBezTo>
                <a:close/>
                <a:moveTo>
                  <a:pt x="3144" y="1481"/>
                </a:moveTo>
                <a:cubicBezTo>
                  <a:pt x="3149" y="1484"/>
                  <a:pt x="3147" y="1487"/>
                  <a:pt x="3145" y="1490"/>
                </a:cubicBezTo>
                <a:cubicBezTo>
                  <a:pt x="3143" y="1488"/>
                  <a:pt x="3142" y="1489"/>
                  <a:pt x="3141" y="1490"/>
                </a:cubicBezTo>
                <a:cubicBezTo>
                  <a:pt x="3139" y="1488"/>
                  <a:pt x="3142" y="1484"/>
                  <a:pt x="3144" y="1481"/>
                </a:cubicBezTo>
                <a:close/>
                <a:moveTo>
                  <a:pt x="3128" y="1513"/>
                </a:moveTo>
                <a:cubicBezTo>
                  <a:pt x="3137" y="1507"/>
                  <a:pt x="3129" y="1520"/>
                  <a:pt x="3126" y="1519"/>
                </a:cubicBezTo>
                <a:cubicBezTo>
                  <a:pt x="3125" y="1518"/>
                  <a:pt x="3126" y="1514"/>
                  <a:pt x="3128" y="1513"/>
                </a:cubicBezTo>
                <a:close/>
                <a:moveTo>
                  <a:pt x="3101" y="1380"/>
                </a:moveTo>
                <a:cubicBezTo>
                  <a:pt x="3097" y="1374"/>
                  <a:pt x="3093" y="1369"/>
                  <a:pt x="3096" y="1362"/>
                </a:cubicBezTo>
                <a:cubicBezTo>
                  <a:pt x="3087" y="1357"/>
                  <a:pt x="3089" y="1350"/>
                  <a:pt x="3088" y="1344"/>
                </a:cubicBezTo>
                <a:cubicBezTo>
                  <a:pt x="3080" y="1340"/>
                  <a:pt x="3086" y="1334"/>
                  <a:pt x="3082" y="1329"/>
                </a:cubicBezTo>
                <a:cubicBezTo>
                  <a:pt x="3083" y="1326"/>
                  <a:pt x="3080" y="1325"/>
                  <a:pt x="3079" y="1323"/>
                </a:cubicBezTo>
                <a:cubicBezTo>
                  <a:pt x="3077" y="1321"/>
                  <a:pt x="3079" y="1320"/>
                  <a:pt x="3078" y="1319"/>
                </a:cubicBezTo>
                <a:cubicBezTo>
                  <a:pt x="3077" y="1316"/>
                  <a:pt x="3076" y="1310"/>
                  <a:pt x="3072" y="1307"/>
                </a:cubicBezTo>
                <a:cubicBezTo>
                  <a:pt x="3070" y="1305"/>
                  <a:pt x="3067" y="1298"/>
                  <a:pt x="3068" y="1293"/>
                </a:cubicBezTo>
                <a:cubicBezTo>
                  <a:pt x="3061" y="1283"/>
                  <a:pt x="3059" y="1271"/>
                  <a:pt x="3057" y="1260"/>
                </a:cubicBezTo>
                <a:cubicBezTo>
                  <a:pt x="3051" y="1257"/>
                  <a:pt x="3058" y="1253"/>
                  <a:pt x="3054" y="1250"/>
                </a:cubicBezTo>
                <a:cubicBezTo>
                  <a:pt x="3053" y="1247"/>
                  <a:pt x="3051" y="1245"/>
                  <a:pt x="3053" y="1242"/>
                </a:cubicBezTo>
                <a:cubicBezTo>
                  <a:pt x="3052" y="1235"/>
                  <a:pt x="3046" y="1230"/>
                  <a:pt x="3048" y="1224"/>
                </a:cubicBezTo>
                <a:cubicBezTo>
                  <a:pt x="3044" y="1218"/>
                  <a:pt x="3048" y="1211"/>
                  <a:pt x="3044" y="1206"/>
                </a:cubicBezTo>
                <a:cubicBezTo>
                  <a:pt x="3045" y="1203"/>
                  <a:pt x="3040" y="1201"/>
                  <a:pt x="3043" y="1197"/>
                </a:cubicBezTo>
                <a:cubicBezTo>
                  <a:pt x="3043" y="1195"/>
                  <a:pt x="3044" y="1192"/>
                  <a:pt x="3042" y="1189"/>
                </a:cubicBezTo>
                <a:cubicBezTo>
                  <a:pt x="3049" y="1185"/>
                  <a:pt x="3048" y="1199"/>
                  <a:pt x="3050" y="1203"/>
                </a:cubicBezTo>
                <a:cubicBezTo>
                  <a:pt x="3052" y="1208"/>
                  <a:pt x="3062" y="1212"/>
                  <a:pt x="3056" y="1218"/>
                </a:cubicBezTo>
                <a:cubicBezTo>
                  <a:pt x="3065" y="1223"/>
                  <a:pt x="3064" y="1228"/>
                  <a:pt x="3066" y="1234"/>
                </a:cubicBezTo>
                <a:cubicBezTo>
                  <a:pt x="3074" y="1238"/>
                  <a:pt x="3069" y="1244"/>
                  <a:pt x="3077" y="1249"/>
                </a:cubicBezTo>
                <a:cubicBezTo>
                  <a:pt x="3076" y="1260"/>
                  <a:pt x="3086" y="1269"/>
                  <a:pt x="3089" y="1280"/>
                </a:cubicBezTo>
                <a:cubicBezTo>
                  <a:pt x="3097" y="1290"/>
                  <a:pt x="3096" y="1301"/>
                  <a:pt x="3106" y="1311"/>
                </a:cubicBezTo>
                <a:cubicBezTo>
                  <a:pt x="3106" y="1326"/>
                  <a:pt x="3112" y="1340"/>
                  <a:pt x="3116" y="1355"/>
                </a:cubicBezTo>
                <a:cubicBezTo>
                  <a:pt x="3115" y="1361"/>
                  <a:pt x="3116" y="1366"/>
                  <a:pt x="3118" y="1371"/>
                </a:cubicBezTo>
                <a:cubicBezTo>
                  <a:pt x="3109" y="1378"/>
                  <a:pt x="3124" y="1381"/>
                  <a:pt x="3117" y="1388"/>
                </a:cubicBezTo>
                <a:cubicBezTo>
                  <a:pt x="3122" y="1398"/>
                  <a:pt x="3122" y="1409"/>
                  <a:pt x="3125" y="1420"/>
                </a:cubicBezTo>
                <a:cubicBezTo>
                  <a:pt x="3118" y="1437"/>
                  <a:pt x="3123" y="1453"/>
                  <a:pt x="3116" y="1471"/>
                </a:cubicBezTo>
                <a:cubicBezTo>
                  <a:pt x="3113" y="1446"/>
                  <a:pt x="3108" y="1422"/>
                  <a:pt x="3106" y="1398"/>
                </a:cubicBezTo>
                <a:cubicBezTo>
                  <a:pt x="3103" y="1392"/>
                  <a:pt x="3099" y="1386"/>
                  <a:pt x="3101" y="1380"/>
                </a:cubicBezTo>
                <a:close/>
                <a:moveTo>
                  <a:pt x="3116" y="1485"/>
                </a:moveTo>
                <a:cubicBezTo>
                  <a:pt x="3110" y="1490"/>
                  <a:pt x="3113" y="1478"/>
                  <a:pt x="3116" y="1475"/>
                </a:cubicBezTo>
                <a:cubicBezTo>
                  <a:pt x="3117" y="1478"/>
                  <a:pt x="3117" y="1482"/>
                  <a:pt x="3116" y="1485"/>
                </a:cubicBezTo>
                <a:close/>
                <a:moveTo>
                  <a:pt x="3231" y="1453"/>
                </a:moveTo>
                <a:cubicBezTo>
                  <a:pt x="3241" y="1447"/>
                  <a:pt x="3232" y="1460"/>
                  <a:pt x="3230" y="1459"/>
                </a:cubicBezTo>
                <a:cubicBezTo>
                  <a:pt x="3228" y="1458"/>
                  <a:pt x="3229" y="1454"/>
                  <a:pt x="3231" y="1453"/>
                </a:cubicBezTo>
                <a:close/>
                <a:moveTo>
                  <a:pt x="3245" y="1463"/>
                </a:moveTo>
                <a:cubicBezTo>
                  <a:pt x="3256" y="1465"/>
                  <a:pt x="3264" y="1454"/>
                  <a:pt x="3275" y="1457"/>
                </a:cubicBezTo>
                <a:cubicBezTo>
                  <a:pt x="3333" y="1437"/>
                  <a:pt x="3340" y="1441"/>
                  <a:pt x="3347" y="1439"/>
                </a:cubicBezTo>
                <a:cubicBezTo>
                  <a:pt x="3375" y="1429"/>
                  <a:pt x="3383" y="1435"/>
                  <a:pt x="3389" y="1427"/>
                </a:cubicBezTo>
                <a:cubicBezTo>
                  <a:pt x="3447" y="1427"/>
                  <a:pt x="3460" y="1420"/>
                  <a:pt x="3475" y="1423"/>
                </a:cubicBezTo>
                <a:cubicBezTo>
                  <a:pt x="3577" y="1415"/>
                  <a:pt x="3580" y="1413"/>
                  <a:pt x="3584" y="1415"/>
                </a:cubicBezTo>
                <a:cubicBezTo>
                  <a:pt x="3653" y="1417"/>
                  <a:pt x="3640" y="1416"/>
                  <a:pt x="3638" y="1419"/>
                </a:cubicBezTo>
                <a:cubicBezTo>
                  <a:pt x="3606" y="1428"/>
                  <a:pt x="3602" y="1428"/>
                  <a:pt x="3598" y="1429"/>
                </a:cubicBezTo>
                <a:cubicBezTo>
                  <a:pt x="3554" y="1436"/>
                  <a:pt x="3551" y="1445"/>
                  <a:pt x="3546" y="1440"/>
                </a:cubicBezTo>
                <a:cubicBezTo>
                  <a:pt x="3512" y="1439"/>
                  <a:pt x="3509" y="1452"/>
                  <a:pt x="3503" y="1444"/>
                </a:cubicBezTo>
                <a:cubicBezTo>
                  <a:pt x="3472" y="1444"/>
                  <a:pt x="3469" y="1451"/>
                  <a:pt x="3464" y="1448"/>
                </a:cubicBezTo>
                <a:cubicBezTo>
                  <a:pt x="3408" y="1459"/>
                  <a:pt x="3400" y="1455"/>
                  <a:pt x="3393" y="1459"/>
                </a:cubicBezTo>
                <a:cubicBezTo>
                  <a:pt x="3357" y="1464"/>
                  <a:pt x="3354" y="1465"/>
                  <a:pt x="3350" y="1463"/>
                </a:cubicBezTo>
                <a:cubicBezTo>
                  <a:pt x="3304" y="1474"/>
                  <a:pt x="3300" y="1474"/>
                  <a:pt x="3296" y="1477"/>
                </a:cubicBezTo>
                <a:cubicBezTo>
                  <a:pt x="3261" y="1487"/>
                  <a:pt x="3255" y="1479"/>
                  <a:pt x="3251" y="1490"/>
                </a:cubicBezTo>
                <a:cubicBezTo>
                  <a:pt x="3185" y="1506"/>
                  <a:pt x="3167" y="1526"/>
                  <a:pt x="3147" y="1531"/>
                </a:cubicBezTo>
                <a:cubicBezTo>
                  <a:pt x="3114" y="1536"/>
                  <a:pt x="3119" y="1543"/>
                  <a:pt x="3123" y="1538"/>
                </a:cubicBezTo>
                <a:cubicBezTo>
                  <a:pt x="3171" y="1501"/>
                  <a:pt x="3177" y="1490"/>
                  <a:pt x="3184" y="1486"/>
                </a:cubicBezTo>
                <a:cubicBezTo>
                  <a:pt x="3226" y="1473"/>
                  <a:pt x="3235" y="1470"/>
                  <a:pt x="3245" y="1463"/>
                </a:cubicBezTo>
                <a:close/>
                <a:moveTo>
                  <a:pt x="3167" y="1470"/>
                </a:moveTo>
                <a:cubicBezTo>
                  <a:pt x="3172" y="1469"/>
                  <a:pt x="3176" y="1466"/>
                  <a:pt x="3181" y="1466"/>
                </a:cubicBezTo>
                <a:cubicBezTo>
                  <a:pt x="3189" y="1458"/>
                  <a:pt x="3198" y="1461"/>
                  <a:pt x="3206" y="1452"/>
                </a:cubicBezTo>
                <a:cubicBezTo>
                  <a:pt x="3211" y="1458"/>
                  <a:pt x="3198" y="1463"/>
                  <a:pt x="3195" y="1462"/>
                </a:cubicBezTo>
                <a:cubicBezTo>
                  <a:pt x="3191" y="1468"/>
                  <a:pt x="3186" y="1466"/>
                  <a:pt x="3182" y="1470"/>
                </a:cubicBezTo>
                <a:cubicBezTo>
                  <a:pt x="3180" y="1473"/>
                  <a:pt x="3176" y="1470"/>
                  <a:pt x="3174" y="1471"/>
                </a:cubicBezTo>
                <a:cubicBezTo>
                  <a:pt x="3172" y="1472"/>
                  <a:pt x="3171" y="1476"/>
                  <a:pt x="3170" y="1476"/>
                </a:cubicBezTo>
                <a:cubicBezTo>
                  <a:pt x="3170" y="1476"/>
                  <a:pt x="3168" y="1474"/>
                  <a:pt x="3168" y="1474"/>
                </a:cubicBezTo>
                <a:cubicBezTo>
                  <a:pt x="3164" y="1476"/>
                  <a:pt x="3159" y="1485"/>
                  <a:pt x="3154" y="1478"/>
                </a:cubicBezTo>
                <a:cubicBezTo>
                  <a:pt x="3157" y="1469"/>
                  <a:pt x="3163" y="1474"/>
                  <a:pt x="3167" y="1470"/>
                </a:cubicBezTo>
                <a:close/>
                <a:moveTo>
                  <a:pt x="3187" y="1376"/>
                </a:moveTo>
                <a:cubicBezTo>
                  <a:pt x="3185" y="1370"/>
                  <a:pt x="3185" y="1363"/>
                  <a:pt x="3189" y="1355"/>
                </a:cubicBezTo>
                <a:cubicBezTo>
                  <a:pt x="3191" y="1357"/>
                  <a:pt x="3193" y="1359"/>
                  <a:pt x="3196" y="1361"/>
                </a:cubicBezTo>
                <a:cubicBezTo>
                  <a:pt x="3196" y="1365"/>
                  <a:pt x="3192" y="1371"/>
                  <a:pt x="3187" y="1376"/>
                </a:cubicBezTo>
                <a:close/>
                <a:moveTo>
                  <a:pt x="3379" y="456"/>
                </a:moveTo>
                <a:cubicBezTo>
                  <a:pt x="3385" y="461"/>
                  <a:pt x="3376" y="469"/>
                  <a:pt x="3380" y="474"/>
                </a:cubicBezTo>
                <a:cubicBezTo>
                  <a:pt x="3373" y="477"/>
                  <a:pt x="3375" y="461"/>
                  <a:pt x="3379" y="456"/>
                </a:cubicBezTo>
                <a:close/>
                <a:moveTo>
                  <a:pt x="3309" y="952"/>
                </a:moveTo>
                <a:cubicBezTo>
                  <a:pt x="3303" y="947"/>
                  <a:pt x="3312" y="940"/>
                  <a:pt x="3307" y="935"/>
                </a:cubicBezTo>
                <a:cubicBezTo>
                  <a:pt x="3310" y="924"/>
                  <a:pt x="3311" y="913"/>
                  <a:pt x="3310" y="902"/>
                </a:cubicBezTo>
                <a:cubicBezTo>
                  <a:pt x="3315" y="899"/>
                  <a:pt x="3317" y="904"/>
                  <a:pt x="3313" y="908"/>
                </a:cubicBezTo>
                <a:cubicBezTo>
                  <a:pt x="3316" y="911"/>
                  <a:pt x="3314" y="914"/>
                  <a:pt x="3317" y="918"/>
                </a:cubicBezTo>
                <a:cubicBezTo>
                  <a:pt x="3310" y="934"/>
                  <a:pt x="3314" y="950"/>
                  <a:pt x="3309" y="966"/>
                </a:cubicBezTo>
                <a:cubicBezTo>
                  <a:pt x="3303" y="969"/>
                  <a:pt x="3309" y="963"/>
                  <a:pt x="3306" y="960"/>
                </a:cubicBezTo>
                <a:cubicBezTo>
                  <a:pt x="3306" y="958"/>
                  <a:pt x="3306" y="955"/>
                  <a:pt x="3309" y="952"/>
                </a:cubicBezTo>
                <a:close/>
                <a:moveTo>
                  <a:pt x="3303" y="988"/>
                </a:moveTo>
                <a:cubicBezTo>
                  <a:pt x="3306" y="996"/>
                  <a:pt x="3298" y="1006"/>
                  <a:pt x="3301" y="1015"/>
                </a:cubicBezTo>
                <a:cubicBezTo>
                  <a:pt x="3298" y="1024"/>
                  <a:pt x="3301" y="1032"/>
                  <a:pt x="3296" y="1040"/>
                </a:cubicBezTo>
                <a:cubicBezTo>
                  <a:pt x="3291" y="1032"/>
                  <a:pt x="3301" y="1022"/>
                  <a:pt x="3295" y="1014"/>
                </a:cubicBezTo>
                <a:cubicBezTo>
                  <a:pt x="3305" y="1004"/>
                  <a:pt x="3294" y="997"/>
                  <a:pt x="3303" y="988"/>
                </a:cubicBezTo>
                <a:close/>
                <a:moveTo>
                  <a:pt x="3280" y="1076"/>
                </a:moveTo>
                <a:cubicBezTo>
                  <a:pt x="3290" y="1068"/>
                  <a:pt x="3289" y="1064"/>
                  <a:pt x="3294" y="1053"/>
                </a:cubicBezTo>
                <a:cubicBezTo>
                  <a:pt x="3299" y="1066"/>
                  <a:pt x="3282" y="1081"/>
                  <a:pt x="3289" y="1093"/>
                </a:cubicBezTo>
                <a:cubicBezTo>
                  <a:pt x="3281" y="1100"/>
                  <a:pt x="3287" y="1106"/>
                  <a:pt x="3281" y="1113"/>
                </a:cubicBezTo>
                <a:cubicBezTo>
                  <a:pt x="3278" y="1101"/>
                  <a:pt x="3282" y="1088"/>
                  <a:pt x="3280" y="1076"/>
                </a:cubicBezTo>
                <a:close/>
                <a:moveTo>
                  <a:pt x="3233" y="654"/>
                </a:moveTo>
                <a:cubicBezTo>
                  <a:pt x="3234" y="660"/>
                  <a:pt x="3238" y="666"/>
                  <a:pt x="3233" y="672"/>
                </a:cubicBezTo>
                <a:cubicBezTo>
                  <a:pt x="3231" y="666"/>
                  <a:pt x="3228" y="661"/>
                  <a:pt x="3233" y="654"/>
                </a:cubicBezTo>
                <a:close/>
                <a:moveTo>
                  <a:pt x="3235" y="689"/>
                </a:moveTo>
                <a:cubicBezTo>
                  <a:pt x="3234" y="694"/>
                  <a:pt x="3235" y="700"/>
                  <a:pt x="3238" y="705"/>
                </a:cubicBezTo>
                <a:cubicBezTo>
                  <a:pt x="3231" y="710"/>
                  <a:pt x="3231" y="697"/>
                  <a:pt x="3232" y="693"/>
                </a:cubicBezTo>
                <a:cubicBezTo>
                  <a:pt x="3229" y="688"/>
                  <a:pt x="3234" y="682"/>
                  <a:pt x="3230" y="677"/>
                </a:cubicBezTo>
                <a:cubicBezTo>
                  <a:pt x="3236" y="672"/>
                  <a:pt x="3231" y="686"/>
                  <a:pt x="3235" y="689"/>
                </a:cubicBezTo>
                <a:close/>
                <a:moveTo>
                  <a:pt x="3209" y="1367"/>
                </a:moveTo>
                <a:cubicBezTo>
                  <a:pt x="3206" y="1355"/>
                  <a:pt x="3218" y="1354"/>
                  <a:pt x="3220" y="1343"/>
                </a:cubicBezTo>
                <a:cubicBezTo>
                  <a:pt x="3222" y="1345"/>
                  <a:pt x="3225" y="1345"/>
                  <a:pt x="3226" y="1344"/>
                </a:cubicBezTo>
                <a:cubicBezTo>
                  <a:pt x="3229" y="1352"/>
                  <a:pt x="3214" y="1363"/>
                  <a:pt x="3209" y="1367"/>
                </a:cubicBezTo>
                <a:close/>
                <a:moveTo>
                  <a:pt x="3267" y="1160"/>
                </a:moveTo>
                <a:cubicBezTo>
                  <a:pt x="3268" y="1172"/>
                  <a:pt x="3262" y="1184"/>
                  <a:pt x="3266" y="1196"/>
                </a:cubicBezTo>
                <a:cubicBezTo>
                  <a:pt x="3248" y="1255"/>
                  <a:pt x="3254" y="1259"/>
                  <a:pt x="3246" y="1265"/>
                </a:cubicBezTo>
                <a:cubicBezTo>
                  <a:pt x="3223" y="1297"/>
                  <a:pt x="3227" y="1284"/>
                  <a:pt x="3231" y="1271"/>
                </a:cubicBezTo>
                <a:cubicBezTo>
                  <a:pt x="3240" y="1191"/>
                  <a:pt x="3240" y="1181"/>
                  <a:pt x="3246" y="1169"/>
                </a:cubicBezTo>
                <a:cubicBezTo>
                  <a:pt x="3253" y="1104"/>
                  <a:pt x="3245" y="1099"/>
                  <a:pt x="3254" y="1092"/>
                </a:cubicBezTo>
                <a:cubicBezTo>
                  <a:pt x="3247" y="1024"/>
                  <a:pt x="3244" y="1019"/>
                  <a:pt x="3247" y="1014"/>
                </a:cubicBezTo>
                <a:cubicBezTo>
                  <a:pt x="3240" y="967"/>
                  <a:pt x="3246" y="958"/>
                  <a:pt x="3240" y="951"/>
                </a:cubicBezTo>
                <a:cubicBezTo>
                  <a:pt x="3238" y="891"/>
                  <a:pt x="3244" y="882"/>
                  <a:pt x="3240" y="874"/>
                </a:cubicBezTo>
                <a:cubicBezTo>
                  <a:pt x="3236" y="775"/>
                  <a:pt x="3228" y="769"/>
                  <a:pt x="3235" y="761"/>
                </a:cubicBezTo>
                <a:cubicBezTo>
                  <a:pt x="3237" y="746"/>
                  <a:pt x="3235" y="749"/>
                  <a:pt x="3238" y="753"/>
                </a:cubicBezTo>
                <a:cubicBezTo>
                  <a:pt x="3240" y="819"/>
                  <a:pt x="3250" y="825"/>
                  <a:pt x="3247" y="832"/>
                </a:cubicBezTo>
                <a:cubicBezTo>
                  <a:pt x="3256" y="904"/>
                  <a:pt x="3258" y="918"/>
                  <a:pt x="3259" y="932"/>
                </a:cubicBezTo>
                <a:cubicBezTo>
                  <a:pt x="3261" y="958"/>
                  <a:pt x="3261" y="964"/>
                  <a:pt x="3262" y="971"/>
                </a:cubicBezTo>
                <a:cubicBezTo>
                  <a:pt x="3270" y="1022"/>
                  <a:pt x="3268" y="1035"/>
                  <a:pt x="3272" y="1048"/>
                </a:cubicBezTo>
                <a:cubicBezTo>
                  <a:pt x="3265" y="1137"/>
                  <a:pt x="3271" y="1148"/>
                  <a:pt x="3267" y="1160"/>
                </a:cubicBezTo>
                <a:close/>
                <a:moveTo>
                  <a:pt x="3287" y="1211"/>
                </a:moveTo>
                <a:cubicBezTo>
                  <a:pt x="3282" y="1214"/>
                  <a:pt x="3285" y="1208"/>
                  <a:pt x="3288" y="1205"/>
                </a:cubicBezTo>
                <a:cubicBezTo>
                  <a:pt x="3293" y="1202"/>
                  <a:pt x="3289" y="1208"/>
                  <a:pt x="3287" y="1211"/>
                </a:cubicBezTo>
                <a:close/>
                <a:moveTo>
                  <a:pt x="3275" y="1203"/>
                </a:moveTo>
                <a:cubicBezTo>
                  <a:pt x="3271" y="1198"/>
                  <a:pt x="3280" y="1192"/>
                  <a:pt x="3275" y="1188"/>
                </a:cubicBezTo>
                <a:cubicBezTo>
                  <a:pt x="3286" y="1153"/>
                  <a:pt x="3288" y="1149"/>
                  <a:pt x="3286" y="1145"/>
                </a:cubicBezTo>
                <a:cubicBezTo>
                  <a:pt x="3298" y="1108"/>
                  <a:pt x="3292" y="1100"/>
                  <a:pt x="3299" y="1090"/>
                </a:cubicBezTo>
                <a:cubicBezTo>
                  <a:pt x="3325" y="914"/>
                  <a:pt x="3327" y="904"/>
                  <a:pt x="3330" y="895"/>
                </a:cubicBezTo>
                <a:cubicBezTo>
                  <a:pt x="3339" y="831"/>
                  <a:pt x="3337" y="822"/>
                  <a:pt x="3337" y="813"/>
                </a:cubicBezTo>
                <a:cubicBezTo>
                  <a:pt x="3352" y="746"/>
                  <a:pt x="3355" y="735"/>
                  <a:pt x="3354" y="724"/>
                </a:cubicBezTo>
                <a:cubicBezTo>
                  <a:pt x="3362" y="646"/>
                  <a:pt x="3363" y="634"/>
                  <a:pt x="3365" y="623"/>
                </a:cubicBezTo>
                <a:cubicBezTo>
                  <a:pt x="3371" y="567"/>
                  <a:pt x="3358" y="563"/>
                  <a:pt x="3368" y="557"/>
                </a:cubicBezTo>
                <a:cubicBezTo>
                  <a:pt x="3370" y="518"/>
                  <a:pt x="3369" y="512"/>
                  <a:pt x="3370" y="507"/>
                </a:cubicBezTo>
                <a:cubicBezTo>
                  <a:pt x="3377" y="482"/>
                  <a:pt x="3378" y="484"/>
                  <a:pt x="3381" y="486"/>
                </a:cubicBezTo>
                <a:cubicBezTo>
                  <a:pt x="3379" y="562"/>
                  <a:pt x="3370" y="570"/>
                  <a:pt x="3375" y="576"/>
                </a:cubicBezTo>
                <a:cubicBezTo>
                  <a:pt x="3375" y="667"/>
                  <a:pt x="3369" y="672"/>
                  <a:pt x="3376" y="675"/>
                </a:cubicBezTo>
                <a:cubicBezTo>
                  <a:pt x="3373" y="724"/>
                  <a:pt x="3374" y="738"/>
                  <a:pt x="3372" y="753"/>
                </a:cubicBezTo>
                <a:cubicBezTo>
                  <a:pt x="3360" y="869"/>
                  <a:pt x="3367" y="875"/>
                  <a:pt x="3361" y="882"/>
                </a:cubicBezTo>
                <a:cubicBezTo>
                  <a:pt x="3346" y="951"/>
                  <a:pt x="3348" y="958"/>
                  <a:pt x="3346" y="965"/>
                </a:cubicBezTo>
                <a:cubicBezTo>
                  <a:pt x="3339" y="1047"/>
                  <a:pt x="3329" y="1059"/>
                  <a:pt x="3333" y="1068"/>
                </a:cubicBezTo>
                <a:cubicBezTo>
                  <a:pt x="3314" y="1133"/>
                  <a:pt x="3303" y="1141"/>
                  <a:pt x="3307" y="1147"/>
                </a:cubicBezTo>
                <a:close/>
                <a:moveTo>
                  <a:pt x="3519" y="1049"/>
                </a:moveTo>
                <a:cubicBezTo>
                  <a:pt x="3522" y="1041"/>
                  <a:pt x="3527" y="1048"/>
                  <a:pt x="3531" y="1043"/>
                </a:cubicBezTo>
                <a:cubicBezTo>
                  <a:pt x="3539" y="1038"/>
                  <a:pt x="3548" y="1037"/>
                  <a:pt x="3556" y="1033"/>
                </a:cubicBezTo>
                <a:cubicBezTo>
                  <a:pt x="3559" y="1037"/>
                  <a:pt x="3553" y="1038"/>
                  <a:pt x="3550" y="1036"/>
                </a:cubicBezTo>
                <a:cubicBezTo>
                  <a:pt x="3537" y="1048"/>
                  <a:pt x="3523" y="1047"/>
                  <a:pt x="3510" y="1056"/>
                </a:cubicBezTo>
                <a:cubicBezTo>
                  <a:pt x="3505" y="1052"/>
                  <a:pt x="3516" y="1048"/>
                  <a:pt x="3519" y="1049"/>
                </a:cubicBezTo>
                <a:close/>
                <a:moveTo>
                  <a:pt x="3453" y="973"/>
                </a:moveTo>
                <a:cubicBezTo>
                  <a:pt x="3450" y="976"/>
                  <a:pt x="3448" y="979"/>
                  <a:pt x="3446" y="982"/>
                </a:cubicBezTo>
                <a:cubicBezTo>
                  <a:pt x="3442" y="985"/>
                  <a:pt x="3443" y="981"/>
                  <a:pt x="3445" y="978"/>
                </a:cubicBezTo>
                <a:cubicBezTo>
                  <a:pt x="3447" y="975"/>
                  <a:pt x="3450" y="972"/>
                  <a:pt x="3452" y="969"/>
                </a:cubicBezTo>
                <a:cubicBezTo>
                  <a:pt x="3456" y="967"/>
                  <a:pt x="3455" y="971"/>
                  <a:pt x="3453" y="973"/>
                </a:cubicBezTo>
                <a:close/>
                <a:moveTo>
                  <a:pt x="3458" y="966"/>
                </a:moveTo>
                <a:cubicBezTo>
                  <a:pt x="3454" y="960"/>
                  <a:pt x="3466" y="951"/>
                  <a:pt x="3463" y="945"/>
                </a:cubicBezTo>
                <a:cubicBezTo>
                  <a:pt x="3476" y="942"/>
                  <a:pt x="3465" y="960"/>
                  <a:pt x="3458" y="966"/>
                </a:cubicBezTo>
                <a:close/>
                <a:moveTo>
                  <a:pt x="3710" y="706"/>
                </a:moveTo>
                <a:cubicBezTo>
                  <a:pt x="3717" y="705"/>
                  <a:pt x="3723" y="694"/>
                  <a:pt x="3731" y="693"/>
                </a:cubicBezTo>
                <a:cubicBezTo>
                  <a:pt x="3737" y="691"/>
                  <a:pt x="3743" y="685"/>
                  <a:pt x="3750" y="682"/>
                </a:cubicBezTo>
                <a:cubicBezTo>
                  <a:pt x="3763" y="672"/>
                  <a:pt x="3776" y="663"/>
                  <a:pt x="3789" y="654"/>
                </a:cubicBezTo>
                <a:cubicBezTo>
                  <a:pt x="3792" y="657"/>
                  <a:pt x="3786" y="656"/>
                  <a:pt x="3784" y="661"/>
                </a:cubicBezTo>
                <a:cubicBezTo>
                  <a:pt x="3782" y="664"/>
                  <a:pt x="3779" y="667"/>
                  <a:pt x="3777" y="670"/>
                </a:cubicBezTo>
                <a:cubicBezTo>
                  <a:pt x="3769" y="670"/>
                  <a:pt x="3763" y="676"/>
                  <a:pt x="3756" y="683"/>
                </a:cubicBezTo>
                <a:cubicBezTo>
                  <a:pt x="3749" y="685"/>
                  <a:pt x="3742" y="693"/>
                  <a:pt x="3735" y="696"/>
                </a:cubicBezTo>
                <a:cubicBezTo>
                  <a:pt x="3723" y="711"/>
                  <a:pt x="3708" y="711"/>
                  <a:pt x="3696" y="729"/>
                </a:cubicBezTo>
                <a:cubicBezTo>
                  <a:pt x="3689" y="721"/>
                  <a:pt x="3705" y="718"/>
                  <a:pt x="3710" y="706"/>
                </a:cubicBezTo>
                <a:close/>
                <a:moveTo>
                  <a:pt x="3778" y="601"/>
                </a:moveTo>
                <a:cubicBezTo>
                  <a:pt x="3783" y="595"/>
                  <a:pt x="3788" y="585"/>
                  <a:pt x="3794" y="585"/>
                </a:cubicBezTo>
                <a:cubicBezTo>
                  <a:pt x="3799" y="592"/>
                  <a:pt x="3786" y="589"/>
                  <a:pt x="3784" y="599"/>
                </a:cubicBezTo>
                <a:cubicBezTo>
                  <a:pt x="3782" y="603"/>
                  <a:pt x="3779" y="601"/>
                  <a:pt x="3776" y="604"/>
                </a:cubicBezTo>
                <a:cubicBezTo>
                  <a:pt x="3774" y="607"/>
                  <a:pt x="3771" y="610"/>
                  <a:pt x="3769" y="613"/>
                </a:cubicBezTo>
                <a:cubicBezTo>
                  <a:pt x="3761" y="620"/>
                  <a:pt x="3774" y="596"/>
                  <a:pt x="3778" y="601"/>
                </a:cubicBezTo>
                <a:close/>
                <a:moveTo>
                  <a:pt x="3680" y="760"/>
                </a:moveTo>
                <a:cubicBezTo>
                  <a:pt x="3677" y="755"/>
                  <a:pt x="3683" y="755"/>
                  <a:pt x="3685" y="753"/>
                </a:cubicBezTo>
                <a:cubicBezTo>
                  <a:pt x="3694" y="750"/>
                  <a:pt x="3682" y="757"/>
                  <a:pt x="3680" y="760"/>
                </a:cubicBezTo>
                <a:close/>
                <a:moveTo>
                  <a:pt x="3577" y="828"/>
                </a:moveTo>
                <a:cubicBezTo>
                  <a:pt x="3581" y="819"/>
                  <a:pt x="3586" y="824"/>
                  <a:pt x="3590" y="816"/>
                </a:cubicBezTo>
                <a:cubicBezTo>
                  <a:pt x="3597" y="807"/>
                  <a:pt x="3603" y="799"/>
                  <a:pt x="3609" y="790"/>
                </a:cubicBezTo>
                <a:cubicBezTo>
                  <a:pt x="3636" y="767"/>
                  <a:pt x="3663" y="749"/>
                  <a:pt x="3690" y="727"/>
                </a:cubicBezTo>
                <a:cubicBezTo>
                  <a:pt x="3692" y="729"/>
                  <a:pt x="3689" y="732"/>
                  <a:pt x="3689" y="734"/>
                </a:cubicBezTo>
                <a:cubicBezTo>
                  <a:pt x="3671" y="752"/>
                  <a:pt x="3653" y="764"/>
                  <a:pt x="3636" y="789"/>
                </a:cubicBezTo>
                <a:cubicBezTo>
                  <a:pt x="3629" y="796"/>
                  <a:pt x="3621" y="798"/>
                  <a:pt x="3614" y="808"/>
                </a:cubicBezTo>
                <a:cubicBezTo>
                  <a:pt x="3613" y="816"/>
                  <a:pt x="3599" y="806"/>
                  <a:pt x="3605" y="816"/>
                </a:cubicBezTo>
                <a:cubicBezTo>
                  <a:pt x="3600" y="817"/>
                  <a:pt x="3596" y="823"/>
                  <a:pt x="3591" y="824"/>
                </a:cubicBezTo>
                <a:cubicBezTo>
                  <a:pt x="3587" y="827"/>
                  <a:pt x="3584" y="839"/>
                  <a:pt x="3578" y="836"/>
                </a:cubicBezTo>
                <a:cubicBezTo>
                  <a:pt x="3575" y="840"/>
                  <a:pt x="3572" y="849"/>
                  <a:pt x="3567" y="842"/>
                </a:cubicBezTo>
                <a:cubicBezTo>
                  <a:pt x="3574" y="841"/>
                  <a:pt x="3569" y="834"/>
                  <a:pt x="3577" y="828"/>
                </a:cubicBezTo>
                <a:close/>
                <a:moveTo>
                  <a:pt x="3541" y="876"/>
                </a:moveTo>
                <a:cubicBezTo>
                  <a:pt x="3543" y="873"/>
                  <a:pt x="3545" y="870"/>
                  <a:pt x="3548" y="867"/>
                </a:cubicBezTo>
                <a:cubicBezTo>
                  <a:pt x="3552" y="864"/>
                  <a:pt x="3550" y="869"/>
                  <a:pt x="3548" y="871"/>
                </a:cubicBezTo>
                <a:cubicBezTo>
                  <a:pt x="3546" y="874"/>
                  <a:pt x="3543" y="877"/>
                  <a:pt x="3541" y="880"/>
                </a:cubicBezTo>
                <a:cubicBezTo>
                  <a:pt x="3537" y="883"/>
                  <a:pt x="3539" y="879"/>
                  <a:pt x="3541" y="876"/>
                </a:cubicBezTo>
                <a:close/>
                <a:moveTo>
                  <a:pt x="2581" y="1492"/>
                </a:moveTo>
                <a:cubicBezTo>
                  <a:pt x="2570" y="1501"/>
                  <a:pt x="2566" y="1513"/>
                  <a:pt x="2557" y="1523"/>
                </a:cubicBezTo>
                <a:cubicBezTo>
                  <a:pt x="2536" y="1560"/>
                  <a:pt x="2537" y="1566"/>
                  <a:pt x="2530" y="1570"/>
                </a:cubicBezTo>
                <a:cubicBezTo>
                  <a:pt x="2522" y="1593"/>
                  <a:pt x="2529" y="1602"/>
                  <a:pt x="2522" y="1607"/>
                </a:cubicBezTo>
                <a:cubicBezTo>
                  <a:pt x="2494" y="1556"/>
                  <a:pt x="2500" y="1555"/>
                  <a:pt x="2496" y="1551"/>
                </a:cubicBezTo>
                <a:cubicBezTo>
                  <a:pt x="2482" y="1508"/>
                  <a:pt x="2492" y="1506"/>
                  <a:pt x="2486" y="1500"/>
                </a:cubicBezTo>
                <a:cubicBezTo>
                  <a:pt x="2483" y="1469"/>
                  <a:pt x="2482" y="1464"/>
                  <a:pt x="2484" y="1460"/>
                </a:cubicBezTo>
                <a:cubicBezTo>
                  <a:pt x="2486" y="1375"/>
                  <a:pt x="2486" y="1366"/>
                  <a:pt x="2489" y="1358"/>
                </a:cubicBezTo>
                <a:cubicBezTo>
                  <a:pt x="2494" y="1296"/>
                  <a:pt x="2502" y="1293"/>
                  <a:pt x="2500" y="1287"/>
                </a:cubicBezTo>
                <a:cubicBezTo>
                  <a:pt x="2505" y="1234"/>
                  <a:pt x="2502" y="1228"/>
                  <a:pt x="2503" y="1224"/>
                </a:cubicBezTo>
                <a:cubicBezTo>
                  <a:pt x="2510" y="1178"/>
                  <a:pt x="2507" y="1169"/>
                  <a:pt x="2509" y="1161"/>
                </a:cubicBezTo>
                <a:cubicBezTo>
                  <a:pt x="2496" y="1098"/>
                  <a:pt x="2490" y="1085"/>
                  <a:pt x="2486" y="1071"/>
                </a:cubicBezTo>
                <a:cubicBezTo>
                  <a:pt x="2484" y="1075"/>
                  <a:pt x="2486" y="1097"/>
                  <a:pt x="2496" y="1122"/>
                </a:cubicBezTo>
                <a:cubicBezTo>
                  <a:pt x="2494" y="1149"/>
                  <a:pt x="2501" y="1155"/>
                  <a:pt x="2499" y="1158"/>
                </a:cubicBezTo>
                <a:cubicBezTo>
                  <a:pt x="2498" y="1254"/>
                  <a:pt x="2485" y="1289"/>
                  <a:pt x="2484" y="1328"/>
                </a:cubicBezTo>
                <a:cubicBezTo>
                  <a:pt x="2478" y="1349"/>
                  <a:pt x="2476" y="1352"/>
                  <a:pt x="2475" y="1354"/>
                </a:cubicBezTo>
                <a:cubicBezTo>
                  <a:pt x="2474" y="1443"/>
                  <a:pt x="2471" y="1446"/>
                  <a:pt x="2470" y="1450"/>
                </a:cubicBezTo>
                <a:cubicBezTo>
                  <a:pt x="2480" y="1512"/>
                  <a:pt x="2475" y="1527"/>
                  <a:pt x="2481" y="1544"/>
                </a:cubicBezTo>
                <a:cubicBezTo>
                  <a:pt x="2491" y="1583"/>
                  <a:pt x="2492" y="1585"/>
                  <a:pt x="2493" y="1587"/>
                </a:cubicBezTo>
                <a:cubicBezTo>
                  <a:pt x="2493" y="1591"/>
                  <a:pt x="2491" y="1590"/>
                  <a:pt x="2488" y="1587"/>
                </a:cubicBezTo>
                <a:cubicBezTo>
                  <a:pt x="2479" y="1573"/>
                  <a:pt x="2477" y="1569"/>
                  <a:pt x="2475" y="1565"/>
                </a:cubicBezTo>
                <a:cubicBezTo>
                  <a:pt x="2459" y="1482"/>
                  <a:pt x="2462" y="1478"/>
                  <a:pt x="2460" y="1474"/>
                </a:cubicBezTo>
                <a:cubicBezTo>
                  <a:pt x="2458" y="1403"/>
                  <a:pt x="2461" y="1399"/>
                  <a:pt x="2463" y="1396"/>
                </a:cubicBezTo>
                <a:cubicBezTo>
                  <a:pt x="2467" y="1361"/>
                  <a:pt x="2464" y="1356"/>
                  <a:pt x="2464" y="1351"/>
                </a:cubicBezTo>
                <a:cubicBezTo>
                  <a:pt x="2467" y="1307"/>
                  <a:pt x="2471" y="1306"/>
                  <a:pt x="2470" y="1303"/>
                </a:cubicBezTo>
                <a:cubicBezTo>
                  <a:pt x="2473" y="1281"/>
                  <a:pt x="2473" y="1278"/>
                  <a:pt x="2473" y="1276"/>
                </a:cubicBezTo>
                <a:cubicBezTo>
                  <a:pt x="2474" y="1251"/>
                  <a:pt x="2473" y="1248"/>
                  <a:pt x="2477" y="1247"/>
                </a:cubicBezTo>
                <a:cubicBezTo>
                  <a:pt x="2471" y="1176"/>
                  <a:pt x="2480" y="1174"/>
                  <a:pt x="2475" y="1169"/>
                </a:cubicBezTo>
                <a:cubicBezTo>
                  <a:pt x="2466" y="1111"/>
                  <a:pt x="2466" y="1102"/>
                  <a:pt x="2465" y="1092"/>
                </a:cubicBezTo>
                <a:cubicBezTo>
                  <a:pt x="2454" y="1039"/>
                  <a:pt x="2450" y="1025"/>
                  <a:pt x="2440" y="1000"/>
                </a:cubicBezTo>
                <a:cubicBezTo>
                  <a:pt x="2407" y="919"/>
                  <a:pt x="2402" y="913"/>
                  <a:pt x="2404" y="908"/>
                </a:cubicBezTo>
                <a:cubicBezTo>
                  <a:pt x="2376" y="864"/>
                  <a:pt x="2379" y="860"/>
                  <a:pt x="2374" y="854"/>
                </a:cubicBezTo>
                <a:cubicBezTo>
                  <a:pt x="2393" y="923"/>
                  <a:pt x="2396" y="928"/>
                  <a:pt x="2397" y="933"/>
                </a:cubicBezTo>
                <a:cubicBezTo>
                  <a:pt x="2403" y="984"/>
                  <a:pt x="2413" y="997"/>
                  <a:pt x="2408" y="1006"/>
                </a:cubicBezTo>
                <a:cubicBezTo>
                  <a:pt x="2408" y="1056"/>
                  <a:pt x="2407" y="1061"/>
                  <a:pt x="2406" y="1066"/>
                </a:cubicBezTo>
                <a:cubicBezTo>
                  <a:pt x="2400" y="1099"/>
                  <a:pt x="2410" y="1107"/>
                  <a:pt x="2401" y="1110"/>
                </a:cubicBezTo>
                <a:cubicBezTo>
                  <a:pt x="2397" y="1141"/>
                  <a:pt x="2395" y="1143"/>
                  <a:pt x="2398" y="1147"/>
                </a:cubicBezTo>
                <a:cubicBezTo>
                  <a:pt x="2390" y="1224"/>
                  <a:pt x="2383" y="1232"/>
                  <a:pt x="2387" y="1244"/>
                </a:cubicBezTo>
                <a:cubicBezTo>
                  <a:pt x="2385" y="1287"/>
                  <a:pt x="2379" y="1290"/>
                  <a:pt x="2380" y="1295"/>
                </a:cubicBezTo>
                <a:cubicBezTo>
                  <a:pt x="2374" y="1328"/>
                  <a:pt x="2378" y="1338"/>
                  <a:pt x="2373" y="1345"/>
                </a:cubicBezTo>
                <a:cubicBezTo>
                  <a:pt x="2373" y="1403"/>
                  <a:pt x="2370" y="1406"/>
                  <a:pt x="2372" y="1411"/>
                </a:cubicBezTo>
                <a:cubicBezTo>
                  <a:pt x="2377" y="1460"/>
                  <a:pt x="2373" y="1464"/>
                  <a:pt x="2379" y="1472"/>
                </a:cubicBezTo>
                <a:cubicBezTo>
                  <a:pt x="2386" y="1514"/>
                  <a:pt x="2390" y="1520"/>
                  <a:pt x="2388" y="1525"/>
                </a:cubicBezTo>
                <a:cubicBezTo>
                  <a:pt x="2352" y="1492"/>
                  <a:pt x="2352" y="1482"/>
                  <a:pt x="2345" y="1470"/>
                </a:cubicBezTo>
                <a:cubicBezTo>
                  <a:pt x="2343" y="1417"/>
                  <a:pt x="2340" y="1409"/>
                  <a:pt x="2340" y="1402"/>
                </a:cubicBezTo>
                <a:cubicBezTo>
                  <a:pt x="2338" y="1356"/>
                  <a:pt x="2345" y="1354"/>
                  <a:pt x="2340" y="1349"/>
                </a:cubicBezTo>
                <a:cubicBezTo>
                  <a:pt x="2356" y="1248"/>
                  <a:pt x="2354" y="1238"/>
                  <a:pt x="2359" y="1230"/>
                </a:cubicBezTo>
                <a:cubicBezTo>
                  <a:pt x="2370" y="1167"/>
                  <a:pt x="2367" y="1157"/>
                  <a:pt x="2373" y="1149"/>
                </a:cubicBezTo>
                <a:cubicBezTo>
                  <a:pt x="2376" y="1126"/>
                  <a:pt x="2377" y="1124"/>
                  <a:pt x="2379" y="1122"/>
                </a:cubicBezTo>
                <a:cubicBezTo>
                  <a:pt x="2379" y="1104"/>
                  <a:pt x="2380" y="1099"/>
                  <a:pt x="2384" y="1095"/>
                </a:cubicBezTo>
                <a:cubicBezTo>
                  <a:pt x="2388" y="1033"/>
                  <a:pt x="2385" y="1028"/>
                  <a:pt x="2389" y="1025"/>
                </a:cubicBezTo>
                <a:cubicBezTo>
                  <a:pt x="2390" y="972"/>
                  <a:pt x="2390" y="963"/>
                  <a:pt x="2387" y="953"/>
                </a:cubicBezTo>
                <a:cubicBezTo>
                  <a:pt x="2380" y="910"/>
                  <a:pt x="2379" y="911"/>
                  <a:pt x="2376" y="900"/>
                </a:cubicBezTo>
                <a:cubicBezTo>
                  <a:pt x="2373" y="891"/>
                  <a:pt x="2372" y="904"/>
                  <a:pt x="2377" y="918"/>
                </a:cubicBezTo>
                <a:cubicBezTo>
                  <a:pt x="2384" y="965"/>
                  <a:pt x="2380" y="971"/>
                  <a:pt x="2380" y="977"/>
                </a:cubicBezTo>
                <a:cubicBezTo>
                  <a:pt x="2377" y="1048"/>
                  <a:pt x="2377" y="1060"/>
                  <a:pt x="2374" y="1072"/>
                </a:cubicBezTo>
                <a:cubicBezTo>
                  <a:pt x="2374" y="1098"/>
                  <a:pt x="2366" y="1102"/>
                  <a:pt x="2369" y="1110"/>
                </a:cubicBezTo>
                <a:cubicBezTo>
                  <a:pt x="2354" y="1196"/>
                  <a:pt x="2351" y="1207"/>
                  <a:pt x="2347" y="1219"/>
                </a:cubicBezTo>
                <a:cubicBezTo>
                  <a:pt x="2338" y="1268"/>
                  <a:pt x="2343" y="1273"/>
                  <a:pt x="2340" y="1276"/>
                </a:cubicBezTo>
                <a:cubicBezTo>
                  <a:pt x="2333" y="1318"/>
                  <a:pt x="2333" y="1325"/>
                  <a:pt x="2334" y="1332"/>
                </a:cubicBezTo>
                <a:cubicBezTo>
                  <a:pt x="2330" y="1356"/>
                  <a:pt x="2325" y="1361"/>
                  <a:pt x="2331" y="1369"/>
                </a:cubicBezTo>
                <a:cubicBezTo>
                  <a:pt x="2335" y="1423"/>
                  <a:pt x="2330" y="1435"/>
                  <a:pt x="2334" y="1450"/>
                </a:cubicBezTo>
                <a:cubicBezTo>
                  <a:pt x="2336" y="1491"/>
                  <a:pt x="2334" y="1482"/>
                  <a:pt x="2330" y="1484"/>
                </a:cubicBezTo>
                <a:cubicBezTo>
                  <a:pt x="2322" y="1459"/>
                  <a:pt x="2317" y="1464"/>
                  <a:pt x="2315" y="1457"/>
                </a:cubicBezTo>
                <a:cubicBezTo>
                  <a:pt x="2316" y="1410"/>
                  <a:pt x="2312" y="1397"/>
                  <a:pt x="2317" y="1386"/>
                </a:cubicBezTo>
                <a:cubicBezTo>
                  <a:pt x="2318" y="1357"/>
                  <a:pt x="2316" y="1353"/>
                  <a:pt x="2317" y="1350"/>
                </a:cubicBezTo>
                <a:cubicBezTo>
                  <a:pt x="2323" y="1291"/>
                  <a:pt x="2324" y="1285"/>
                  <a:pt x="2324" y="1279"/>
                </a:cubicBezTo>
                <a:cubicBezTo>
                  <a:pt x="2334" y="1256"/>
                  <a:pt x="2329" y="1248"/>
                  <a:pt x="2331" y="1243"/>
                </a:cubicBezTo>
                <a:cubicBezTo>
                  <a:pt x="2347" y="1171"/>
                  <a:pt x="2347" y="1169"/>
                  <a:pt x="2347" y="1166"/>
                </a:cubicBezTo>
                <a:cubicBezTo>
                  <a:pt x="2356" y="1134"/>
                  <a:pt x="2348" y="1127"/>
                  <a:pt x="2356" y="1123"/>
                </a:cubicBezTo>
                <a:cubicBezTo>
                  <a:pt x="2358" y="1085"/>
                  <a:pt x="2358" y="1082"/>
                  <a:pt x="2361" y="1079"/>
                </a:cubicBezTo>
                <a:cubicBezTo>
                  <a:pt x="2369" y="1010"/>
                  <a:pt x="2369" y="985"/>
                  <a:pt x="2368" y="960"/>
                </a:cubicBezTo>
                <a:cubicBezTo>
                  <a:pt x="2366" y="918"/>
                  <a:pt x="2364" y="911"/>
                  <a:pt x="2363" y="904"/>
                </a:cubicBezTo>
                <a:cubicBezTo>
                  <a:pt x="2363" y="901"/>
                  <a:pt x="2355" y="911"/>
                  <a:pt x="2363" y="925"/>
                </a:cubicBezTo>
                <a:cubicBezTo>
                  <a:pt x="2359" y="1008"/>
                  <a:pt x="2358" y="1021"/>
                  <a:pt x="2359" y="1033"/>
                </a:cubicBezTo>
                <a:cubicBezTo>
                  <a:pt x="2350" y="1061"/>
                  <a:pt x="2352" y="1064"/>
                  <a:pt x="2351" y="1067"/>
                </a:cubicBezTo>
                <a:cubicBezTo>
                  <a:pt x="2342" y="1114"/>
                  <a:pt x="2344" y="1127"/>
                  <a:pt x="2340" y="1138"/>
                </a:cubicBezTo>
                <a:cubicBezTo>
                  <a:pt x="2335" y="1176"/>
                  <a:pt x="2332" y="1178"/>
                  <a:pt x="2335" y="1182"/>
                </a:cubicBezTo>
                <a:cubicBezTo>
                  <a:pt x="2330" y="1210"/>
                  <a:pt x="2326" y="1215"/>
                  <a:pt x="2324" y="1220"/>
                </a:cubicBezTo>
                <a:cubicBezTo>
                  <a:pt x="2321" y="1257"/>
                  <a:pt x="2317" y="1261"/>
                  <a:pt x="2315" y="1266"/>
                </a:cubicBezTo>
                <a:cubicBezTo>
                  <a:pt x="2307" y="1319"/>
                  <a:pt x="2313" y="1326"/>
                  <a:pt x="2306" y="1330"/>
                </a:cubicBezTo>
                <a:cubicBezTo>
                  <a:pt x="2305" y="1369"/>
                  <a:pt x="2301" y="1374"/>
                  <a:pt x="2305" y="1381"/>
                </a:cubicBezTo>
                <a:cubicBezTo>
                  <a:pt x="2304" y="1417"/>
                  <a:pt x="2305" y="1420"/>
                  <a:pt x="2301" y="1421"/>
                </a:cubicBezTo>
                <a:cubicBezTo>
                  <a:pt x="2305" y="1449"/>
                  <a:pt x="2305" y="1452"/>
                  <a:pt x="2305" y="1454"/>
                </a:cubicBezTo>
                <a:cubicBezTo>
                  <a:pt x="2287" y="1410"/>
                  <a:pt x="2277" y="1389"/>
                  <a:pt x="2283" y="1372"/>
                </a:cubicBezTo>
                <a:cubicBezTo>
                  <a:pt x="2281" y="1339"/>
                  <a:pt x="2284" y="1336"/>
                  <a:pt x="2287" y="1332"/>
                </a:cubicBezTo>
                <a:cubicBezTo>
                  <a:pt x="2288" y="1280"/>
                  <a:pt x="2291" y="1271"/>
                  <a:pt x="2292" y="1262"/>
                </a:cubicBezTo>
                <a:cubicBezTo>
                  <a:pt x="2298" y="1231"/>
                  <a:pt x="2295" y="1225"/>
                  <a:pt x="2299" y="1222"/>
                </a:cubicBezTo>
                <a:cubicBezTo>
                  <a:pt x="2310" y="1185"/>
                  <a:pt x="2309" y="1179"/>
                  <a:pt x="2313" y="1173"/>
                </a:cubicBezTo>
                <a:cubicBezTo>
                  <a:pt x="2326" y="1124"/>
                  <a:pt x="2321" y="1119"/>
                  <a:pt x="2322" y="1115"/>
                </a:cubicBezTo>
                <a:cubicBezTo>
                  <a:pt x="2335" y="1090"/>
                  <a:pt x="2326" y="1083"/>
                  <a:pt x="2332" y="1080"/>
                </a:cubicBezTo>
                <a:cubicBezTo>
                  <a:pt x="2340" y="1050"/>
                  <a:pt x="2340" y="1042"/>
                  <a:pt x="2341" y="1034"/>
                </a:cubicBezTo>
                <a:cubicBezTo>
                  <a:pt x="2350" y="953"/>
                  <a:pt x="2351" y="945"/>
                  <a:pt x="2349" y="936"/>
                </a:cubicBezTo>
                <a:cubicBezTo>
                  <a:pt x="2349" y="903"/>
                  <a:pt x="2344" y="892"/>
                  <a:pt x="2346" y="884"/>
                </a:cubicBezTo>
                <a:cubicBezTo>
                  <a:pt x="2332" y="814"/>
                  <a:pt x="2327" y="796"/>
                  <a:pt x="2322" y="777"/>
                </a:cubicBezTo>
                <a:cubicBezTo>
                  <a:pt x="2326" y="816"/>
                  <a:pt x="2334" y="824"/>
                  <a:pt x="2330" y="829"/>
                </a:cubicBezTo>
                <a:cubicBezTo>
                  <a:pt x="2336" y="885"/>
                  <a:pt x="2345" y="894"/>
                  <a:pt x="2339" y="897"/>
                </a:cubicBezTo>
                <a:cubicBezTo>
                  <a:pt x="2342" y="953"/>
                  <a:pt x="2337" y="957"/>
                  <a:pt x="2341" y="964"/>
                </a:cubicBezTo>
                <a:cubicBezTo>
                  <a:pt x="2335" y="1025"/>
                  <a:pt x="2327" y="1034"/>
                  <a:pt x="2330" y="1046"/>
                </a:cubicBezTo>
                <a:cubicBezTo>
                  <a:pt x="2317" y="1076"/>
                  <a:pt x="2324" y="1082"/>
                  <a:pt x="2319" y="1084"/>
                </a:cubicBezTo>
                <a:cubicBezTo>
                  <a:pt x="2310" y="1111"/>
                  <a:pt x="2314" y="1116"/>
                  <a:pt x="2309" y="1119"/>
                </a:cubicBezTo>
                <a:cubicBezTo>
                  <a:pt x="2309" y="1152"/>
                  <a:pt x="2300" y="1158"/>
                  <a:pt x="2303" y="1167"/>
                </a:cubicBezTo>
                <a:cubicBezTo>
                  <a:pt x="2288" y="1215"/>
                  <a:pt x="2287" y="1219"/>
                  <a:pt x="2288" y="1223"/>
                </a:cubicBezTo>
                <a:cubicBezTo>
                  <a:pt x="2279" y="1266"/>
                  <a:pt x="2282" y="1275"/>
                  <a:pt x="2276" y="1282"/>
                </a:cubicBezTo>
                <a:cubicBezTo>
                  <a:pt x="2274" y="1338"/>
                  <a:pt x="2275" y="1347"/>
                  <a:pt x="2269" y="1353"/>
                </a:cubicBezTo>
                <a:cubicBezTo>
                  <a:pt x="2267" y="1410"/>
                  <a:pt x="2278" y="1422"/>
                  <a:pt x="2269" y="1427"/>
                </a:cubicBezTo>
                <a:cubicBezTo>
                  <a:pt x="2263" y="1376"/>
                  <a:pt x="2254" y="1371"/>
                  <a:pt x="2262" y="1366"/>
                </a:cubicBezTo>
                <a:cubicBezTo>
                  <a:pt x="2255" y="1293"/>
                  <a:pt x="2268" y="1293"/>
                  <a:pt x="2262" y="1287"/>
                </a:cubicBezTo>
                <a:cubicBezTo>
                  <a:pt x="2269" y="1238"/>
                  <a:pt x="2275" y="1224"/>
                  <a:pt x="2280" y="1209"/>
                </a:cubicBezTo>
                <a:cubicBezTo>
                  <a:pt x="2281" y="1181"/>
                  <a:pt x="2290" y="1180"/>
                  <a:pt x="2288" y="1176"/>
                </a:cubicBezTo>
                <a:cubicBezTo>
                  <a:pt x="2295" y="1137"/>
                  <a:pt x="2297" y="1130"/>
                  <a:pt x="2297" y="1123"/>
                </a:cubicBezTo>
                <a:cubicBezTo>
                  <a:pt x="2311" y="1079"/>
                  <a:pt x="2310" y="1072"/>
                  <a:pt x="2312" y="1065"/>
                </a:cubicBezTo>
                <a:cubicBezTo>
                  <a:pt x="2319" y="1019"/>
                  <a:pt x="2324" y="1013"/>
                  <a:pt x="2323" y="1006"/>
                </a:cubicBezTo>
                <a:cubicBezTo>
                  <a:pt x="2326" y="958"/>
                  <a:pt x="2328" y="952"/>
                  <a:pt x="2331" y="946"/>
                </a:cubicBezTo>
                <a:cubicBezTo>
                  <a:pt x="2327" y="896"/>
                  <a:pt x="2335" y="892"/>
                  <a:pt x="2328" y="883"/>
                </a:cubicBezTo>
                <a:cubicBezTo>
                  <a:pt x="2320" y="847"/>
                  <a:pt x="2327" y="838"/>
                  <a:pt x="2319" y="841"/>
                </a:cubicBezTo>
                <a:cubicBezTo>
                  <a:pt x="2327" y="881"/>
                  <a:pt x="2320" y="882"/>
                  <a:pt x="2325" y="888"/>
                </a:cubicBezTo>
                <a:cubicBezTo>
                  <a:pt x="2316" y="985"/>
                  <a:pt x="2317" y="991"/>
                  <a:pt x="2316" y="998"/>
                </a:cubicBezTo>
                <a:cubicBezTo>
                  <a:pt x="2304" y="1051"/>
                  <a:pt x="2303" y="1058"/>
                  <a:pt x="2304" y="1067"/>
                </a:cubicBezTo>
                <a:cubicBezTo>
                  <a:pt x="2282" y="1142"/>
                  <a:pt x="2285" y="1152"/>
                  <a:pt x="2278" y="1158"/>
                </a:cubicBezTo>
                <a:cubicBezTo>
                  <a:pt x="2279" y="1191"/>
                  <a:pt x="2266" y="1195"/>
                  <a:pt x="2268" y="1204"/>
                </a:cubicBezTo>
                <a:cubicBezTo>
                  <a:pt x="2263" y="1233"/>
                  <a:pt x="2257" y="1240"/>
                  <a:pt x="2258" y="1248"/>
                </a:cubicBezTo>
                <a:cubicBezTo>
                  <a:pt x="2244" y="1309"/>
                  <a:pt x="2254" y="1316"/>
                  <a:pt x="2247" y="1319"/>
                </a:cubicBezTo>
                <a:cubicBezTo>
                  <a:pt x="2244" y="1371"/>
                  <a:pt x="2251" y="1377"/>
                  <a:pt x="2248" y="1380"/>
                </a:cubicBezTo>
                <a:cubicBezTo>
                  <a:pt x="2235" y="1373"/>
                  <a:pt x="2239" y="1362"/>
                  <a:pt x="2234" y="1349"/>
                </a:cubicBezTo>
                <a:cubicBezTo>
                  <a:pt x="2233" y="1261"/>
                  <a:pt x="2237" y="1249"/>
                  <a:pt x="2236" y="1236"/>
                </a:cubicBezTo>
                <a:cubicBezTo>
                  <a:pt x="2239" y="1214"/>
                  <a:pt x="2240" y="1208"/>
                  <a:pt x="2241" y="1202"/>
                </a:cubicBezTo>
                <a:cubicBezTo>
                  <a:pt x="2249" y="1179"/>
                  <a:pt x="2246" y="1176"/>
                  <a:pt x="2246" y="1175"/>
                </a:cubicBezTo>
                <a:cubicBezTo>
                  <a:pt x="2263" y="1120"/>
                  <a:pt x="2265" y="1108"/>
                  <a:pt x="2271" y="1097"/>
                </a:cubicBezTo>
                <a:cubicBezTo>
                  <a:pt x="2285" y="1059"/>
                  <a:pt x="2281" y="1051"/>
                  <a:pt x="2283" y="1046"/>
                </a:cubicBezTo>
                <a:cubicBezTo>
                  <a:pt x="2296" y="980"/>
                  <a:pt x="2297" y="968"/>
                  <a:pt x="2301" y="956"/>
                </a:cubicBezTo>
                <a:cubicBezTo>
                  <a:pt x="2298" y="924"/>
                  <a:pt x="2305" y="923"/>
                  <a:pt x="2301" y="919"/>
                </a:cubicBezTo>
                <a:cubicBezTo>
                  <a:pt x="2304" y="878"/>
                  <a:pt x="2298" y="874"/>
                  <a:pt x="2301" y="871"/>
                </a:cubicBezTo>
                <a:cubicBezTo>
                  <a:pt x="2300" y="837"/>
                  <a:pt x="2297" y="829"/>
                  <a:pt x="2294" y="822"/>
                </a:cubicBezTo>
                <a:cubicBezTo>
                  <a:pt x="2291" y="796"/>
                  <a:pt x="2287" y="802"/>
                  <a:pt x="2291" y="812"/>
                </a:cubicBezTo>
                <a:cubicBezTo>
                  <a:pt x="2296" y="848"/>
                  <a:pt x="2293" y="855"/>
                  <a:pt x="2294" y="864"/>
                </a:cubicBezTo>
                <a:cubicBezTo>
                  <a:pt x="2294" y="898"/>
                  <a:pt x="2294" y="907"/>
                  <a:pt x="2292" y="914"/>
                </a:cubicBezTo>
                <a:cubicBezTo>
                  <a:pt x="2284" y="943"/>
                  <a:pt x="2293" y="950"/>
                  <a:pt x="2291" y="953"/>
                </a:cubicBezTo>
                <a:cubicBezTo>
                  <a:pt x="2283" y="982"/>
                  <a:pt x="2286" y="987"/>
                  <a:pt x="2282" y="991"/>
                </a:cubicBezTo>
                <a:cubicBezTo>
                  <a:pt x="2270" y="1054"/>
                  <a:pt x="2267" y="1058"/>
                  <a:pt x="2266" y="1062"/>
                </a:cubicBezTo>
                <a:cubicBezTo>
                  <a:pt x="2255" y="1101"/>
                  <a:pt x="2258" y="1106"/>
                  <a:pt x="2254" y="1109"/>
                </a:cubicBezTo>
                <a:cubicBezTo>
                  <a:pt x="2245" y="1142"/>
                  <a:pt x="2249" y="1152"/>
                  <a:pt x="2240" y="1158"/>
                </a:cubicBezTo>
                <a:cubicBezTo>
                  <a:pt x="2234" y="1192"/>
                  <a:pt x="2232" y="1200"/>
                  <a:pt x="2233" y="1209"/>
                </a:cubicBezTo>
                <a:cubicBezTo>
                  <a:pt x="2227" y="1241"/>
                  <a:pt x="2224" y="1245"/>
                  <a:pt x="2223" y="1250"/>
                </a:cubicBezTo>
                <a:cubicBezTo>
                  <a:pt x="2220" y="1284"/>
                  <a:pt x="2225" y="1290"/>
                  <a:pt x="2218" y="1294"/>
                </a:cubicBezTo>
                <a:cubicBezTo>
                  <a:pt x="2223" y="1346"/>
                  <a:pt x="2223" y="1354"/>
                  <a:pt x="2223" y="1361"/>
                </a:cubicBezTo>
                <a:cubicBezTo>
                  <a:pt x="2210" y="1331"/>
                  <a:pt x="2206" y="1316"/>
                  <a:pt x="2206" y="1303"/>
                </a:cubicBezTo>
                <a:cubicBezTo>
                  <a:pt x="2207" y="1238"/>
                  <a:pt x="2205" y="1231"/>
                  <a:pt x="2202" y="1223"/>
                </a:cubicBezTo>
                <a:cubicBezTo>
                  <a:pt x="2212" y="1182"/>
                  <a:pt x="2209" y="1176"/>
                  <a:pt x="2213" y="1173"/>
                </a:cubicBezTo>
                <a:cubicBezTo>
                  <a:pt x="2218" y="1139"/>
                  <a:pt x="2216" y="1130"/>
                  <a:pt x="2223" y="1123"/>
                </a:cubicBezTo>
                <a:cubicBezTo>
                  <a:pt x="2228" y="1103"/>
                  <a:pt x="2225" y="1100"/>
                  <a:pt x="2227" y="1098"/>
                </a:cubicBezTo>
                <a:cubicBezTo>
                  <a:pt x="2232" y="1068"/>
                  <a:pt x="2237" y="1065"/>
                  <a:pt x="2236" y="1061"/>
                </a:cubicBezTo>
                <a:cubicBezTo>
                  <a:pt x="2242" y="1016"/>
                  <a:pt x="2251" y="1014"/>
                  <a:pt x="2245" y="1008"/>
                </a:cubicBezTo>
                <a:cubicBezTo>
                  <a:pt x="2252" y="962"/>
                  <a:pt x="2252" y="953"/>
                  <a:pt x="2254" y="945"/>
                </a:cubicBezTo>
                <a:cubicBezTo>
                  <a:pt x="2251" y="913"/>
                  <a:pt x="2263" y="912"/>
                  <a:pt x="2255" y="906"/>
                </a:cubicBezTo>
                <a:cubicBezTo>
                  <a:pt x="2260" y="876"/>
                  <a:pt x="2253" y="870"/>
                  <a:pt x="2257" y="866"/>
                </a:cubicBezTo>
                <a:cubicBezTo>
                  <a:pt x="2250" y="834"/>
                  <a:pt x="2254" y="830"/>
                  <a:pt x="2248" y="824"/>
                </a:cubicBezTo>
                <a:cubicBezTo>
                  <a:pt x="2249" y="882"/>
                  <a:pt x="2252" y="888"/>
                  <a:pt x="2251" y="893"/>
                </a:cubicBezTo>
                <a:cubicBezTo>
                  <a:pt x="2252" y="921"/>
                  <a:pt x="2245" y="922"/>
                  <a:pt x="2249" y="927"/>
                </a:cubicBezTo>
                <a:cubicBezTo>
                  <a:pt x="2239" y="983"/>
                  <a:pt x="2235" y="993"/>
                  <a:pt x="2237" y="1004"/>
                </a:cubicBezTo>
                <a:cubicBezTo>
                  <a:pt x="2224" y="1087"/>
                  <a:pt x="2213" y="1090"/>
                  <a:pt x="2218" y="1097"/>
                </a:cubicBezTo>
                <a:cubicBezTo>
                  <a:pt x="2213" y="1122"/>
                  <a:pt x="2207" y="1123"/>
                  <a:pt x="2211" y="1127"/>
                </a:cubicBezTo>
                <a:cubicBezTo>
                  <a:pt x="2190" y="1230"/>
                  <a:pt x="2197" y="1243"/>
                  <a:pt x="2192" y="1252"/>
                </a:cubicBezTo>
                <a:cubicBezTo>
                  <a:pt x="2195" y="1291"/>
                  <a:pt x="2195" y="1296"/>
                  <a:pt x="2193" y="1302"/>
                </a:cubicBezTo>
                <a:cubicBezTo>
                  <a:pt x="2204" y="1364"/>
                  <a:pt x="2218" y="1379"/>
                  <a:pt x="2212" y="1388"/>
                </a:cubicBezTo>
                <a:cubicBezTo>
                  <a:pt x="2199" y="1369"/>
                  <a:pt x="2195" y="1370"/>
                  <a:pt x="2197" y="1367"/>
                </a:cubicBezTo>
                <a:cubicBezTo>
                  <a:pt x="2178" y="1295"/>
                  <a:pt x="2180" y="1289"/>
                  <a:pt x="2175" y="1279"/>
                </a:cubicBezTo>
                <a:cubicBezTo>
                  <a:pt x="2172" y="1240"/>
                  <a:pt x="2175" y="1237"/>
                  <a:pt x="2172" y="1231"/>
                </a:cubicBezTo>
                <a:cubicBezTo>
                  <a:pt x="2178" y="1155"/>
                  <a:pt x="2170" y="1144"/>
                  <a:pt x="2176" y="1138"/>
                </a:cubicBezTo>
                <a:cubicBezTo>
                  <a:pt x="2175" y="1107"/>
                  <a:pt x="2181" y="1100"/>
                  <a:pt x="2176" y="1091"/>
                </a:cubicBezTo>
                <a:cubicBezTo>
                  <a:pt x="2181" y="1061"/>
                  <a:pt x="2183" y="1054"/>
                  <a:pt x="2187" y="1047"/>
                </a:cubicBezTo>
                <a:cubicBezTo>
                  <a:pt x="2187" y="1014"/>
                  <a:pt x="2195" y="1008"/>
                  <a:pt x="2193" y="999"/>
                </a:cubicBezTo>
                <a:cubicBezTo>
                  <a:pt x="2214" y="901"/>
                  <a:pt x="2209" y="892"/>
                  <a:pt x="2215" y="887"/>
                </a:cubicBezTo>
                <a:cubicBezTo>
                  <a:pt x="2221" y="831"/>
                  <a:pt x="2226" y="824"/>
                  <a:pt x="2223" y="815"/>
                </a:cubicBezTo>
                <a:cubicBezTo>
                  <a:pt x="2227" y="765"/>
                  <a:pt x="2220" y="759"/>
                  <a:pt x="2222" y="756"/>
                </a:cubicBezTo>
                <a:cubicBezTo>
                  <a:pt x="2216" y="728"/>
                  <a:pt x="2221" y="718"/>
                  <a:pt x="2214" y="720"/>
                </a:cubicBezTo>
                <a:cubicBezTo>
                  <a:pt x="2214" y="767"/>
                  <a:pt x="2221" y="775"/>
                  <a:pt x="2219" y="782"/>
                </a:cubicBezTo>
                <a:cubicBezTo>
                  <a:pt x="2212" y="847"/>
                  <a:pt x="2214" y="855"/>
                  <a:pt x="2210" y="860"/>
                </a:cubicBezTo>
                <a:cubicBezTo>
                  <a:pt x="2197" y="924"/>
                  <a:pt x="2199" y="932"/>
                  <a:pt x="2197" y="938"/>
                </a:cubicBezTo>
                <a:cubicBezTo>
                  <a:pt x="2180" y="1008"/>
                  <a:pt x="2184" y="1023"/>
                  <a:pt x="2177" y="1034"/>
                </a:cubicBezTo>
                <a:cubicBezTo>
                  <a:pt x="2173" y="1065"/>
                  <a:pt x="2174" y="1069"/>
                  <a:pt x="2172" y="1073"/>
                </a:cubicBezTo>
                <a:cubicBezTo>
                  <a:pt x="2167" y="1166"/>
                  <a:pt x="2159" y="1178"/>
                  <a:pt x="2165" y="1194"/>
                </a:cubicBezTo>
                <a:cubicBezTo>
                  <a:pt x="2167" y="1241"/>
                  <a:pt x="2158" y="1245"/>
                  <a:pt x="2164" y="1253"/>
                </a:cubicBezTo>
                <a:cubicBezTo>
                  <a:pt x="2165" y="1282"/>
                  <a:pt x="2165" y="1288"/>
                  <a:pt x="2167" y="1296"/>
                </a:cubicBezTo>
                <a:cubicBezTo>
                  <a:pt x="2182" y="1349"/>
                  <a:pt x="2181" y="1356"/>
                  <a:pt x="2180" y="1362"/>
                </a:cubicBezTo>
                <a:cubicBezTo>
                  <a:pt x="2170" y="1343"/>
                  <a:pt x="2171" y="1346"/>
                  <a:pt x="2173" y="1345"/>
                </a:cubicBezTo>
                <a:cubicBezTo>
                  <a:pt x="2149" y="1263"/>
                  <a:pt x="2145" y="1252"/>
                  <a:pt x="2149" y="1244"/>
                </a:cubicBezTo>
                <a:cubicBezTo>
                  <a:pt x="2145" y="1176"/>
                  <a:pt x="2147" y="1168"/>
                  <a:pt x="2146" y="1158"/>
                </a:cubicBezTo>
                <a:cubicBezTo>
                  <a:pt x="2161" y="1068"/>
                  <a:pt x="2156" y="1057"/>
                  <a:pt x="2165" y="1050"/>
                </a:cubicBezTo>
                <a:cubicBezTo>
                  <a:pt x="2172" y="989"/>
                  <a:pt x="2177" y="985"/>
                  <a:pt x="2176" y="979"/>
                </a:cubicBezTo>
                <a:cubicBezTo>
                  <a:pt x="2184" y="942"/>
                  <a:pt x="2183" y="936"/>
                  <a:pt x="2187" y="932"/>
                </a:cubicBezTo>
                <a:cubicBezTo>
                  <a:pt x="2192" y="874"/>
                  <a:pt x="2202" y="853"/>
                  <a:pt x="2201" y="830"/>
                </a:cubicBezTo>
                <a:cubicBezTo>
                  <a:pt x="2209" y="786"/>
                  <a:pt x="2205" y="773"/>
                  <a:pt x="2208" y="762"/>
                </a:cubicBezTo>
                <a:cubicBezTo>
                  <a:pt x="2198" y="812"/>
                  <a:pt x="2196" y="824"/>
                  <a:pt x="2194" y="837"/>
                </a:cubicBezTo>
                <a:cubicBezTo>
                  <a:pt x="2179" y="917"/>
                  <a:pt x="2178" y="920"/>
                  <a:pt x="2180" y="924"/>
                </a:cubicBezTo>
                <a:cubicBezTo>
                  <a:pt x="2177" y="959"/>
                  <a:pt x="2164" y="962"/>
                  <a:pt x="2171" y="970"/>
                </a:cubicBezTo>
                <a:cubicBezTo>
                  <a:pt x="2157" y="1013"/>
                  <a:pt x="2159" y="1021"/>
                  <a:pt x="2155" y="1026"/>
                </a:cubicBezTo>
                <a:cubicBezTo>
                  <a:pt x="2147" y="1070"/>
                  <a:pt x="2142" y="1073"/>
                  <a:pt x="2145" y="1078"/>
                </a:cubicBezTo>
                <a:cubicBezTo>
                  <a:pt x="2138" y="1143"/>
                  <a:pt x="2135" y="1146"/>
                  <a:pt x="2136" y="1151"/>
                </a:cubicBezTo>
                <a:cubicBezTo>
                  <a:pt x="2133" y="1201"/>
                  <a:pt x="2132" y="1209"/>
                  <a:pt x="2136" y="1219"/>
                </a:cubicBezTo>
                <a:cubicBezTo>
                  <a:pt x="2141" y="1230"/>
                  <a:pt x="2130" y="1239"/>
                  <a:pt x="2138" y="1244"/>
                </a:cubicBezTo>
                <a:cubicBezTo>
                  <a:pt x="2137" y="1286"/>
                  <a:pt x="2140" y="1291"/>
                  <a:pt x="2144" y="1297"/>
                </a:cubicBezTo>
                <a:cubicBezTo>
                  <a:pt x="2134" y="1293"/>
                  <a:pt x="2127" y="1283"/>
                  <a:pt x="2122" y="1274"/>
                </a:cubicBezTo>
                <a:cubicBezTo>
                  <a:pt x="2107" y="1176"/>
                  <a:pt x="2105" y="1170"/>
                  <a:pt x="2102" y="1164"/>
                </a:cubicBezTo>
                <a:cubicBezTo>
                  <a:pt x="2105" y="1127"/>
                  <a:pt x="2102" y="1121"/>
                  <a:pt x="2105" y="1116"/>
                </a:cubicBezTo>
                <a:cubicBezTo>
                  <a:pt x="2100" y="1072"/>
                  <a:pt x="2106" y="1063"/>
                  <a:pt x="2104" y="1051"/>
                </a:cubicBezTo>
                <a:cubicBezTo>
                  <a:pt x="2110" y="1035"/>
                  <a:pt x="2110" y="1033"/>
                  <a:pt x="2110" y="1030"/>
                </a:cubicBezTo>
                <a:cubicBezTo>
                  <a:pt x="2118" y="1002"/>
                  <a:pt x="2110" y="994"/>
                  <a:pt x="2118" y="991"/>
                </a:cubicBezTo>
                <a:cubicBezTo>
                  <a:pt x="2130" y="927"/>
                  <a:pt x="2136" y="924"/>
                  <a:pt x="2136" y="919"/>
                </a:cubicBezTo>
                <a:cubicBezTo>
                  <a:pt x="2164" y="835"/>
                  <a:pt x="2170" y="826"/>
                  <a:pt x="2173" y="816"/>
                </a:cubicBezTo>
                <a:cubicBezTo>
                  <a:pt x="2182" y="781"/>
                  <a:pt x="2184" y="777"/>
                  <a:pt x="2184" y="772"/>
                </a:cubicBezTo>
                <a:cubicBezTo>
                  <a:pt x="2193" y="740"/>
                  <a:pt x="2193" y="737"/>
                  <a:pt x="2193" y="735"/>
                </a:cubicBezTo>
                <a:cubicBezTo>
                  <a:pt x="2187" y="749"/>
                  <a:pt x="2183" y="752"/>
                  <a:pt x="2183" y="755"/>
                </a:cubicBezTo>
                <a:cubicBezTo>
                  <a:pt x="2178" y="790"/>
                  <a:pt x="2168" y="794"/>
                  <a:pt x="2171" y="802"/>
                </a:cubicBezTo>
                <a:cubicBezTo>
                  <a:pt x="2135" y="886"/>
                  <a:pt x="2135" y="900"/>
                  <a:pt x="2129" y="911"/>
                </a:cubicBezTo>
                <a:cubicBezTo>
                  <a:pt x="2109" y="988"/>
                  <a:pt x="2105" y="990"/>
                  <a:pt x="2104" y="993"/>
                </a:cubicBezTo>
                <a:cubicBezTo>
                  <a:pt x="2102" y="1035"/>
                  <a:pt x="2096" y="1044"/>
                  <a:pt x="2097" y="1055"/>
                </a:cubicBezTo>
                <a:cubicBezTo>
                  <a:pt x="2095" y="1124"/>
                  <a:pt x="2089" y="1128"/>
                  <a:pt x="2092" y="1135"/>
                </a:cubicBezTo>
                <a:cubicBezTo>
                  <a:pt x="2100" y="1225"/>
                  <a:pt x="2106" y="1232"/>
                  <a:pt x="2104" y="1237"/>
                </a:cubicBezTo>
                <a:cubicBezTo>
                  <a:pt x="2112" y="1278"/>
                  <a:pt x="2121" y="1287"/>
                  <a:pt x="2113" y="1290"/>
                </a:cubicBezTo>
                <a:cubicBezTo>
                  <a:pt x="2090" y="1218"/>
                  <a:pt x="2093" y="1208"/>
                  <a:pt x="2087" y="1205"/>
                </a:cubicBezTo>
                <a:cubicBezTo>
                  <a:pt x="2081" y="1159"/>
                  <a:pt x="2082" y="1156"/>
                  <a:pt x="2084" y="1153"/>
                </a:cubicBezTo>
                <a:cubicBezTo>
                  <a:pt x="2086" y="1127"/>
                  <a:pt x="2079" y="1122"/>
                  <a:pt x="2083" y="1119"/>
                </a:cubicBezTo>
                <a:cubicBezTo>
                  <a:pt x="2083" y="1085"/>
                  <a:pt x="2084" y="1082"/>
                  <a:pt x="2087" y="1079"/>
                </a:cubicBezTo>
                <a:cubicBezTo>
                  <a:pt x="2100" y="1026"/>
                  <a:pt x="2087" y="1018"/>
                  <a:pt x="2093" y="1016"/>
                </a:cubicBezTo>
                <a:cubicBezTo>
                  <a:pt x="2106" y="953"/>
                  <a:pt x="2103" y="950"/>
                  <a:pt x="2105" y="948"/>
                </a:cubicBezTo>
                <a:cubicBezTo>
                  <a:pt x="2111" y="914"/>
                  <a:pt x="2118" y="905"/>
                  <a:pt x="2120" y="895"/>
                </a:cubicBezTo>
                <a:cubicBezTo>
                  <a:pt x="2153" y="804"/>
                  <a:pt x="2150" y="800"/>
                  <a:pt x="2152" y="799"/>
                </a:cubicBezTo>
                <a:cubicBezTo>
                  <a:pt x="2160" y="766"/>
                  <a:pt x="2166" y="757"/>
                  <a:pt x="2167" y="746"/>
                </a:cubicBezTo>
                <a:cubicBezTo>
                  <a:pt x="2166" y="717"/>
                  <a:pt x="2167" y="723"/>
                  <a:pt x="2166" y="729"/>
                </a:cubicBezTo>
                <a:cubicBezTo>
                  <a:pt x="2155" y="768"/>
                  <a:pt x="2153" y="774"/>
                  <a:pt x="2153" y="780"/>
                </a:cubicBezTo>
                <a:cubicBezTo>
                  <a:pt x="2144" y="801"/>
                  <a:pt x="2142" y="807"/>
                  <a:pt x="2142" y="813"/>
                </a:cubicBezTo>
                <a:cubicBezTo>
                  <a:pt x="2128" y="832"/>
                  <a:pt x="2133" y="840"/>
                  <a:pt x="2127" y="844"/>
                </a:cubicBezTo>
                <a:cubicBezTo>
                  <a:pt x="2088" y="1003"/>
                  <a:pt x="2079" y="1024"/>
                  <a:pt x="2079" y="1048"/>
                </a:cubicBezTo>
                <a:cubicBezTo>
                  <a:pt x="2070" y="1105"/>
                  <a:pt x="2072" y="1112"/>
                  <a:pt x="2070" y="1117"/>
                </a:cubicBezTo>
                <a:cubicBezTo>
                  <a:pt x="2073" y="1148"/>
                  <a:pt x="2070" y="1150"/>
                  <a:pt x="2073" y="1154"/>
                </a:cubicBezTo>
                <a:cubicBezTo>
                  <a:pt x="2078" y="1203"/>
                  <a:pt x="2075" y="1214"/>
                  <a:pt x="2082" y="1228"/>
                </a:cubicBezTo>
                <a:cubicBezTo>
                  <a:pt x="2083" y="1265"/>
                  <a:pt x="2079" y="1258"/>
                  <a:pt x="2073" y="1254"/>
                </a:cubicBezTo>
                <a:cubicBezTo>
                  <a:pt x="2059" y="1202"/>
                  <a:pt x="2068" y="1180"/>
                  <a:pt x="2053" y="1150"/>
                </a:cubicBezTo>
                <a:cubicBezTo>
                  <a:pt x="2055" y="1085"/>
                  <a:pt x="2054" y="1069"/>
                  <a:pt x="2055" y="1052"/>
                </a:cubicBezTo>
                <a:cubicBezTo>
                  <a:pt x="2066" y="991"/>
                  <a:pt x="2063" y="986"/>
                  <a:pt x="2062" y="981"/>
                </a:cubicBezTo>
                <a:cubicBezTo>
                  <a:pt x="2076" y="929"/>
                  <a:pt x="2079" y="926"/>
                  <a:pt x="2075" y="920"/>
                </a:cubicBezTo>
                <a:cubicBezTo>
                  <a:pt x="2101" y="853"/>
                  <a:pt x="2106" y="845"/>
                  <a:pt x="2108" y="837"/>
                </a:cubicBezTo>
                <a:cubicBezTo>
                  <a:pt x="2130" y="786"/>
                  <a:pt x="2129" y="781"/>
                  <a:pt x="2135" y="779"/>
                </a:cubicBezTo>
                <a:cubicBezTo>
                  <a:pt x="2126" y="782"/>
                  <a:pt x="2125" y="785"/>
                  <a:pt x="2122" y="788"/>
                </a:cubicBezTo>
                <a:cubicBezTo>
                  <a:pt x="2114" y="826"/>
                  <a:pt x="2102" y="827"/>
                  <a:pt x="2106" y="833"/>
                </a:cubicBezTo>
                <a:cubicBezTo>
                  <a:pt x="2073" y="903"/>
                  <a:pt x="2073" y="912"/>
                  <a:pt x="2072" y="919"/>
                </a:cubicBezTo>
                <a:cubicBezTo>
                  <a:pt x="2053" y="974"/>
                  <a:pt x="2057" y="980"/>
                  <a:pt x="2055" y="984"/>
                </a:cubicBezTo>
                <a:cubicBezTo>
                  <a:pt x="2045" y="1034"/>
                  <a:pt x="2049" y="1040"/>
                  <a:pt x="2044" y="1044"/>
                </a:cubicBezTo>
                <a:cubicBezTo>
                  <a:pt x="2043" y="1086"/>
                  <a:pt x="2045" y="1094"/>
                  <a:pt x="2043" y="1100"/>
                </a:cubicBezTo>
                <a:cubicBezTo>
                  <a:pt x="2050" y="1191"/>
                  <a:pt x="2057" y="1196"/>
                  <a:pt x="2054" y="1200"/>
                </a:cubicBezTo>
                <a:cubicBezTo>
                  <a:pt x="2058" y="1224"/>
                  <a:pt x="2065" y="1228"/>
                  <a:pt x="2057" y="1231"/>
                </a:cubicBezTo>
                <a:cubicBezTo>
                  <a:pt x="2032" y="1165"/>
                  <a:pt x="2039" y="1163"/>
                  <a:pt x="2034" y="1158"/>
                </a:cubicBezTo>
                <a:cubicBezTo>
                  <a:pt x="2023" y="1088"/>
                  <a:pt x="2014" y="1081"/>
                  <a:pt x="2022" y="1079"/>
                </a:cubicBezTo>
                <a:cubicBezTo>
                  <a:pt x="2025" y="985"/>
                  <a:pt x="2026" y="967"/>
                  <a:pt x="2027" y="950"/>
                </a:cubicBezTo>
                <a:cubicBezTo>
                  <a:pt x="2039" y="917"/>
                  <a:pt x="2041" y="915"/>
                  <a:pt x="2038" y="912"/>
                </a:cubicBezTo>
                <a:cubicBezTo>
                  <a:pt x="2046" y="898"/>
                  <a:pt x="2043" y="895"/>
                  <a:pt x="2043" y="894"/>
                </a:cubicBezTo>
                <a:cubicBezTo>
                  <a:pt x="2075" y="811"/>
                  <a:pt x="2065" y="797"/>
                  <a:pt x="2075" y="788"/>
                </a:cubicBezTo>
                <a:cubicBezTo>
                  <a:pt x="2075" y="729"/>
                  <a:pt x="2082" y="724"/>
                  <a:pt x="2077" y="717"/>
                </a:cubicBezTo>
                <a:cubicBezTo>
                  <a:pt x="2075" y="687"/>
                  <a:pt x="2077" y="683"/>
                  <a:pt x="2073" y="684"/>
                </a:cubicBezTo>
                <a:cubicBezTo>
                  <a:pt x="2073" y="750"/>
                  <a:pt x="2067" y="765"/>
                  <a:pt x="2069" y="783"/>
                </a:cubicBezTo>
                <a:cubicBezTo>
                  <a:pt x="2044" y="864"/>
                  <a:pt x="2041" y="875"/>
                  <a:pt x="2036" y="886"/>
                </a:cubicBezTo>
                <a:cubicBezTo>
                  <a:pt x="2025" y="915"/>
                  <a:pt x="2027" y="919"/>
                  <a:pt x="2026" y="921"/>
                </a:cubicBezTo>
                <a:cubicBezTo>
                  <a:pt x="2009" y="998"/>
                  <a:pt x="2009" y="1005"/>
                  <a:pt x="2011" y="1012"/>
                </a:cubicBezTo>
                <a:cubicBezTo>
                  <a:pt x="2003" y="1072"/>
                  <a:pt x="2013" y="1079"/>
                  <a:pt x="2010" y="1083"/>
                </a:cubicBezTo>
                <a:cubicBezTo>
                  <a:pt x="2014" y="1116"/>
                  <a:pt x="2016" y="1121"/>
                  <a:pt x="2013" y="1125"/>
                </a:cubicBezTo>
                <a:cubicBezTo>
                  <a:pt x="2016" y="1175"/>
                  <a:pt x="2024" y="1171"/>
                  <a:pt x="2015" y="1166"/>
                </a:cubicBezTo>
                <a:cubicBezTo>
                  <a:pt x="2007" y="1137"/>
                  <a:pt x="2007" y="1134"/>
                  <a:pt x="2008" y="1131"/>
                </a:cubicBezTo>
                <a:cubicBezTo>
                  <a:pt x="1999" y="1087"/>
                  <a:pt x="1999" y="1067"/>
                  <a:pt x="1996" y="1047"/>
                </a:cubicBezTo>
                <a:cubicBezTo>
                  <a:pt x="1997" y="1033"/>
                  <a:pt x="1995" y="1031"/>
                  <a:pt x="1995" y="1030"/>
                </a:cubicBezTo>
                <a:cubicBezTo>
                  <a:pt x="1998" y="980"/>
                  <a:pt x="1993" y="969"/>
                  <a:pt x="1998" y="961"/>
                </a:cubicBezTo>
                <a:cubicBezTo>
                  <a:pt x="2001" y="927"/>
                  <a:pt x="2000" y="922"/>
                  <a:pt x="2000" y="918"/>
                </a:cubicBezTo>
                <a:cubicBezTo>
                  <a:pt x="2006" y="884"/>
                  <a:pt x="2008" y="880"/>
                  <a:pt x="2005" y="874"/>
                </a:cubicBezTo>
                <a:cubicBezTo>
                  <a:pt x="2020" y="830"/>
                  <a:pt x="2016" y="824"/>
                  <a:pt x="2019" y="819"/>
                </a:cubicBezTo>
                <a:cubicBezTo>
                  <a:pt x="2023" y="772"/>
                  <a:pt x="2031" y="769"/>
                  <a:pt x="2026" y="763"/>
                </a:cubicBezTo>
                <a:cubicBezTo>
                  <a:pt x="2029" y="715"/>
                  <a:pt x="2021" y="708"/>
                  <a:pt x="2026" y="704"/>
                </a:cubicBezTo>
                <a:cubicBezTo>
                  <a:pt x="2001" y="648"/>
                  <a:pt x="2005" y="634"/>
                  <a:pt x="1994" y="636"/>
                </a:cubicBezTo>
                <a:cubicBezTo>
                  <a:pt x="2020" y="727"/>
                  <a:pt x="2018" y="738"/>
                  <a:pt x="2022" y="750"/>
                </a:cubicBezTo>
                <a:cubicBezTo>
                  <a:pt x="2015" y="792"/>
                  <a:pt x="2018" y="797"/>
                  <a:pt x="2011" y="800"/>
                </a:cubicBezTo>
                <a:cubicBezTo>
                  <a:pt x="2001" y="868"/>
                  <a:pt x="1998" y="871"/>
                  <a:pt x="1997" y="875"/>
                </a:cubicBezTo>
                <a:cubicBezTo>
                  <a:pt x="1989" y="930"/>
                  <a:pt x="1989" y="935"/>
                  <a:pt x="1989" y="939"/>
                </a:cubicBezTo>
                <a:cubicBezTo>
                  <a:pt x="1982" y="941"/>
                  <a:pt x="1987" y="937"/>
                  <a:pt x="1984" y="930"/>
                </a:cubicBezTo>
                <a:cubicBezTo>
                  <a:pt x="1989" y="906"/>
                  <a:pt x="1990" y="900"/>
                  <a:pt x="1987" y="893"/>
                </a:cubicBezTo>
                <a:cubicBezTo>
                  <a:pt x="1990" y="852"/>
                  <a:pt x="1991" y="846"/>
                  <a:pt x="1989" y="839"/>
                </a:cubicBezTo>
                <a:cubicBezTo>
                  <a:pt x="1993" y="754"/>
                  <a:pt x="1993" y="741"/>
                  <a:pt x="1989" y="727"/>
                </a:cubicBezTo>
                <a:cubicBezTo>
                  <a:pt x="1956" y="632"/>
                  <a:pt x="1946" y="614"/>
                  <a:pt x="1939" y="602"/>
                </a:cubicBezTo>
                <a:cubicBezTo>
                  <a:pt x="1947" y="627"/>
                  <a:pt x="1954" y="638"/>
                  <a:pt x="1960" y="649"/>
                </a:cubicBezTo>
                <a:cubicBezTo>
                  <a:pt x="1979" y="729"/>
                  <a:pt x="1986" y="739"/>
                  <a:pt x="1985" y="747"/>
                </a:cubicBezTo>
                <a:cubicBezTo>
                  <a:pt x="1986" y="776"/>
                  <a:pt x="1986" y="780"/>
                  <a:pt x="1984" y="783"/>
                </a:cubicBezTo>
                <a:cubicBezTo>
                  <a:pt x="1981" y="852"/>
                  <a:pt x="1983" y="861"/>
                  <a:pt x="1979" y="868"/>
                </a:cubicBezTo>
                <a:cubicBezTo>
                  <a:pt x="1974" y="922"/>
                  <a:pt x="1979" y="932"/>
                  <a:pt x="1974" y="939"/>
                </a:cubicBezTo>
                <a:cubicBezTo>
                  <a:pt x="1971" y="1003"/>
                  <a:pt x="1974" y="1020"/>
                  <a:pt x="1972" y="1036"/>
                </a:cubicBezTo>
                <a:cubicBezTo>
                  <a:pt x="1972" y="1069"/>
                  <a:pt x="1979" y="1079"/>
                  <a:pt x="1973" y="1086"/>
                </a:cubicBezTo>
                <a:cubicBezTo>
                  <a:pt x="1984" y="1144"/>
                  <a:pt x="1993" y="1150"/>
                  <a:pt x="1994" y="1154"/>
                </a:cubicBezTo>
                <a:cubicBezTo>
                  <a:pt x="1987" y="1173"/>
                  <a:pt x="1993" y="1161"/>
                  <a:pt x="1987" y="1152"/>
                </a:cubicBezTo>
                <a:cubicBezTo>
                  <a:pt x="1963" y="1079"/>
                  <a:pt x="1956" y="1073"/>
                  <a:pt x="1959" y="1070"/>
                </a:cubicBezTo>
                <a:cubicBezTo>
                  <a:pt x="1953" y="1019"/>
                  <a:pt x="1949" y="1003"/>
                  <a:pt x="1952" y="989"/>
                </a:cubicBezTo>
                <a:cubicBezTo>
                  <a:pt x="1953" y="939"/>
                  <a:pt x="1949" y="934"/>
                  <a:pt x="1948" y="929"/>
                </a:cubicBezTo>
                <a:cubicBezTo>
                  <a:pt x="1952" y="875"/>
                  <a:pt x="1952" y="865"/>
                  <a:pt x="1951" y="854"/>
                </a:cubicBezTo>
                <a:cubicBezTo>
                  <a:pt x="1956" y="816"/>
                  <a:pt x="1952" y="804"/>
                  <a:pt x="1953" y="795"/>
                </a:cubicBezTo>
                <a:cubicBezTo>
                  <a:pt x="1950" y="743"/>
                  <a:pt x="1950" y="738"/>
                  <a:pt x="1947" y="733"/>
                </a:cubicBezTo>
                <a:cubicBezTo>
                  <a:pt x="1937" y="689"/>
                  <a:pt x="1936" y="678"/>
                  <a:pt x="1931" y="666"/>
                </a:cubicBezTo>
                <a:cubicBezTo>
                  <a:pt x="1905" y="625"/>
                  <a:pt x="1903" y="616"/>
                  <a:pt x="1898" y="622"/>
                </a:cubicBezTo>
                <a:cubicBezTo>
                  <a:pt x="1943" y="730"/>
                  <a:pt x="1937" y="735"/>
                  <a:pt x="1941" y="742"/>
                </a:cubicBezTo>
                <a:cubicBezTo>
                  <a:pt x="1944" y="784"/>
                  <a:pt x="1942" y="787"/>
                  <a:pt x="1944" y="790"/>
                </a:cubicBezTo>
                <a:cubicBezTo>
                  <a:pt x="1947" y="833"/>
                  <a:pt x="1940" y="844"/>
                  <a:pt x="1944" y="858"/>
                </a:cubicBezTo>
                <a:cubicBezTo>
                  <a:pt x="1937" y="946"/>
                  <a:pt x="1939" y="960"/>
                  <a:pt x="1940" y="972"/>
                </a:cubicBezTo>
                <a:cubicBezTo>
                  <a:pt x="1934" y="984"/>
                  <a:pt x="1932" y="957"/>
                  <a:pt x="1931" y="930"/>
                </a:cubicBezTo>
                <a:cubicBezTo>
                  <a:pt x="1930" y="884"/>
                  <a:pt x="1927" y="877"/>
                  <a:pt x="1927" y="870"/>
                </a:cubicBezTo>
                <a:cubicBezTo>
                  <a:pt x="1928" y="824"/>
                  <a:pt x="1922" y="815"/>
                  <a:pt x="1926" y="810"/>
                </a:cubicBezTo>
                <a:cubicBezTo>
                  <a:pt x="1915" y="741"/>
                  <a:pt x="1916" y="734"/>
                  <a:pt x="1912" y="726"/>
                </a:cubicBezTo>
                <a:cubicBezTo>
                  <a:pt x="1880" y="639"/>
                  <a:pt x="1869" y="630"/>
                  <a:pt x="1873" y="624"/>
                </a:cubicBezTo>
                <a:cubicBezTo>
                  <a:pt x="1833" y="579"/>
                  <a:pt x="1834" y="560"/>
                  <a:pt x="1827" y="564"/>
                </a:cubicBezTo>
                <a:cubicBezTo>
                  <a:pt x="1858" y="614"/>
                  <a:pt x="1865" y="627"/>
                  <a:pt x="1872" y="639"/>
                </a:cubicBezTo>
                <a:cubicBezTo>
                  <a:pt x="1896" y="714"/>
                  <a:pt x="1904" y="720"/>
                  <a:pt x="1905" y="724"/>
                </a:cubicBezTo>
                <a:cubicBezTo>
                  <a:pt x="1907" y="751"/>
                  <a:pt x="1914" y="757"/>
                  <a:pt x="1910" y="760"/>
                </a:cubicBezTo>
                <a:cubicBezTo>
                  <a:pt x="1919" y="840"/>
                  <a:pt x="1916" y="846"/>
                  <a:pt x="1918" y="855"/>
                </a:cubicBezTo>
                <a:cubicBezTo>
                  <a:pt x="1914" y="907"/>
                  <a:pt x="1924" y="918"/>
                  <a:pt x="1919" y="925"/>
                </a:cubicBezTo>
                <a:cubicBezTo>
                  <a:pt x="1918" y="962"/>
                  <a:pt x="1925" y="968"/>
                  <a:pt x="1921" y="971"/>
                </a:cubicBezTo>
                <a:cubicBezTo>
                  <a:pt x="1931" y="1064"/>
                  <a:pt x="1939" y="1077"/>
                  <a:pt x="1935" y="1086"/>
                </a:cubicBezTo>
                <a:cubicBezTo>
                  <a:pt x="1942" y="1110"/>
                  <a:pt x="1931" y="1109"/>
                  <a:pt x="1934" y="1099"/>
                </a:cubicBezTo>
                <a:cubicBezTo>
                  <a:pt x="1905" y="1020"/>
                  <a:pt x="1902" y="1012"/>
                  <a:pt x="1902" y="1005"/>
                </a:cubicBezTo>
                <a:cubicBezTo>
                  <a:pt x="1893" y="967"/>
                  <a:pt x="1902" y="955"/>
                  <a:pt x="1891" y="938"/>
                </a:cubicBezTo>
                <a:cubicBezTo>
                  <a:pt x="1893" y="890"/>
                  <a:pt x="1891" y="877"/>
                  <a:pt x="1891" y="864"/>
                </a:cubicBezTo>
                <a:cubicBezTo>
                  <a:pt x="1889" y="815"/>
                  <a:pt x="1889" y="802"/>
                  <a:pt x="1891" y="790"/>
                </a:cubicBezTo>
                <a:cubicBezTo>
                  <a:pt x="1872" y="709"/>
                  <a:pt x="1877" y="700"/>
                  <a:pt x="1875" y="697"/>
                </a:cubicBezTo>
                <a:cubicBezTo>
                  <a:pt x="1868" y="667"/>
                  <a:pt x="1860" y="660"/>
                  <a:pt x="1865" y="658"/>
                </a:cubicBezTo>
                <a:cubicBezTo>
                  <a:pt x="1849" y="621"/>
                  <a:pt x="1852" y="615"/>
                  <a:pt x="1844" y="605"/>
                </a:cubicBezTo>
                <a:cubicBezTo>
                  <a:pt x="1869" y="708"/>
                  <a:pt x="1873" y="725"/>
                  <a:pt x="1873" y="742"/>
                </a:cubicBezTo>
                <a:cubicBezTo>
                  <a:pt x="1880" y="813"/>
                  <a:pt x="1883" y="817"/>
                  <a:pt x="1878" y="819"/>
                </a:cubicBezTo>
                <a:cubicBezTo>
                  <a:pt x="1878" y="867"/>
                  <a:pt x="1884" y="878"/>
                  <a:pt x="1881" y="887"/>
                </a:cubicBezTo>
                <a:cubicBezTo>
                  <a:pt x="1885" y="957"/>
                  <a:pt x="1886" y="966"/>
                  <a:pt x="1886" y="976"/>
                </a:cubicBezTo>
                <a:cubicBezTo>
                  <a:pt x="1894" y="1014"/>
                  <a:pt x="1894" y="1022"/>
                  <a:pt x="1895" y="1029"/>
                </a:cubicBezTo>
                <a:cubicBezTo>
                  <a:pt x="1892" y="1044"/>
                  <a:pt x="1896" y="1037"/>
                  <a:pt x="1889" y="1035"/>
                </a:cubicBezTo>
                <a:cubicBezTo>
                  <a:pt x="1864" y="902"/>
                  <a:pt x="1869" y="899"/>
                  <a:pt x="1864" y="894"/>
                </a:cubicBezTo>
                <a:cubicBezTo>
                  <a:pt x="1863" y="813"/>
                  <a:pt x="1855" y="794"/>
                  <a:pt x="1859" y="779"/>
                </a:cubicBezTo>
                <a:cubicBezTo>
                  <a:pt x="1845" y="710"/>
                  <a:pt x="1848" y="694"/>
                  <a:pt x="1843" y="676"/>
                </a:cubicBezTo>
                <a:cubicBezTo>
                  <a:pt x="1822" y="607"/>
                  <a:pt x="1813" y="592"/>
                  <a:pt x="1805" y="577"/>
                </a:cubicBezTo>
                <a:cubicBezTo>
                  <a:pt x="1830" y="642"/>
                  <a:pt x="1828" y="655"/>
                  <a:pt x="1837" y="671"/>
                </a:cubicBezTo>
                <a:cubicBezTo>
                  <a:pt x="1839" y="722"/>
                  <a:pt x="1845" y="730"/>
                  <a:pt x="1841" y="736"/>
                </a:cubicBezTo>
                <a:cubicBezTo>
                  <a:pt x="1852" y="813"/>
                  <a:pt x="1848" y="818"/>
                  <a:pt x="1853" y="827"/>
                </a:cubicBezTo>
                <a:cubicBezTo>
                  <a:pt x="1849" y="873"/>
                  <a:pt x="1856" y="879"/>
                  <a:pt x="1854" y="882"/>
                </a:cubicBezTo>
                <a:cubicBezTo>
                  <a:pt x="1856" y="922"/>
                  <a:pt x="1862" y="931"/>
                  <a:pt x="1859" y="938"/>
                </a:cubicBezTo>
                <a:cubicBezTo>
                  <a:pt x="1871" y="1000"/>
                  <a:pt x="1866" y="1002"/>
                  <a:pt x="1871" y="1007"/>
                </a:cubicBezTo>
                <a:cubicBezTo>
                  <a:pt x="1854" y="986"/>
                  <a:pt x="1855" y="974"/>
                  <a:pt x="1847" y="959"/>
                </a:cubicBezTo>
                <a:cubicBezTo>
                  <a:pt x="1848" y="937"/>
                  <a:pt x="1844" y="933"/>
                  <a:pt x="1842" y="929"/>
                </a:cubicBezTo>
                <a:cubicBezTo>
                  <a:pt x="1840" y="905"/>
                  <a:pt x="1842" y="902"/>
                  <a:pt x="1840" y="898"/>
                </a:cubicBezTo>
                <a:cubicBezTo>
                  <a:pt x="1839" y="866"/>
                  <a:pt x="1833" y="851"/>
                  <a:pt x="1836" y="839"/>
                </a:cubicBezTo>
                <a:cubicBezTo>
                  <a:pt x="1833" y="787"/>
                  <a:pt x="1835" y="774"/>
                  <a:pt x="1834" y="761"/>
                </a:cubicBezTo>
                <a:cubicBezTo>
                  <a:pt x="1823" y="696"/>
                  <a:pt x="1825" y="683"/>
                  <a:pt x="1816" y="682"/>
                </a:cubicBezTo>
                <a:cubicBezTo>
                  <a:pt x="1823" y="772"/>
                  <a:pt x="1826" y="786"/>
                  <a:pt x="1825" y="798"/>
                </a:cubicBezTo>
                <a:cubicBezTo>
                  <a:pt x="1822" y="859"/>
                  <a:pt x="1826" y="863"/>
                  <a:pt x="1828" y="867"/>
                </a:cubicBezTo>
                <a:cubicBezTo>
                  <a:pt x="1832" y="923"/>
                  <a:pt x="1835" y="931"/>
                  <a:pt x="1831" y="936"/>
                </a:cubicBezTo>
                <a:cubicBezTo>
                  <a:pt x="1840" y="983"/>
                  <a:pt x="1851" y="993"/>
                  <a:pt x="1842" y="997"/>
                </a:cubicBezTo>
                <a:cubicBezTo>
                  <a:pt x="1822" y="919"/>
                  <a:pt x="1815" y="909"/>
                  <a:pt x="1818" y="902"/>
                </a:cubicBezTo>
                <a:cubicBezTo>
                  <a:pt x="1811" y="856"/>
                  <a:pt x="1814" y="852"/>
                  <a:pt x="1811" y="847"/>
                </a:cubicBezTo>
                <a:cubicBezTo>
                  <a:pt x="1804" y="810"/>
                  <a:pt x="1808" y="803"/>
                  <a:pt x="1802" y="793"/>
                </a:cubicBezTo>
                <a:cubicBezTo>
                  <a:pt x="1794" y="729"/>
                  <a:pt x="1792" y="720"/>
                  <a:pt x="1795" y="712"/>
                </a:cubicBezTo>
                <a:cubicBezTo>
                  <a:pt x="1755" y="627"/>
                  <a:pt x="1750" y="623"/>
                  <a:pt x="1747" y="615"/>
                </a:cubicBezTo>
                <a:cubicBezTo>
                  <a:pt x="1715" y="587"/>
                  <a:pt x="1713" y="571"/>
                  <a:pt x="1705" y="577"/>
                </a:cubicBezTo>
                <a:cubicBezTo>
                  <a:pt x="1734" y="610"/>
                  <a:pt x="1742" y="621"/>
                  <a:pt x="1750" y="631"/>
                </a:cubicBezTo>
                <a:cubicBezTo>
                  <a:pt x="1776" y="693"/>
                  <a:pt x="1783" y="699"/>
                  <a:pt x="1781" y="702"/>
                </a:cubicBezTo>
                <a:cubicBezTo>
                  <a:pt x="1786" y="761"/>
                  <a:pt x="1800" y="783"/>
                  <a:pt x="1793" y="798"/>
                </a:cubicBezTo>
                <a:cubicBezTo>
                  <a:pt x="1801" y="860"/>
                  <a:pt x="1803" y="870"/>
                  <a:pt x="1806" y="879"/>
                </a:cubicBezTo>
                <a:cubicBezTo>
                  <a:pt x="1807" y="927"/>
                  <a:pt x="1811" y="934"/>
                  <a:pt x="1809" y="939"/>
                </a:cubicBezTo>
                <a:cubicBezTo>
                  <a:pt x="1799" y="952"/>
                  <a:pt x="1801" y="936"/>
                  <a:pt x="1791" y="917"/>
                </a:cubicBezTo>
                <a:cubicBezTo>
                  <a:pt x="1785" y="848"/>
                  <a:pt x="1777" y="840"/>
                  <a:pt x="1782" y="837"/>
                </a:cubicBezTo>
                <a:cubicBezTo>
                  <a:pt x="1773" y="798"/>
                  <a:pt x="1777" y="794"/>
                  <a:pt x="1772" y="786"/>
                </a:cubicBezTo>
                <a:cubicBezTo>
                  <a:pt x="1768" y="750"/>
                  <a:pt x="1763" y="744"/>
                  <a:pt x="1763" y="739"/>
                </a:cubicBezTo>
                <a:cubicBezTo>
                  <a:pt x="1716" y="617"/>
                  <a:pt x="1713" y="606"/>
                  <a:pt x="1695" y="579"/>
                </a:cubicBezTo>
                <a:cubicBezTo>
                  <a:pt x="1673" y="558"/>
                  <a:pt x="1668" y="552"/>
                  <a:pt x="1660" y="554"/>
                </a:cubicBezTo>
                <a:cubicBezTo>
                  <a:pt x="1708" y="621"/>
                  <a:pt x="1717" y="635"/>
                  <a:pt x="1724" y="648"/>
                </a:cubicBezTo>
                <a:cubicBezTo>
                  <a:pt x="1735" y="694"/>
                  <a:pt x="1743" y="692"/>
                  <a:pt x="1740" y="698"/>
                </a:cubicBezTo>
                <a:cubicBezTo>
                  <a:pt x="1756" y="743"/>
                  <a:pt x="1754" y="752"/>
                  <a:pt x="1759" y="764"/>
                </a:cubicBezTo>
                <a:cubicBezTo>
                  <a:pt x="1775" y="873"/>
                  <a:pt x="1775" y="883"/>
                  <a:pt x="1779" y="894"/>
                </a:cubicBezTo>
                <a:cubicBezTo>
                  <a:pt x="1780" y="915"/>
                  <a:pt x="1774" y="916"/>
                  <a:pt x="1777" y="913"/>
                </a:cubicBezTo>
                <a:cubicBezTo>
                  <a:pt x="1754" y="827"/>
                  <a:pt x="1755" y="802"/>
                  <a:pt x="1738" y="773"/>
                </a:cubicBezTo>
                <a:cubicBezTo>
                  <a:pt x="1723" y="724"/>
                  <a:pt x="1718" y="706"/>
                  <a:pt x="1711" y="688"/>
                </a:cubicBezTo>
                <a:cubicBezTo>
                  <a:pt x="1635" y="563"/>
                  <a:pt x="1630" y="568"/>
                  <a:pt x="1627" y="564"/>
                </a:cubicBezTo>
                <a:cubicBezTo>
                  <a:pt x="1595" y="532"/>
                  <a:pt x="1592" y="530"/>
                  <a:pt x="1588" y="530"/>
                </a:cubicBezTo>
                <a:cubicBezTo>
                  <a:pt x="1618" y="563"/>
                  <a:pt x="1628" y="574"/>
                  <a:pt x="1634" y="575"/>
                </a:cubicBezTo>
                <a:cubicBezTo>
                  <a:pt x="1643" y="585"/>
                  <a:pt x="1644" y="589"/>
                  <a:pt x="1645" y="590"/>
                </a:cubicBezTo>
                <a:cubicBezTo>
                  <a:pt x="1676" y="640"/>
                  <a:pt x="1685" y="658"/>
                  <a:pt x="1694" y="674"/>
                </a:cubicBezTo>
                <a:cubicBezTo>
                  <a:pt x="1722" y="755"/>
                  <a:pt x="1723" y="759"/>
                  <a:pt x="1727" y="764"/>
                </a:cubicBezTo>
                <a:cubicBezTo>
                  <a:pt x="1730" y="792"/>
                  <a:pt x="1738" y="798"/>
                  <a:pt x="1739" y="802"/>
                </a:cubicBezTo>
                <a:cubicBezTo>
                  <a:pt x="1736" y="820"/>
                  <a:pt x="1736" y="803"/>
                  <a:pt x="1725" y="783"/>
                </a:cubicBezTo>
                <a:cubicBezTo>
                  <a:pt x="1716" y="747"/>
                  <a:pt x="1713" y="737"/>
                  <a:pt x="1709" y="727"/>
                </a:cubicBezTo>
                <a:cubicBezTo>
                  <a:pt x="1609" y="583"/>
                  <a:pt x="1607" y="574"/>
                  <a:pt x="1604" y="574"/>
                </a:cubicBezTo>
                <a:cubicBezTo>
                  <a:pt x="1566" y="535"/>
                  <a:pt x="1558" y="534"/>
                  <a:pt x="1551" y="527"/>
                </a:cubicBezTo>
                <a:cubicBezTo>
                  <a:pt x="1569" y="548"/>
                  <a:pt x="1575" y="552"/>
                  <a:pt x="1580" y="558"/>
                </a:cubicBezTo>
                <a:cubicBezTo>
                  <a:pt x="1605" y="590"/>
                  <a:pt x="1615" y="597"/>
                  <a:pt x="1625" y="607"/>
                </a:cubicBezTo>
                <a:cubicBezTo>
                  <a:pt x="1641" y="634"/>
                  <a:pt x="1647" y="639"/>
                  <a:pt x="1653" y="647"/>
                </a:cubicBezTo>
                <a:cubicBezTo>
                  <a:pt x="1682" y="699"/>
                  <a:pt x="1690" y="715"/>
                  <a:pt x="1700" y="732"/>
                </a:cubicBezTo>
                <a:cubicBezTo>
                  <a:pt x="1717" y="784"/>
                  <a:pt x="1718" y="787"/>
                  <a:pt x="1718" y="790"/>
                </a:cubicBezTo>
                <a:cubicBezTo>
                  <a:pt x="1738" y="847"/>
                  <a:pt x="1737" y="852"/>
                  <a:pt x="1738" y="858"/>
                </a:cubicBezTo>
                <a:cubicBezTo>
                  <a:pt x="1709" y="796"/>
                  <a:pt x="1702" y="775"/>
                  <a:pt x="1694" y="753"/>
                </a:cubicBezTo>
                <a:cubicBezTo>
                  <a:pt x="1626" y="645"/>
                  <a:pt x="1630" y="641"/>
                  <a:pt x="1627" y="638"/>
                </a:cubicBezTo>
                <a:cubicBezTo>
                  <a:pt x="1583" y="588"/>
                  <a:pt x="1573" y="577"/>
                  <a:pt x="1562" y="568"/>
                </a:cubicBezTo>
                <a:cubicBezTo>
                  <a:pt x="1540" y="558"/>
                  <a:pt x="1552" y="564"/>
                  <a:pt x="1562" y="574"/>
                </a:cubicBezTo>
                <a:cubicBezTo>
                  <a:pt x="1612" y="632"/>
                  <a:pt x="1614" y="635"/>
                  <a:pt x="1618" y="637"/>
                </a:cubicBezTo>
                <a:cubicBezTo>
                  <a:pt x="1660" y="706"/>
                  <a:pt x="1670" y="726"/>
                  <a:pt x="1679" y="741"/>
                </a:cubicBezTo>
                <a:cubicBezTo>
                  <a:pt x="1694" y="803"/>
                  <a:pt x="1711" y="814"/>
                  <a:pt x="1700" y="817"/>
                </a:cubicBezTo>
                <a:cubicBezTo>
                  <a:pt x="1657" y="737"/>
                  <a:pt x="1656" y="726"/>
                  <a:pt x="1652" y="730"/>
                </a:cubicBezTo>
                <a:cubicBezTo>
                  <a:pt x="1637" y="702"/>
                  <a:pt x="1630" y="700"/>
                  <a:pt x="1626" y="688"/>
                </a:cubicBezTo>
                <a:cubicBezTo>
                  <a:pt x="1561" y="618"/>
                  <a:pt x="1551" y="613"/>
                  <a:pt x="1542" y="596"/>
                </a:cubicBezTo>
                <a:cubicBezTo>
                  <a:pt x="1505" y="580"/>
                  <a:pt x="1510" y="581"/>
                  <a:pt x="1513" y="580"/>
                </a:cubicBezTo>
                <a:cubicBezTo>
                  <a:pt x="1561" y="628"/>
                  <a:pt x="1583" y="655"/>
                  <a:pt x="1607" y="681"/>
                </a:cubicBezTo>
                <a:cubicBezTo>
                  <a:pt x="1645" y="733"/>
                  <a:pt x="1648" y="738"/>
                  <a:pt x="1650" y="742"/>
                </a:cubicBezTo>
                <a:cubicBezTo>
                  <a:pt x="1653" y="756"/>
                  <a:pt x="1642" y="747"/>
                  <a:pt x="1631" y="735"/>
                </a:cubicBezTo>
                <a:cubicBezTo>
                  <a:pt x="1578" y="677"/>
                  <a:pt x="1572" y="674"/>
                  <a:pt x="1567" y="668"/>
                </a:cubicBezTo>
                <a:cubicBezTo>
                  <a:pt x="1540" y="654"/>
                  <a:pt x="1550" y="658"/>
                  <a:pt x="1558" y="667"/>
                </a:cubicBezTo>
                <a:cubicBezTo>
                  <a:pt x="1646" y="768"/>
                  <a:pt x="1658" y="779"/>
                  <a:pt x="1671" y="790"/>
                </a:cubicBezTo>
                <a:cubicBezTo>
                  <a:pt x="1712" y="855"/>
                  <a:pt x="1715" y="859"/>
                  <a:pt x="1717" y="864"/>
                </a:cubicBezTo>
                <a:cubicBezTo>
                  <a:pt x="1689" y="842"/>
                  <a:pt x="1679" y="827"/>
                  <a:pt x="1668" y="817"/>
                </a:cubicBezTo>
                <a:cubicBezTo>
                  <a:pt x="1614" y="758"/>
                  <a:pt x="1606" y="757"/>
                  <a:pt x="1601" y="749"/>
                </a:cubicBezTo>
                <a:cubicBezTo>
                  <a:pt x="1528" y="684"/>
                  <a:pt x="1524" y="671"/>
                  <a:pt x="1517" y="672"/>
                </a:cubicBezTo>
                <a:cubicBezTo>
                  <a:pt x="1488" y="643"/>
                  <a:pt x="1475" y="638"/>
                  <a:pt x="1464" y="625"/>
                </a:cubicBezTo>
                <a:cubicBezTo>
                  <a:pt x="1436" y="606"/>
                  <a:pt x="1435" y="603"/>
                  <a:pt x="1432" y="605"/>
                </a:cubicBezTo>
                <a:cubicBezTo>
                  <a:pt x="1476" y="651"/>
                  <a:pt x="1482" y="648"/>
                  <a:pt x="1485" y="652"/>
                </a:cubicBezTo>
                <a:cubicBezTo>
                  <a:pt x="1526" y="693"/>
                  <a:pt x="1538" y="697"/>
                  <a:pt x="1547" y="711"/>
                </a:cubicBezTo>
                <a:cubicBezTo>
                  <a:pt x="1615" y="783"/>
                  <a:pt x="1621" y="786"/>
                  <a:pt x="1626" y="794"/>
                </a:cubicBezTo>
                <a:cubicBezTo>
                  <a:pt x="1633" y="805"/>
                  <a:pt x="1627" y="802"/>
                  <a:pt x="1621" y="796"/>
                </a:cubicBezTo>
                <a:cubicBezTo>
                  <a:pt x="1597" y="786"/>
                  <a:pt x="1591" y="781"/>
                  <a:pt x="1586" y="775"/>
                </a:cubicBezTo>
                <a:cubicBezTo>
                  <a:pt x="1545" y="749"/>
                  <a:pt x="1539" y="746"/>
                  <a:pt x="1533" y="743"/>
                </a:cubicBezTo>
                <a:cubicBezTo>
                  <a:pt x="1416" y="660"/>
                  <a:pt x="1405" y="649"/>
                  <a:pt x="1394" y="641"/>
                </a:cubicBezTo>
                <a:cubicBezTo>
                  <a:pt x="1375" y="622"/>
                  <a:pt x="1372" y="618"/>
                  <a:pt x="1370" y="613"/>
                </a:cubicBezTo>
                <a:cubicBezTo>
                  <a:pt x="1392" y="651"/>
                  <a:pt x="1401" y="653"/>
                  <a:pt x="1408" y="662"/>
                </a:cubicBezTo>
                <a:cubicBezTo>
                  <a:pt x="1424" y="676"/>
                  <a:pt x="1430" y="678"/>
                  <a:pt x="1432" y="684"/>
                </a:cubicBezTo>
                <a:cubicBezTo>
                  <a:pt x="1480" y="726"/>
                  <a:pt x="1504" y="734"/>
                  <a:pt x="1526" y="752"/>
                </a:cubicBezTo>
                <a:cubicBezTo>
                  <a:pt x="1567" y="780"/>
                  <a:pt x="1573" y="782"/>
                  <a:pt x="1578" y="788"/>
                </a:cubicBezTo>
                <a:cubicBezTo>
                  <a:pt x="1586" y="800"/>
                  <a:pt x="1582" y="796"/>
                  <a:pt x="1577" y="791"/>
                </a:cubicBezTo>
                <a:cubicBezTo>
                  <a:pt x="1521" y="755"/>
                  <a:pt x="1509" y="756"/>
                  <a:pt x="1500" y="747"/>
                </a:cubicBezTo>
                <a:cubicBezTo>
                  <a:pt x="1435" y="702"/>
                  <a:pt x="1431" y="695"/>
                  <a:pt x="1426" y="693"/>
                </a:cubicBezTo>
                <a:cubicBezTo>
                  <a:pt x="1376" y="654"/>
                  <a:pt x="1373" y="643"/>
                  <a:pt x="1366" y="644"/>
                </a:cubicBezTo>
                <a:cubicBezTo>
                  <a:pt x="1393" y="671"/>
                  <a:pt x="1394" y="680"/>
                  <a:pt x="1398" y="680"/>
                </a:cubicBezTo>
                <a:cubicBezTo>
                  <a:pt x="1442" y="716"/>
                  <a:pt x="1455" y="727"/>
                  <a:pt x="1468" y="738"/>
                </a:cubicBezTo>
                <a:cubicBezTo>
                  <a:pt x="1522" y="777"/>
                  <a:pt x="1538" y="781"/>
                  <a:pt x="1551" y="791"/>
                </a:cubicBezTo>
                <a:cubicBezTo>
                  <a:pt x="1586" y="810"/>
                  <a:pt x="1591" y="809"/>
                  <a:pt x="1593" y="815"/>
                </a:cubicBezTo>
                <a:cubicBezTo>
                  <a:pt x="1643" y="841"/>
                  <a:pt x="1650" y="846"/>
                  <a:pt x="1657" y="850"/>
                </a:cubicBezTo>
                <a:cubicBezTo>
                  <a:pt x="1696" y="880"/>
                  <a:pt x="1701" y="876"/>
                  <a:pt x="1702" y="884"/>
                </a:cubicBezTo>
                <a:cubicBezTo>
                  <a:pt x="1722" y="907"/>
                  <a:pt x="1717" y="899"/>
                  <a:pt x="1710" y="897"/>
                </a:cubicBezTo>
                <a:cubicBezTo>
                  <a:pt x="1665" y="870"/>
                  <a:pt x="1658" y="868"/>
                  <a:pt x="1651" y="865"/>
                </a:cubicBezTo>
                <a:cubicBezTo>
                  <a:pt x="1584" y="834"/>
                  <a:pt x="1576" y="832"/>
                  <a:pt x="1570" y="825"/>
                </a:cubicBezTo>
                <a:cubicBezTo>
                  <a:pt x="1486" y="780"/>
                  <a:pt x="1485" y="771"/>
                  <a:pt x="1481" y="772"/>
                </a:cubicBezTo>
                <a:cubicBezTo>
                  <a:pt x="1446" y="749"/>
                  <a:pt x="1442" y="737"/>
                  <a:pt x="1435" y="736"/>
                </a:cubicBezTo>
                <a:cubicBezTo>
                  <a:pt x="1397" y="703"/>
                  <a:pt x="1395" y="690"/>
                  <a:pt x="1388" y="694"/>
                </a:cubicBezTo>
                <a:cubicBezTo>
                  <a:pt x="1416" y="730"/>
                  <a:pt x="1420" y="727"/>
                  <a:pt x="1422" y="734"/>
                </a:cubicBezTo>
                <a:cubicBezTo>
                  <a:pt x="1447" y="751"/>
                  <a:pt x="1451" y="764"/>
                  <a:pt x="1459" y="763"/>
                </a:cubicBezTo>
                <a:cubicBezTo>
                  <a:pt x="1498" y="800"/>
                  <a:pt x="1503" y="795"/>
                  <a:pt x="1505" y="799"/>
                </a:cubicBezTo>
                <a:cubicBezTo>
                  <a:pt x="1559" y="828"/>
                  <a:pt x="1561" y="837"/>
                  <a:pt x="1564" y="837"/>
                </a:cubicBezTo>
                <a:cubicBezTo>
                  <a:pt x="1598" y="852"/>
                  <a:pt x="1601" y="853"/>
                  <a:pt x="1604" y="856"/>
                </a:cubicBezTo>
                <a:cubicBezTo>
                  <a:pt x="1628" y="870"/>
                  <a:pt x="1633" y="866"/>
                  <a:pt x="1636" y="871"/>
                </a:cubicBezTo>
                <a:cubicBezTo>
                  <a:pt x="1667" y="896"/>
                  <a:pt x="1661" y="889"/>
                  <a:pt x="1653" y="891"/>
                </a:cubicBezTo>
                <a:cubicBezTo>
                  <a:pt x="1617" y="876"/>
                  <a:pt x="1604" y="867"/>
                  <a:pt x="1590" y="861"/>
                </a:cubicBezTo>
                <a:cubicBezTo>
                  <a:pt x="1561" y="845"/>
                  <a:pt x="1552" y="849"/>
                  <a:pt x="1546" y="841"/>
                </a:cubicBezTo>
                <a:cubicBezTo>
                  <a:pt x="1491" y="812"/>
                  <a:pt x="1477" y="804"/>
                  <a:pt x="1464" y="793"/>
                </a:cubicBezTo>
                <a:cubicBezTo>
                  <a:pt x="1411" y="759"/>
                  <a:pt x="1408" y="753"/>
                  <a:pt x="1403" y="753"/>
                </a:cubicBezTo>
                <a:cubicBezTo>
                  <a:pt x="1387" y="749"/>
                  <a:pt x="1395" y="748"/>
                  <a:pt x="1400" y="758"/>
                </a:cubicBezTo>
                <a:cubicBezTo>
                  <a:pt x="1465" y="803"/>
                  <a:pt x="1470" y="811"/>
                  <a:pt x="1477" y="812"/>
                </a:cubicBezTo>
                <a:cubicBezTo>
                  <a:pt x="1523" y="839"/>
                  <a:pt x="1530" y="844"/>
                  <a:pt x="1536" y="850"/>
                </a:cubicBezTo>
                <a:cubicBezTo>
                  <a:pt x="1591" y="873"/>
                  <a:pt x="1604" y="882"/>
                  <a:pt x="1618" y="886"/>
                </a:cubicBezTo>
                <a:cubicBezTo>
                  <a:pt x="1740" y="942"/>
                  <a:pt x="1750" y="945"/>
                  <a:pt x="1758" y="953"/>
                </a:cubicBezTo>
                <a:cubicBezTo>
                  <a:pt x="1791" y="969"/>
                  <a:pt x="1794" y="979"/>
                  <a:pt x="1801" y="976"/>
                </a:cubicBezTo>
                <a:cubicBezTo>
                  <a:pt x="1805" y="990"/>
                  <a:pt x="1804" y="981"/>
                  <a:pt x="1799" y="983"/>
                </a:cubicBezTo>
                <a:cubicBezTo>
                  <a:pt x="1754" y="961"/>
                  <a:pt x="1748" y="953"/>
                  <a:pt x="1740" y="951"/>
                </a:cubicBezTo>
                <a:cubicBezTo>
                  <a:pt x="1699" y="931"/>
                  <a:pt x="1695" y="932"/>
                  <a:pt x="1692" y="928"/>
                </a:cubicBezTo>
                <a:cubicBezTo>
                  <a:pt x="1636" y="908"/>
                  <a:pt x="1633" y="902"/>
                  <a:pt x="1628" y="904"/>
                </a:cubicBezTo>
                <a:cubicBezTo>
                  <a:pt x="1558" y="873"/>
                  <a:pt x="1549" y="872"/>
                  <a:pt x="1542" y="864"/>
                </a:cubicBezTo>
                <a:cubicBezTo>
                  <a:pt x="1461" y="823"/>
                  <a:pt x="1454" y="813"/>
                  <a:pt x="1445" y="812"/>
                </a:cubicBezTo>
                <a:cubicBezTo>
                  <a:pt x="1425" y="803"/>
                  <a:pt x="1430" y="806"/>
                  <a:pt x="1435" y="806"/>
                </a:cubicBezTo>
                <a:cubicBezTo>
                  <a:pt x="1500" y="857"/>
                  <a:pt x="1521" y="865"/>
                  <a:pt x="1542" y="876"/>
                </a:cubicBezTo>
                <a:cubicBezTo>
                  <a:pt x="1583" y="901"/>
                  <a:pt x="1595" y="899"/>
                  <a:pt x="1605" y="905"/>
                </a:cubicBezTo>
                <a:cubicBezTo>
                  <a:pt x="1656" y="924"/>
                  <a:pt x="1659" y="926"/>
                  <a:pt x="1661" y="930"/>
                </a:cubicBezTo>
                <a:cubicBezTo>
                  <a:pt x="1685" y="942"/>
                  <a:pt x="1691" y="937"/>
                  <a:pt x="1695" y="944"/>
                </a:cubicBezTo>
                <a:cubicBezTo>
                  <a:pt x="1750" y="965"/>
                  <a:pt x="1754" y="969"/>
                  <a:pt x="1758" y="973"/>
                </a:cubicBezTo>
                <a:cubicBezTo>
                  <a:pt x="1763" y="979"/>
                  <a:pt x="1760" y="976"/>
                  <a:pt x="1756" y="975"/>
                </a:cubicBezTo>
                <a:cubicBezTo>
                  <a:pt x="1731" y="961"/>
                  <a:pt x="1727" y="964"/>
                  <a:pt x="1725" y="962"/>
                </a:cubicBezTo>
                <a:cubicBezTo>
                  <a:pt x="1664" y="939"/>
                  <a:pt x="1660" y="938"/>
                  <a:pt x="1657" y="935"/>
                </a:cubicBezTo>
                <a:cubicBezTo>
                  <a:pt x="1618" y="921"/>
                  <a:pt x="1610" y="922"/>
                  <a:pt x="1604" y="918"/>
                </a:cubicBezTo>
                <a:cubicBezTo>
                  <a:pt x="1568" y="903"/>
                  <a:pt x="1554" y="896"/>
                  <a:pt x="1540" y="889"/>
                </a:cubicBezTo>
                <a:cubicBezTo>
                  <a:pt x="1470" y="854"/>
                  <a:pt x="1464" y="848"/>
                  <a:pt x="1456" y="847"/>
                </a:cubicBezTo>
                <a:cubicBezTo>
                  <a:pt x="1389" y="802"/>
                  <a:pt x="1383" y="794"/>
                  <a:pt x="1376" y="789"/>
                </a:cubicBezTo>
                <a:cubicBezTo>
                  <a:pt x="1354" y="768"/>
                  <a:pt x="1353" y="757"/>
                  <a:pt x="1348" y="760"/>
                </a:cubicBezTo>
                <a:cubicBezTo>
                  <a:pt x="1374" y="793"/>
                  <a:pt x="1378" y="805"/>
                  <a:pt x="1386" y="807"/>
                </a:cubicBezTo>
                <a:cubicBezTo>
                  <a:pt x="1457" y="858"/>
                  <a:pt x="1465" y="860"/>
                  <a:pt x="1471" y="865"/>
                </a:cubicBezTo>
                <a:cubicBezTo>
                  <a:pt x="1545" y="898"/>
                  <a:pt x="1546" y="907"/>
                  <a:pt x="1550" y="907"/>
                </a:cubicBezTo>
                <a:cubicBezTo>
                  <a:pt x="1600" y="930"/>
                  <a:pt x="1616" y="933"/>
                  <a:pt x="1631" y="941"/>
                </a:cubicBezTo>
                <a:cubicBezTo>
                  <a:pt x="1662" y="949"/>
                  <a:pt x="1669" y="954"/>
                  <a:pt x="1678" y="956"/>
                </a:cubicBezTo>
                <a:cubicBezTo>
                  <a:pt x="1747" y="985"/>
                  <a:pt x="1769" y="994"/>
                  <a:pt x="1791" y="1002"/>
                </a:cubicBezTo>
                <a:cubicBezTo>
                  <a:pt x="1851" y="1035"/>
                  <a:pt x="1853" y="1040"/>
                  <a:pt x="1856" y="1039"/>
                </a:cubicBezTo>
                <a:cubicBezTo>
                  <a:pt x="1846" y="1046"/>
                  <a:pt x="1839" y="1044"/>
                  <a:pt x="1833" y="1040"/>
                </a:cubicBezTo>
                <a:cubicBezTo>
                  <a:pt x="1785" y="1020"/>
                  <a:pt x="1773" y="1017"/>
                  <a:pt x="1762" y="1012"/>
                </a:cubicBezTo>
                <a:cubicBezTo>
                  <a:pt x="1719" y="1007"/>
                  <a:pt x="1717" y="994"/>
                  <a:pt x="1709" y="1001"/>
                </a:cubicBezTo>
                <a:cubicBezTo>
                  <a:pt x="1680" y="991"/>
                  <a:pt x="1668" y="988"/>
                  <a:pt x="1656" y="986"/>
                </a:cubicBezTo>
                <a:cubicBezTo>
                  <a:pt x="1612" y="968"/>
                  <a:pt x="1604" y="966"/>
                  <a:pt x="1600" y="964"/>
                </a:cubicBezTo>
                <a:cubicBezTo>
                  <a:pt x="1554" y="947"/>
                  <a:pt x="1548" y="942"/>
                  <a:pt x="1541" y="938"/>
                </a:cubicBezTo>
                <a:cubicBezTo>
                  <a:pt x="1478" y="908"/>
                  <a:pt x="1471" y="908"/>
                  <a:pt x="1465" y="901"/>
                </a:cubicBezTo>
                <a:cubicBezTo>
                  <a:pt x="1404" y="863"/>
                  <a:pt x="1396" y="865"/>
                  <a:pt x="1391" y="857"/>
                </a:cubicBezTo>
                <a:cubicBezTo>
                  <a:pt x="1351" y="831"/>
                  <a:pt x="1356" y="837"/>
                  <a:pt x="1361" y="841"/>
                </a:cubicBezTo>
                <a:cubicBezTo>
                  <a:pt x="1397" y="871"/>
                  <a:pt x="1403" y="876"/>
                  <a:pt x="1410" y="876"/>
                </a:cubicBezTo>
                <a:cubicBezTo>
                  <a:pt x="1447" y="906"/>
                  <a:pt x="1455" y="902"/>
                  <a:pt x="1458" y="911"/>
                </a:cubicBezTo>
                <a:cubicBezTo>
                  <a:pt x="1499" y="931"/>
                  <a:pt x="1505" y="935"/>
                  <a:pt x="1511" y="937"/>
                </a:cubicBezTo>
                <a:cubicBezTo>
                  <a:pt x="1587" y="972"/>
                  <a:pt x="1593" y="972"/>
                  <a:pt x="1598" y="977"/>
                </a:cubicBezTo>
                <a:cubicBezTo>
                  <a:pt x="1623" y="984"/>
                  <a:pt x="1629" y="985"/>
                  <a:pt x="1635" y="986"/>
                </a:cubicBezTo>
                <a:cubicBezTo>
                  <a:pt x="1674" y="1000"/>
                  <a:pt x="1676" y="1003"/>
                  <a:pt x="1680" y="1002"/>
                </a:cubicBezTo>
                <a:cubicBezTo>
                  <a:pt x="1732" y="1019"/>
                  <a:pt x="1740" y="1013"/>
                  <a:pt x="1745" y="1019"/>
                </a:cubicBezTo>
                <a:cubicBezTo>
                  <a:pt x="1847" y="1059"/>
                  <a:pt x="1859" y="1062"/>
                  <a:pt x="1870" y="1070"/>
                </a:cubicBezTo>
                <a:cubicBezTo>
                  <a:pt x="1889" y="1087"/>
                  <a:pt x="1876" y="1080"/>
                  <a:pt x="1862" y="1071"/>
                </a:cubicBezTo>
                <a:cubicBezTo>
                  <a:pt x="1724" y="1039"/>
                  <a:pt x="1721" y="1038"/>
                  <a:pt x="1716" y="1041"/>
                </a:cubicBezTo>
                <a:cubicBezTo>
                  <a:pt x="1689" y="1034"/>
                  <a:pt x="1685" y="1031"/>
                  <a:pt x="1680" y="1034"/>
                </a:cubicBezTo>
                <a:cubicBezTo>
                  <a:pt x="1636" y="1025"/>
                  <a:pt x="1633" y="1013"/>
                  <a:pt x="1624" y="1018"/>
                </a:cubicBezTo>
                <a:cubicBezTo>
                  <a:pt x="1593" y="1009"/>
                  <a:pt x="1591" y="1008"/>
                  <a:pt x="1588" y="1006"/>
                </a:cubicBezTo>
                <a:cubicBezTo>
                  <a:pt x="1544" y="990"/>
                  <a:pt x="1538" y="988"/>
                  <a:pt x="1532" y="984"/>
                </a:cubicBezTo>
                <a:cubicBezTo>
                  <a:pt x="1457" y="950"/>
                  <a:pt x="1454" y="949"/>
                  <a:pt x="1451" y="950"/>
                </a:cubicBezTo>
                <a:cubicBezTo>
                  <a:pt x="1419" y="925"/>
                  <a:pt x="1411" y="929"/>
                  <a:pt x="1406" y="922"/>
                </a:cubicBezTo>
                <a:cubicBezTo>
                  <a:pt x="1371" y="895"/>
                  <a:pt x="1368" y="895"/>
                  <a:pt x="1365" y="895"/>
                </a:cubicBezTo>
                <a:cubicBezTo>
                  <a:pt x="1374" y="905"/>
                  <a:pt x="1378" y="913"/>
                  <a:pt x="1384" y="914"/>
                </a:cubicBezTo>
                <a:cubicBezTo>
                  <a:pt x="1456" y="958"/>
                  <a:pt x="1466" y="966"/>
                  <a:pt x="1477" y="971"/>
                </a:cubicBezTo>
                <a:cubicBezTo>
                  <a:pt x="1528" y="997"/>
                  <a:pt x="1532" y="992"/>
                  <a:pt x="1534" y="998"/>
                </a:cubicBezTo>
                <a:cubicBezTo>
                  <a:pt x="1581" y="1012"/>
                  <a:pt x="1586" y="1017"/>
                  <a:pt x="1592" y="1019"/>
                </a:cubicBezTo>
                <a:cubicBezTo>
                  <a:pt x="1615" y="1024"/>
                  <a:pt x="1621" y="1023"/>
                  <a:pt x="1625" y="1030"/>
                </a:cubicBezTo>
                <a:cubicBezTo>
                  <a:pt x="1667" y="1035"/>
                  <a:pt x="1671" y="1043"/>
                  <a:pt x="1678" y="1041"/>
                </a:cubicBezTo>
                <a:cubicBezTo>
                  <a:pt x="1699" y="1049"/>
                  <a:pt x="1705" y="1050"/>
                  <a:pt x="1712" y="1049"/>
                </a:cubicBezTo>
                <a:cubicBezTo>
                  <a:pt x="1723" y="1054"/>
                  <a:pt x="1726" y="1053"/>
                  <a:pt x="1729" y="1054"/>
                </a:cubicBezTo>
                <a:cubicBezTo>
                  <a:pt x="1771" y="1057"/>
                  <a:pt x="1775" y="1065"/>
                  <a:pt x="1781" y="1063"/>
                </a:cubicBezTo>
                <a:cubicBezTo>
                  <a:pt x="1822" y="1073"/>
                  <a:pt x="1828" y="1072"/>
                  <a:pt x="1833" y="1076"/>
                </a:cubicBezTo>
                <a:cubicBezTo>
                  <a:pt x="1893" y="1097"/>
                  <a:pt x="1899" y="1107"/>
                  <a:pt x="1909" y="1107"/>
                </a:cubicBezTo>
                <a:cubicBezTo>
                  <a:pt x="1912" y="1114"/>
                  <a:pt x="1904" y="1118"/>
                  <a:pt x="1899" y="1116"/>
                </a:cubicBezTo>
                <a:cubicBezTo>
                  <a:pt x="1862" y="1102"/>
                  <a:pt x="1857" y="1100"/>
                  <a:pt x="1852" y="1100"/>
                </a:cubicBezTo>
                <a:cubicBezTo>
                  <a:pt x="1829" y="1091"/>
                  <a:pt x="1826" y="1094"/>
                  <a:pt x="1824" y="1092"/>
                </a:cubicBezTo>
                <a:cubicBezTo>
                  <a:pt x="1778" y="1083"/>
                  <a:pt x="1772" y="1088"/>
                  <a:pt x="1767" y="1086"/>
                </a:cubicBezTo>
                <a:cubicBezTo>
                  <a:pt x="1748" y="1084"/>
                  <a:pt x="1746" y="1083"/>
                  <a:pt x="1745" y="1083"/>
                </a:cubicBezTo>
                <a:cubicBezTo>
                  <a:pt x="1718" y="1080"/>
                  <a:pt x="1714" y="1081"/>
                  <a:pt x="1709" y="1080"/>
                </a:cubicBezTo>
                <a:cubicBezTo>
                  <a:pt x="1660" y="1074"/>
                  <a:pt x="1654" y="1078"/>
                  <a:pt x="1650" y="1075"/>
                </a:cubicBezTo>
                <a:cubicBezTo>
                  <a:pt x="1615" y="1074"/>
                  <a:pt x="1595" y="1073"/>
                  <a:pt x="1575" y="1072"/>
                </a:cubicBezTo>
                <a:cubicBezTo>
                  <a:pt x="1506" y="1067"/>
                  <a:pt x="1498" y="1058"/>
                  <a:pt x="1488" y="1059"/>
                </a:cubicBezTo>
                <a:cubicBezTo>
                  <a:pt x="1428" y="1039"/>
                  <a:pt x="1423" y="1038"/>
                  <a:pt x="1419" y="1035"/>
                </a:cubicBezTo>
                <a:cubicBezTo>
                  <a:pt x="1387" y="1022"/>
                  <a:pt x="1381" y="1028"/>
                  <a:pt x="1378" y="1020"/>
                </a:cubicBezTo>
                <a:cubicBezTo>
                  <a:pt x="1355" y="1018"/>
                  <a:pt x="1360" y="1022"/>
                  <a:pt x="1367" y="1020"/>
                </a:cubicBezTo>
                <a:cubicBezTo>
                  <a:pt x="1424" y="1046"/>
                  <a:pt x="1429" y="1051"/>
                  <a:pt x="1436" y="1050"/>
                </a:cubicBezTo>
                <a:cubicBezTo>
                  <a:pt x="1466" y="1061"/>
                  <a:pt x="1469" y="1062"/>
                  <a:pt x="1472" y="1062"/>
                </a:cubicBezTo>
                <a:cubicBezTo>
                  <a:pt x="1503" y="1071"/>
                  <a:pt x="1506" y="1070"/>
                  <a:pt x="1509" y="1070"/>
                </a:cubicBezTo>
                <a:cubicBezTo>
                  <a:pt x="1554" y="1076"/>
                  <a:pt x="1559" y="1083"/>
                  <a:pt x="1567" y="1079"/>
                </a:cubicBezTo>
                <a:cubicBezTo>
                  <a:pt x="1651" y="1091"/>
                  <a:pt x="1661" y="1081"/>
                  <a:pt x="1666" y="1089"/>
                </a:cubicBezTo>
                <a:cubicBezTo>
                  <a:pt x="1717" y="1092"/>
                  <a:pt x="1720" y="1093"/>
                  <a:pt x="1724" y="1092"/>
                </a:cubicBezTo>
                <a:cubicBezTo>
                  <a:pt x="1764" y="1093"/>
                  <a:pt x="1765" y="1101"/>
                  <a:pt x="1769" y="1099"/>
                </a:cubicBezTo>
                <a:cubicBezTo>
                  <a:pt x="1807" y="1105"/>
                  <a:pt x="1813" y="1100"/>
                  <a:pt x="1814" y="1107"/>
                </a:cubicBezTo>
                <a:cubicBezTo>
                  <a:pt x="1874" y="1119"/>
                  <a:pt x="1880" y="1122"/>
                  <a:pt x="1887" y="1122"/>
                </a:cubicBezTo>
                <a:cubicBezTo>
                  <a:pt x="1910" y="1137"/>
                  <a:pt x="1917" y="1125"/>
                  <a:pt x="1918" y="1134"/>
                </a:cubicBezTo>
                <a:cubicBezTo>
                  <a:pt x="1941" y="1150"/>
                  <a:pt x="1936" y="1147"/>
                  <a:pt x="1929" y="1149"/>
                </a:cubicBezTo>
                <a:cubicBezTo>
                  <a:pt x="1917" y="1147"/>
                  <a:pt x="1914" y="1145"/>
                  <a:pt x="1911" y="1144"/>
                </a:cubicBezTo>
                <a:cubicBezTo>
                  <a:pt x="1841" y="1136"/>
                  <a:pt x="1833" y="1136"/>
                  <a:pt x="1826" y="1133"/>
                </a:cubicBezTo>
                <a:cubicBezTo>
                  <a:pt x="1794" y="1128"/>
                  <a:pt x="1785" y="1132"/>
                  <a:pt x="1778" y="1127"/>
                </a:cubicBezTo>
                <a:cubicBezTo>
                  <a:pt x="1708" y="1130"/>
                  <a:pt x="1691" y="1126"/>
                  <a:pt x="1673" y="1127"/>
                </a:cubicBezTo>
                <a:cubicBezTo>
                  <a:pt x="1625" y="1129"/>
                  <a:pt x="1621" y="1126"/>
                  <a:pt x="1616" y="1126"/>
                </a:cubicBezTo>
                <a:cubicBezTo>
                  <a:pt x="1552" y="1119"/>
                  <a:pt x="1542" y="1121"/>
                  <a:pt x="1534" y="1115"/>
                </a:cubicBezTo>
                <a:cubicBezTo>
                  <a:pt x="1490" y="1104"/>
                  <a:pt x="1471" y="1103"/>
                  <a:pt x="1455" y="1095"/>
                </a:cubicBezTo>
                <a:cubicBezTo>
                  <a:pt x="1420" y="1086"/>
                  <a:pt x="1414" y="1074"/>
                  <a:pt x="1404" y="1076"/>
                </a:cubicBezTo>
                <a:cubicBezTo>
                  <a:pt x="1455" y="1098"/>
                  <a:pt x="1456" y="1102"/>
                  <a:pt x="1459" y="1101"/>
                </a:cubicBezTo>
                <a:cubicBezTo>
                  <a:pt x="1489" y="1110"/>
                  <a:pt x="1494" y="1116"/>
                  <a:pt x="1500" y="1117"/>
                </a:cubicBezTo>
                <a:cubicBezTo>
                  <a:pt x="1534" y="1125"/>
                  <a:pt x="1537" y="1124"/>
                  <a:pt x="1538" y="1128"/>
                </a:cubicBezTo>
                <a:cubicBezTo>
                  <a:pt x="1580" y="1128"/>
                  <a:pt x="1593" y="1133"/>
                  <a:pt x="1606" y="1134"/>
                </a:cubicBezTo>
                <a:cubicBezTo>
                  <a:pt x="1654" y="1136"/>
                  <a:pt x="1662" y="1134"/>
                  <a:pt x="1667" y="1138"/>
                </a:cubicBezTo>
                <a:cubicBezTo>
                  <a:pt x="1702" y="1140"/>
                  <a:pt x="1716" y="1138"/>
                  <a:pt x="1731" y="1136"/>
                </a:cubicBezTo>
                <a:cubicBezTo>
                  <a:pt x="1837" y="1142"/>
                  <a:pt x="1847" y="1149"/>
                  <a:pt x="1860" y="1146"/>
                </a:cubicBezTo>
                <a:cubicBezTo>
                  <a:pt x="1888" y="1152"/>
                  <a:pt x="1891" y="1152"/>
                  <a:pt x="1894" y="1150"/>
                </a:cubicBezTo>
                <a:cubicBezTo>
                  <a:pt x="1970" y="1172"/>
                  <a:pt x="1976" y="1175"/>
                  <a:pt x="1982" y="1181"/>
                </a:cubicBezTo>
                <a:cubicBezTo>
                  <a:pt x="1935" y="1169"/>
                  <a:pt x="1929" y="1167"/>
                  <a:pt x="1924" y="1166"/>
                </a:cubicBezTo>
                <a:cubicBezTo>
                  <a:pt x="1884" y="1157"/>
                  <a:pt x="1872" y="1159"/>
                  <a:pt x="1863" y="1156"/>
                </a:cubicBezTo>
                <a:cubicBezTo>
                  <a:pt x="1791" y="1150"/>
                  <a:pt x="1780" y="1152"/>
                  <a:pt x="1770" y="1149"/>
                </a:cubicBezTo>
                <a:cubicBezTo>
                  <a:pt x="1717" y="1153"/>
                  <a:pt x="1710" y="1152"/>
                  <a:pt x="1703" y="1154"/>
                </a:cubicBezTo>
                <a:cubicBezTo>
                  <a:pt x="1666" y="1159"/>
                  <a:pt x="1651" y="1159"/>
                  <a:pt x="1636" y="1162"/>
                </a:cubicBezTo>
                <a:cubicBezTo>
                  <a:pt x="1580" y="1163"/>
                  <a:pt x="1565" y="1164"/>
                  <a:pt x="1551" y="1162"/>
                </a:cubicBezTo>
                <a:cubicBezTo>
                  <a:pt x="1499" y="1154"/>
                  <a:pt x="1493" y="1159"/>
                  <a:pt x="1490" y="1158"/>
                </a:cubicBezTo>
                <a:cubicBezTo>
                  <a:pt x="1462" y="1153"/>
                  <a:pt x="1457" y="1147"/>
                  <a:pt x="1449" y="1148"/>
                </a:cubicBezTo>
                <a:cubicBezTo>
                  <a:pt x="1404" y="1136"/>
                  <a:pt x="1399" y="1127"/>
                  <a:pt x="1390" y="1131"/>
                </a:cubicBezTo>
                <a:cubicBezTo>
                  <a:pt x="1480" y="1168"/>
                  <a:pt x="1493" y="1159"/>
                  <a:pt x="1500" y="1170"/>
                </a:cubicBezTo>
                <a:cubicBezTo>
                  <a:pt x="1526" y="1170"/>
                  <a:pt x="1530" y="1170"/>
                  <a:pt x="1533" y="1172"/>
                </a:cubicBezTo>
                <a:cubicBezTo>
                  <a:pt x="1584" y="1176"/>
                  <a:pt x="1595" y="1171"/>
                  <a:pt x="1605" y="1173"/>
                </a:cubicBezTo>
                <a:cubicBezTo>
                  <a:pt x="1679" y="1165"/>
                  <a:pt x="1689" y="1167"/>
                  <a:pt x="1700" y="1164"/>
                </a:cubicBezTo>
                <a:cubicBezTo>
                  <a:pt x="1800" y="1167"/>
                  <a:pt x="1809" y="1160"/>
                  <a:pt x="1816" y="1162"/>
                </a:cubicBezTo>
                <a:cubicBezTo>
                  <a:pt x="1851" y="1165"/>
                  <a:pt x="1855" y="1168"/>
                  <a:pt x="1859" y="1170"/>
                </a:cubicBezTo>
                <a:cubicBezTo>
                  <a:pt x="1914" y="1174"/>
                  <a:pt x="1919" y="1176"/>
                  <a:pt x="1924" y="1178"/>
                </a:cubicBezTo>
                <a:cubicBezTo>
                  <a:pt x="1976" y="1194"/>
                  <a:pt x="1983" y="1192"/>
                  <a:pt x="1987" y="1196"/>
                </a:cubicBezTo>
                <a:cubicBezTo>
                  <a:pt x="2014" y="1207"/>
                  <a:pt x="2016" y="1209"/>
                  <a:pt x="2018" y="1214"/>
                </a:cubicBezTo>
                <a:cubicBezTo>
                  <a:pt x="1988" y="1203"/>
                  <a:pt x="1985" y="1206"/>
                  <a:pt x="1983" y="1204"/>
                </a:cubicBezTo>
                <a:cubicBezTo>
                  <a:pt x="1917" y="1194"/>
                  <a:pt x="1913" y="1194"/>
                  <a:pt x="1909" y="1192"/>
                </a:cubicBezTo>
                <a:cubicBezTo>
                  <a:pt x="1864" y="1187"/>
                  <a:pt x="1857" y="1197"/>
                  <a:pt x="1855" y="1190"/>
                </a:cubicBezTo>
                <a:cubicBezTo>
                  <a:pt x="1803" y="1195"/>
                  <a:pt x="1795" y="1191"/>
                  <a:pt x="1786" y="1193"/>
                </a:cubicBezTo>
                <a:cubicBezTo>
                  <a:pt x="1697" y="1195"/>
                  <a:pt x="1691" y="1196"/>
                  <a:pt x="1685" y="1196"/>
                </a:cubicBezTo>
                <a:cubicBezTo>
                  <a:pt x="1622" y="1192"/>
                  <a:pt x="1610" y="1192"/>
                  <a:pt x="1599" y="1194"/>
                </a:cubicBezTo>
                <a:cubicBezTo>
                  <a:pt x="1553" y="1190"/>
                  <a:pt x="1541" y="1191"/>
                  <a:pt x="1530" y="1188"/>
                </a:cubicBezTo>
                <a:cubicBezTo>
                  <a:pt x="1511" y="1187"/>
                  <a:pt x="1508" y="1184"/>
                  <a:pt x="1505" y="1185"/>
                </a:cubicBezTo>
                <a:cubicBezTo>
                  <a:pt x="1458" y="1176"/>
                  <a:pt x="1454" y="1171"/>
                  <a:pt x="1448" y="1172"/>
                </a:cubicBezTo>
                <a:cubicBezTo>
                  <a:pt x="1405" y="1156"/>
                  <a:pt x="1402" y="1155"/>
                  <a:pt x="1399" y="1152"/>
                </a:cubicBezTo>
                <a:cubicBezTo>
                  <a:pt x="1402" y="1162"/>
                  <a:pt x="1406" y="1165"/>
                  <a:pt x="1411" y="1163"/>
                </a:cubicBezTo>
                <a:cubicBezTo>
                  <a:pt x="1457" y="1183"/>
                  <a:pt x="1464" y="1182"/>
                  <a:pt x="1469" y="1184"/>
                </a:cubicBezTo>
                <a:cubicBezTo>
                  <a:pt x="1584" y="1203"/>
                  <a:pt x="1589" y="1207"/>
                  <a:pt x="1597" y="1201"/>
                </a:cubicBezTo>
                <a:cubicBezTo>
                  <a:pt x="1664" y="1208"/>
                  <a:pt x="1677" y="1205"/>
                  <a:pt x="1689" y="1209"/>
                </a:cubicBezTo>
                <a:cubicBezTo>
                  <a:pt x="1772" y="1206"/>
                  <a:pt x="1778" y="1206"/>
                  <a:pt x="1785" y="1202"/>
                </a:cubicBezTo>
                <a:cubicBezTo>
                  <a:pt x="1854" y="1204"/>
                  <a:pt x="1867" y="1203"/>
                  <a:pt x="1880" y="1203"/>
                </a:cubicBezTo>
                <a:cubicBezTo>
                  <a:pt x="1926" y="1209"/>
                  <a:pt x="1939" y="1207"/>
                  <a:pt x="1951" y="1210"/>
                </a:cubicBezTo>
                <a:cubicBezTo>
                  <a:pt x="1980" y="1220"/>
                  <a:pt x="1983" y="1218"/>
                  <a:pt x="1986" y="1220"/>
                </a:cubicBezTo>
                <a:cubicBezTo>
                  <a:pt x="2015" y="1228"/>
                  <a:pt x="2019" y="1230"/>
                  <a:pt x="2017" y="1232"/>
                </a:cubicBezTo>
                <a:cubicBezTo>
                  <a:pt x="1985" y="1227"/>
                  <a:pt x="1975" y="1229"/>
                  <a:pt x="1968" y="1224"/>
                </a:cubicBezTo>
                <a:cubicBezTo>
                  <a:pt x="1928" y="1217"/>
                  <a:pt x="1921" y="1224"/>
                  <a:pt x="1918" y="1219"/>
                </a:cubicBezTo>
                <a:cubicBezTo>
                  <a:pt x="1859" y="1219"/>
                  <a:pt x="1851" y="1220"/>
                  <a:pt x="1843" y="1217"/>
                </a:cubicBezTo>
                <a:cubicBezTo>
                  <a:pt x="1760" y="1230"/>
                  <a:pt x="1753" y="1228"/>
                  <a:pt x="1745" y="1230"/>
                </a:cubicBezTo>
                <a:cubicBezTo>
                  <a:pt x="1659" y="1241"/>
                  <a:pt x="1644" y="1240"/>
                  <a:pt x="1627" y="1246"/>
                </a:cubicBezTo>
                <a:cubicBezTo>
                  <a:pt x="1592" y="1242"/>
                  <a:pt x="1588" y="1243"/>
                  <a:pt x="1584" y="1247"/>
                </a:cubicBezTo>
                <a:cubicBezTo>
                  <a:pt x="1513" y="1242"/>
                  <a:pt x="1505" y="1243"/>
                  <a:pt x="1498" y="1241"/>
                </a:cubicBezTo>
                <a:cubicBezTo>
                  <a:pt x="1460" y="1241"/>
                  <a:pt x="1459" y="1233"/>
                  <a:pt x="1454" y="1236"/>
                </a:cubicBezTo>
                <a:cubicBezTo>
                  <a:pt x="1504" y="1255"/>
                  <a:pt x="1520" y="1250"/>
                  <a:pt x="1532" y="1255"/>
                </a:cubicBezTo>
                <a:cubicBezTo>
                  <a:pt x="1588" y="1251"/>
                  <a:pt x="1601" y="1257"/>
                  <a:pt x="1616" y="1252"/>
                </a:cubicBezTo>
                <a:cubicBezTo>
                  <a:pt x="1643" y="1255"/>
                  <a:pt x="1651" y="1252"/>
                  <a:pt x="1658" y="1249"/>
                </a:cubicBezTo>
                <a:cubicBezTo>
                  <a:pt x="1718" y="1247"/>
                  <a:pt x="1729" y="1239"/>
                  <a:pt x="1736" y="1241"/>
                </a:cubicBezTo>
                <a:cubicBezTo>
                  <a:pt x="1794" y="1236"/>
                  <a:pt x="1808" y="1230"/>
                  <a:pt x="1819" y="1236"/>
                </a:cubicBezTo>
                <a:cubicBezTo>
                  <a:pt x="1901" y="1230"/>
                  <a:pt x="1920" y="1235"/>
                  <a:pt x="1942" y="1230"/>
                </a:cubicBezTo>
                <a:cubicBezTo>
                  <a:pt x="1972" y="1240"/>
                  <a:pt x="1977" y="1237"/>
                  <a:pt x="1981" y="1237"/>
                </a:cubicBezTo>
                <a:cubicBezTo>
                  <a:pt x="2006" y="1237"/>
                  <a:pt x="2013" y="1246"/>
                  <a:pt x="2023" y="1244"/>
                </a:cubicBezTo>
                <a:cubicBezTo>
                  <a:pt x="2029" y="1250"/>
                  <a:pt x="2022" y="1254"/>
                  <a:pt x="2017" y="1249"/>
                </a:cubicBezTo>
                <a:cubicBezTo>
                  <a:pt x="1993" y="1245"/>
                  <a:pt x="1990" y="1244"/>
                  <a:pt x="1986" y="1246"/>
                </a:cubicBezTo>
                <a:cubicBezTo>
                  <a:pt x="1944" y="1241"/>
                  <a:pt x="1934" y="1238"/>
                  <a:pt x="1921" y="1241"/>
                </a:cubicBezTo>
                <a:cubicBezTo>
                  <a:pt x="1878" y="1240"/>
                  <a:pt x="1868" y="1235"/>
                  <a:pt x="1856" y="1239"/>
                </a:cubicBezTo>
                <a:cubicBezTo>
                  <a:pt x="1818" y="1241"/>
                  <a:pt x="1811" y="1245"/>
                  <a:pt x="1806" y="1240"/>
                </a:cubicBezTo>
                <a:cubicBezTo>
                  <a:pt x="1741" y="1257"/>
                  <a:pt x="1731" y="1253"/>
                  <a:pt x="1719" y="1257"/>
                </a:cubicBezTo>
                <a:cubicBezTo>
                  <a:pt x="1677" y="1265"/>
                  <a:pt x="1664" y="1269"/>
                  <a:pt x="1652" y="1270"/>
                </a:cubicBezTo>
                <a:cubicBezTo>
                  <a:pt x="1597" y="1273"/>
                  <a:pt x="1591" y="1273"/>
                  <a:pt x="1585" y="1275"/>
                </a:cubicBezTo>
                <a:cubicBezTo>
                  <a:pt x="1535" y="1271"/>
                  <a:pt x="1532" y="1271"/>
                  <a:pt x="1529" y="1271"/>
                </a:cubicBezTo>
                <a:cubicBezTo>
                  <a:pt x="1555" y="1283"/>
                  <a:pt x="1565" y="1278"/>
                  <a:pt x="1571" y="1283"/>
                </a:cubicBezTo>
                <a:cubicBezTo>
                  <a:pt x="1624" y="1284"/>
                  <a:pt x="1628" y="1283"/>
                  <a:pt x="1632" y="1281"/>
                </a:cubicBezTo>
                <a:cubicBezTo>
                  <a:pt x="1686" y="1275"/>
                  <a:pt x="1703" y="1274"/>
                  <a:pt x="1722" y="1264"/>
                </a:cubicBezTo>
                <a:cubicBezTo>
                  <a:pt x="1770" y="1259"/>
                  <a:pt x="1778" y="1261"/>
                  <a:pt x="1779" y="1255"/>
                </a:cubicBezTo>
                <a:cubicBezTo>
                  <a:pt x="1878" y="1249"/>
                  <a:pt x="1892" y="1250"/>
                  <a:pt x="1906" y="1250"/>
                </a:cubicBezTo>
                <a:cubicBezTo>
                  <a:pt x="1992" y="1255"/>
                  <a:pt x="1995" y="1258"/>
                  <a:pt x="1998" y="1257"/>
                </a:cubicBezTo>
                <a:cubicBezTo>
                  <a:pt x="2034" y="1268"/>
                  <a:pt x="2041" y="1268"/>
                  <a:pt x="2048" y="1268"/>
                </a:cubicBezTo>
                <a:cubicBezTo>
                  <a:pt x="2089" y="1282"/>
                  <a:pt x="2090" y="1287"/>
                  <a:pt x="2094" y="1286"/>
                </a:cubicBezTo>
                <a:cubicBezTo>
                  <a:pt x="2076" y="1291"/>
                  <a:pt x="2074" y="1288"/>
                  <a:pt x="2071" y="1287"/>
                </a:cubicBezTo>
                <a:cubicBezTo>
                  <a:pt x="2047" y="1285"/>
                  <a:pt x="2045" y="1278"/>
                  <a:pt x="2040" y="1281"/>
                </a:cubicBezTo>
                <a:cubicBezTo>
                  <a:pt x="2009" y="1274"/>
                  <a:pt x="2005" y="1277"/>
                  <a:pt x="2003" y="1272"/>
                </a:cubicBezTo>
                <a:cubicBezTo>
                  <a:pt x="1955" y="1271"/>
                  <a:pt x="1949" y="1267"/>
                  <a:pt x="1942" y="1268"/>
                </a:cubicBezTo>
                <a:cubicBezTo>
                  <a:pt x="1883" y="1271"/>
                  <a:pt x="1871" y="1262"/>
                  <a:pt x="1855" y="1269"/>
                </a:cubicBezTo>
                <a:cubicBezTo>
                  <a:pt x="1800" y="1273"/>
                  <a:pt x="1787" y="1281"/>
                  <a:pt x="1777" y="1277"/>
                </a:cubicBezTo>
                <a:cubicBezTo>
                  <a:pt x="1677" y="1314"/>
                  <a:pt x="1680" y="1320"/>
                  <a:pt x="1687" y="1316"/>
                </a:cubicBezTo>
                <a:cubicBezTo>
                  <a:pt x="1788" y="1312"/>
                  <a:pt x="1811" y="1321"/>
                  <a:pt x="1840" y="1307"/>
                </a:cubicBezTo>
                <a:cubicBezTo>
                  <a:pt x="1926" y="1306"/>
                  <a:pt x="1934" y="1300"/>
                  <a:pt x="1939" y="1305"/>
                </a:cubicBezTo>
                <a:cubicBezTo>
                  <a:pt x="2015" y="1306"/>
                  <a:pt x="2028" y="1306"/>
                  <a:pt x="2040" y="1311"/>
                </a:cubicBezTo>
                <a:cubicBezTo>
                  <a:pt x="2063" y="1313"/>
                  <a:pt x="2067" y="1310"/>
                  <a:pt x="2068" y="1315"/>
                </a:cubicBezTo>
                <a:cubicBezTo>
                  <a:pt x="2100" y="1322"/>
                  <a:pt x="2103" y="1321"/>
                  <a:pt x="2106" y="1324"/>
                </a:cubicBezTo>
                <a:cubicBezTo>
                  <a:pt x="2129" y="1328"/>
                  <a:pt x="2130" y="1336"/>
                  <a:pt x="2135" y="1334"/>
                </a:cubicBezTo>
                <a:cubicBezTo>
                  <a:pt x="2087" y="1333"/>
                  <a:pt x="2072" y="1324"/>
                  <a:pt x="2056" y="1319"/>
                </a:cubicBezTo>
                <a:cubicBezTo>
                  <a:pt x="2012" y="1312"/>
                  <a:pt x="2005" y="1315"/>
                  <a:pt x="1999" y="1312"/>
                </a:cubicBezTo>
                <a:cubicBezTo>
                  <a:pt x="1924" y="1315"/>
                  <a:pt x="1909" y="1320"/>
                  <a:pt x="1897" y="1313"/>
                </a:cubicBezTo>
                <a:cubicBezTo>
                  <a:pt x="1835" y="1319"/>
                  <a:pt x="1829" y="1326"/>
                  <a:pt x="1826" y="1323"/>
                </a:cubicBezTo>
                <a:cubicBezTo>
                  <a:pt x="1761" y="1328"/>
                  <a:pt x="1753" y="1329"/>
                  <a:pt x="1746" y="1327"/>
                </a:cubicBezTo>
                <a:cubicBezTo>
                  <a:pt x="1691" y="1334"/>
                  <a:pt x="1684" y="1331"/>
                  <a:pt x="1676" y="1333"/>
                </a:cubicBezTo>
                <a:cubicBezTo>
                  <a:pt x="1631" y="1324"/>
                  <a:pt x="1626" y="1329"/>
                  <a:pt x="1623" y="1328"/>
                </a:cubicBezTo>
                <a:cubicBezTo>
                  <a:pt x="1576" y="1318"/>
                  <a:pt x="1564" y="1310"/>
                  <a:pt x="1549" y="1307"/>
                </a:cubicBezTo>
                <a:cubicBezTo>
                  <a:pt x="1517" y="1289"/>
                  <a:pt x="1514" y="1286"/>
                  <a:pt x="1509" y="1288"/>
                </a:cubicBezTo>
                <a:cubicBezTo>
                  <a:pt x="1552" y="1315"/>
                  <a:pt x="1555" y="1314"/>
                  <a:pt x="1558" y="1317"/>
                </a:cubicBezTo>
                <a:cubicBezTo>
                  <a:pt x="1589" y="1323"/>
                  <a:pt x="1592" y="1333"/>
                  <a:pt x="1600" y="1329"/>
                </a:cubicBezTo>
                <a:cubicBezTo>
                  <a:pt x="1645" y="1337"/>
                  <a:pt x="1654" y="1344"/>
                  <a:pt x="1666" y="1342"/>
                </a:cubicBezTo>
                <a:cubicBezTo>
                  <a:pt x="1714" y="1342"/>
                  <a:pt x="1726" y="1340"/>
                  <a:pt x="1738" y="1340"/>
                </a:cubicBezTo>
                <a:cubicBezTo>
                  <a:pt x="1784" y="1335"/>
                  <a:pt x="1793" y="1338"/>
                  <a:pt x="1802" y="1334"/>
                </a:cubicBezTo>
                <a:cubicBezTo>
                  <a:pt x="1869" y="1332"/>
                  <a:pt x="1878" y="1333"/>
                  <a:pt x="1890" y="1326"/>
                </a:cubicBezTo>
                <a:cubicBezTo>
                  <a:pt x="1944" y="1324"/>
                  <a:pt x="1948" y="1329"/>
                  <a:pt x="1955" y="1322"/>
                </a:cubicBezTo>
                <a:cubicBezTo>
                  <a:pt x="2024" y="1329"/>
                  <a:pt x="2026" y="1328"/>
                  <a:pt x="2029" y="1328"/>
                </a:cubicBezTo>
                <a:cubicBezTo>
                  <a:pt x="2060" y="1333"/>
                  <a:pt x="2065" y="1334"/>
                  <a:pt x="2070" y="1335"/>
                </a:cubicBezTo>
                <a:cubicBezTo>
                  <a:pt x="2067" y="1340"/>
                  <a:pt x="2049" y="1343"/>
                  <a:pt x="2034" y="1337"/>
                </a:cubicBezTo>
                <a:cubicBezTo>
                  <a:pt x="1987" y="1347"/>
                  <a:pt x="1986" y="1335"/>
                  <a:pt x="1980" y="1341"/>
                </a:cubicBezTo>
                <a:cubicBezTo>
                  <a:pt x="1931" y="1348"/>
                  <a:pt x="1929" y="1345"/>
                  <a:pt x="1926" y="1344"/>
                </a:cubicBezTo>
                <a:cubicBezTo>
                  <a:pt x="1888" y="1354"/>
                  <a:pt x="1885" y="1352"/>
                  <a:pt x="1882" y="1354"/>
                </a:cubicBezTo>
                <a:cubicBezTo>
                  <a:pt x="1849" y="1355"/>
                  <a:pt x="1840" y="1364"/>
                  <a:pt x="1836" y="1356"/>
                </a:cubicBezTo>
                <a:cubicBezTo>
                  <a:pt x="1755" y="1371"/>
                  <a:pt x="1745" y="1377"/>
                  <a:pt x="1738" y="1376"/>
                </a:cubicBezTo>
                <a:cubicBezTo>
                  <a:pt x="1713" y="1371"/>
                  <a:pt x="1705" y="1384"/>
                  <a:pt x="1704" y="1374"/>
                </a:cubicBezTo>
                <a:cubicBezTo>
                  <a:pt x="1651" y="1382"/>
                  <a:pt x="1661" y="1378"/>
                  <a:pt x="1670" y="1381"/>
                </a:cubicBezTo>
                <a:cubicBezTo>
                  <a:pt x="1692" y="1384"/>
                  <a:pt x="1695" y="1385"/>
                  <a:pt x="1697" y="1387"/>
                </a:cubicBezTo>
                <a:cubicBezTo>
                  <a:pt x="1752" y="1383"/>
                  <a:pt x="1760" y="1384"/>
                  <a:pt x="1768" y="1382"/>
                </a:cubicBezTo>
                <a:cubicBezTo>
                  <a:pt x="1821" y="1375"/>
                  <a:pt x="1827" y="1366"/>
                  <a:pt x="1829" y="1372"/>
                </a:cubicBezTo>
                <a:cubicBezTo>
                  <a:pt x="1901" y="1365"/>
                  <a:pt x="1911" y="1359"/>
                  <a:pt x="1919" y="1357"/>
                </a:cubicBezTo>
                <a:cubicBezTo>
                  <a:pt x="1977" y="1352"/>
                  <a:pt x="1986" y="1351"/>
                  <a:pt x="1993" y="1354"/>
                </a:cubicBezTo>
                <a:cubicBezTo>
                  <a:pt x="2056" y="1355"/>
                  <a:pt x="2061" y="1351"/>
                  <a:pt x="2065" y="1352"/>
                </a:cubicBezTo>
                <a:cubicBezTo>
                  <a:pt x="2151" y="1373"/>
                  <a:pt x="2158" y="1368"/>
                  <a:pt x="2161" y="1375"/>
                </a:cubicBezTo>
                <a:cubicBezTo>
                  <a:pt x="2192" y="1388"/>
                  <a:pt x="2194" y="1390"/>
                  <a:pt x="2196" y="1391"/>
                </a:cubicBezTo>
                <a:cubicBezTo>
                  <a:pt x="2185" y="1387"/>
                  <a:pt x="2178" y="1392"/>
                  <a:pt x="2175" y="1385"/>
                </a:cubicBezTo>
                <a:cubicBezTo>
                  <a:pt x="2136" y="1380"/>
                  <a:pt x="2127" y="1377"/>
                  <a:pt x="2118" y="1373"/>
                </a:cubicBezTo>
                <a:cubicBezTo>
                  <a:pt x="2050" y="1364"/>
                  <a:pt x="2038" y="1370"/>
                  <a:pt x="2029" y="1366"/>
                </a:cubicBezTo>
                <a:cubicBezTo>
                  <a:pt x="1954" y="1370"/>
                  <a:pt x="1940" y="1371"/>
                  <a:pt x="1926" y="1371"/>
                </a:cubicBezTo>
                <a:cubicBezTo>
                  <a:pt x="1882" y="1372"/>
                  <a:pt x="1882" y="1377"/>
                  <a:pt x="1878" y="1374"/>
                </a:cubicBezTo>
                <a:cubicBezTo>
                  <a:pt x="1837" y="1381"/>
                  <a:pt x="1830" y="1381"/>
                  <a:pt x="1823" y="1381"/>
                </a:cubicBezTo>
                <a:cubicBezTo>
                  <a:pt x="1733" y="1394"/>
                  <a:pt x="1718" y="1389"/>
                  <a:pt x="1700" y="1393"/>
                </a:cubicBezTo>
                <a:cubicBezTo>
                  <a:pt x="1624" y="1391"/>
                  <a:pt x="1620" y="1390"/>
                  <a:pt x="1616" y="1390"/>
                </a:cubicBezTo>
                <a:cubicBezTo>
                  <a:pt x="1649" y="1402"/>
                  <a:pt x="1656" y="1395"/>
                  <a:pt x="1660" y="1401"/>
                </a:cubicBezTo>
                <a:cubicBezTo>
                  <a:pt x="1729" y="1398"/>
                  <a:pt x="1740" y="1401"/>
                  <a:pt x="1754" y="1399"/>
                </a:cubicBezTo>
                <a:cubicBezTo>
                  <a:pt x="1840" y="1389"/>
                  <a:pt x="1852" y="1391"/>
                  <a:pt x="1865" y="1387"/>
                </a:cubicBezTo>
                <a:cubicBezTo>
                  <a:pt x="1929" y="1382"/>
                  <a:pt x="1937" y="1378"/>
                  <a:pt x="1941" y="1383"/>
                </a:cubicBezTo>
                <a:cubicBezTo>
                  <a:pt x="1995" y="1381"/>
                  <a:pt x="2009" y="1377"/>
                  <a:pt x="2022" y="1379"/>
                </a:cubicBezTo>
                <a:cubicBezTo>
                  <a:pt x="2113" y="1389"/>
                  <a:pt x="2122" y="1385"/>
                  <a:pt x="2128" y="1391"/>
                </a:cubicBezTo>
                <a:cubicBezTo>
                  <a:pt x="2166" y="1397"/>
                  <a:pt x="2169" y="1398"/>
                  <a:pt x="2173" y="1398"/>
                </a:cubicBezTo>
                <a:cubicBezTo>
                  <a:pt x="2219" y="1421"/>
                  <a:pt x="2225" y="1416"/>
                  <a:pt x="2227" y="1421"/>
                </a:cubicBezTo>
                <a:cubicBezTo>
                  <a:pt x="2227" y="1432"/>
                  <a:pt x="2224" y="1420"/>
                  <a:pt x="2216" y="1427"/>
                </a:cubicBezTo>
                <a:cubicBezTo>
                  <a:pt x="2159" y="1409"/>
                  <a:pt x="2150" y="1413"/>
                  <a:pt x="2144" y="1408"/>
                </a:cubicBezTo>
                <a:cubicBezTo>
                  <a:pt x="2085" y="1402"/>
                  <a:pt x="2069" y="1405"/>
                  <a:pt x="2056" y="1398"/>
                </a:cubicBezTo>
                <a:cubicBezTo>
                  <a:pt x="1982" y="1398"/>
                  <a:pt x="1979" y="1401"/>
                  <a:pt x="1978" y="1401"/>
                </a:cubicBezTo>
                <a:cubicBezTo>
                  <a:pt x="1965" y="1405"/>
                  <a:pt x="1963" y="1403"/>
                  <a:pt x="1960" y="1405"/>
                </a:cubicBezTo>
                <a:cubicBezTo>
                  <a:pt x="1885" y="1410"/>
                  <a:pt x="1867" y="1408"/>
                  <a:pt x="1848" y="1411"/>
                </a:cubicBezTo>
                <a:cubicBezTo>
                  <a:pt x="1762" y="1408"/>
                  <a:pt x="1758" y="1405"/>
                  <a:pt x="1753" y="1408"/>
                </a:cubicBezTo>
                <a:cubicBezTo>
                  <a:pt x="1753" y="1413"/>
                  <a:pt x="1763" y="1414"/>
                  <a:pt x="1772" y="1416"/>
                </a:cubicBezTo>
                <a:cubicBezTo>
                  <a:pt x="1793" y="1430"/>
                  <a:pt x="1778" y="1423"/>
                  <a:pt x="1784" y="1432"/>
                </a:cubicBezTo>
                <a:cubicBezTo>
                  <a:pt x="1808" y="1437"/>
                  <a:pt x="1813" y="1439"/>
                  <a:pt x="1820" y="1439"/>
                </a:cubicBezTo>
                <a:cubicBezTo>
                  <a:pt x="1884" y="1468"/>
                  <a:pt x="1901" y="1474"/>
                  <a:pt x="1919" y="1475"/>
                </a:cubicBezTo>
                <a:cubicBezTo>
                  <a:pt x="1990" y="1507"/>
                  <a:pt x="2008" y="1516"/>
                  <a:pt x="2027" y="1521"/>
                </a:cubicBezTo>
                <a:cubicBezTo>
                  <a:pt x="2058" y="1533"/>
                  <a:pt x="2065" y="1530"/>
                  <a:pt x="2069" y="1532"/>
                </a:cubicBezTo>
                <a:cubicBezTo>
                  <a:pt x="2100" y="1539"/>
                  <a:pt x="2102" y="1539"/>
                  <a:pt x="2105" y="1539"/>
                </a:cubicBezTo>
                <a:cubicBezTo>
                  <a:pt x="2130" y="1547"/>
                  <a:pt x="2136" y="1542"/>
                  <a:pt x="2140" y="1549"/>
                </a:cubicBezTo>
                <a:cubicBezTo>
                  <a:pt x="2185" y="1552"/>
                  <a:pt x="2197" y="1552"/>
                  <a:pt x="2209" y="1552"/>
                </a:cubicBezTo>
                <a:cubicBezTo>
                  <a:pt x="2227" y="1560"/>
                  <a:pt x="2235" y="1553"/>
                  <a:pt x="2239" y="1558"/>
                </a:cubicBezTo>
                <a:cubicBezTo>
                  <a:pt x="2277" y="1561"/>
                  <a:pt x="2282" y="1563"/>
                  <a:pt x="2289" y="1563"/>
                </a:cubicBezTo>
                <a:cubicBezTo>
                  <a:pt x="2318" y="1566"/>
                  <a:pt x="2327" y="1569"/>
                  <a:pt x="2337" y="1566"/>
                </a:cubicBezTo>
                <a:cubicBezTo>
                  <a:pt x="2370" y="1578"/>
                  <a:pt x="2372" y="1574"/>
                  <a:pt x="2374" y="1574"/>
                </a:cubicBezTo>
                <a:cubicBezTo>
                  <a:pt x="2407" y="1580"/>
                  <a:pt x="2410" y="1580"/>
                  <a:pt x="2414" y="1582"/>
                </a:cubicBezTo>
                <a:cubicBezTo>
                  <a:pt x="2412" y="1589"/>
                  <a:pt x="2400" y="1588"/>
                  <a:pt x="2386" y="1591"/>
                </a:cubicBezTo>
                <a:cubicBezTo>
                  <a:pt x="2358" y="1603"/>
                  <a:pt x="2356" y="1606"/>
                  <a:pt x="2352" y="1607"/>
                </a:cubicBezTo>
                <a:cubicBezTo>
                  <a:pt x="2410" y="1596"/>
                  <a:pt x="2415" y="1602"/>
                  <a:pt x="2425" y="1596"/>
                </a:cubicBezTo>
                <a:cubicBezTo>
                  <a:pt x="2426" y="1620"/>
                  <a:pt x="2437" y="1609"/>
                  <a:pt x="2445" y="1611"/>
                </a:cubicBezTo>
                <a:cubicBezTo>
                  <a:pt x="2464" y="1615"/>
                  <a:pt x="2459" y="1610"/>
                  <a:pt x="2451" y="1617"/>
                </a:cubicBezTo>
                <a:cubicBezTo>
                  <a:pt x="2437" y="1632"/>
                  <a:pt x="2429" y="1630"/>
                  <a:pt x="2429" y="1635"/>
                </a:cubicBezTo>
                <a:cubicBezTo>
                  <a:pt x="2487" y="1626"/>
                  <a:pt x="2492" y="1629"/>
                  <a:pt x="2499" y="1625"/>
                </a:cubicBezTo>
                <a:cubicBezTo>
                  <a:pt x="2534" y="1629"/>
                  <a:pt x="2534" y="1644"/>
                  <a:pt x="2541" y="1637"/>
                </a:cubicBezTo>
                <a:cubicBezTo>
                  <a:pt x="2577" y="1643"/>
                  <a:pt x="2573" y="1640"/>
                  <a:pt x="2579" y="1637"/>
                </a:cubicBezTo>
                <a:cubicBezTo>
                  <a:pt x="2546" y="1587"/>
                  <a:pt x="2545" y="1586"/>
                  <a:pt x="2545" y="1585"/>
                </a:cubicBezTo>
                <a:cubicBezTo>
                  <a:pt x="2552" y="1554"/>
                  <a:pt x="2562" y="1548"/>
                  <a:pt x="2560" y="1539"/>
                </a:cubicBezTo>
                <a:close/>
                <a:moveTo>
                  <a:pt x="1982" y="969"/>
                </a:moveTo>
                <a:cubicBezTo>
                  <a:pt x="1984" y="965"/>
                  <a:pt x="1983" y="961"/>
                  <a:pt x="1984" y="957"/>
                </a:cubicBezTo>
                <a:cubicBezTo>
                  <a:pt x="1993" y="956"/>
                  <a:pt x="1982" y="965"/>
                  <a:pt x="1988" y="969"/>
                </a:cubicBezTo>
                <a:cubicBezTo>
                  <a:pt x="1986" y="973"/>
                  <a:pt x="1987" y="978"/>
                  <a:pt x="1986" y="982"/>
                </a:cubicBezTo>
                <a:cubicBezTo>
                  <a:pt x="1977" y="983"/>
                  <a:pt x="1988" y="974"/>
                  <a:pt x="1982" y="969"/>
                </a:cubicBezTo>
                <a:close/>
                <a:moveTo>
                  <a:pt x="1984" y="1004"/>
                </a:moveTo>
                <a:cubicBezTo>
                  <a:pt x="1983" y="998"/>
                  <a:pt x="1983" y="992"/>
                  <a:pt x="1983" y="986"/>
                </a:cubicBezTo>
                <a:cubicBezTo>
                  <a:pt x="1989" y="986"/>
                  <a:pt x="1981" y="996"/>
                  <a:pt x="1988" y="1001"/>
                </a:cubicBezTo>
                <a:cubicBezTo>
                  <a:pt x="1985" y="1007"/>
                  <a:pt x="1985" y="1013"/>
                  <a:pt x="1987" y="1020"/>
                </a:cubicBezTo>
                <a:cubicBezTo>
                  <a:pt x="1980" y="1020"/>
                  <a:pt x="1983" y="1007"/>
                  <a:pt x="1984" y="1004"/>
                </a:cubicBezTo>
                <a:close/>
                <a:moveTo>
                  <a:pt x="1985" y="1053"/>
                </a:moveTo>
                <a:cubicBezTo>
                  <a:pt x="1986" y="1045"/>
                  <a:pt x="1987" y="1057"/>
                  <a:pt x="1988" y="1060"/>
                </a:cubicBezTo>
                <a:cubicBezTo>
                  <a:pt x="1983" y="1060"/>
                  <a:pt x="1986" y="1056"/>
                  <a:pt x="1985" y="1053"/>
                </a:cubicBezTo>
                <a:close/>
                <a:moveTo>
                  <a:pt x="1936" y="1018"/>
                </a:moveTo>
                <a:cubicBezTo>
                  <a:pt x="1942" y="1016"/>
                  <a:pt x="1941" y="1026"/>
                  <a:pt x="1941" y="1027"/>
                </a:cubicBezTo>
                <a:cubicBezTo>
                  <a:pt x="1933" y="1030"/>
                  <a:pt x="1940" y="1021"/>
                  <a:pt x="1936" y="1018"/>
                </a:cubicBezTo>
                <a:close/>
                <a:moveTo>
                  <a:pt x="1943" y="1058"/>
                </a:moveTo>
                <a:cubicBezTo>
                  <a:pt x="1944" y="1050"/>
                  <a:pt x="1946" y="1062"/>
                  <a:pt x="1947" y="1065"/>
                </a:cubicBezTo>
                <a:cubicBezTo>
                  <a:pt x="1942" y="1066"/>
                  <a:pt x="1945" y="1061"/>
                  <a:pt x="1943" y="1058"/>
                </a:cubicBezTo>
                <a:close/>
                <a:moveTo>
                  <a:pt x="1600" y="805"/>
                </a:moveTo>
                <a:cubicBezTo>
                  <a:pt x="1599" y="804"/>
                  <a:pt x="1598" y="802"/>
                  <a:pt x="1597" y="801"/>
                </a:cubicBezTo>
                <a:cubicBezTo>
                  <a:pt x="1602" y="797"/>
                  <a:pt x="1603" y="802"/>
                  <a:pt x="1606" y="805"/>
                </a:cubicBezTo>
                <a:cubicBezTo>
                  <a:pt x="1604" y="806"/>
                  <a:pt x="1602" y="804"/>
                  <a:pt x="1600" y="805"/>
                </a:cubicBezTo>
                <a:close/>
                <a:moveTo>
                  <a:pt x="1629" y="821"/>
                </a:moveTo>
                <a:cubicBezTo>
                  <a:pt x="1628" y="814"/>
                  <a:pt x="1637" y="824"/>
                  <a:pt x="1641" y="821"/>
                </a:cubicBezTo>
                <a:cubicBezTo>
                  <a:pt x="1642" y="824"/>
                  <a:pt x="1644" y="827"/>
                  <a:pt x="1647" y="826"/>
                </a:cubicBezTo>
                <a:cubicBezTo>
                  <a:pt x="1645" y="836"/>
                  <a:pt x="1635" y="819"/>
                  <a:pt x="1629" y="821"/>
                </a:cubicBezTo>
                <a:close/>
                <a:moveTo>
                  <a:pt x="1745" y="919"/>
                </a:moveTo>
                <a:cubicBezTo>
                  <a:pt x="1750" y="918"/>
                  <a:pt x="1754" y="921"/>
                  <a:pt x="1758" y="926"/>
                </a:cubicBezTo>
                <a:cubicBezTo>
                  <a:pt x="1753" y="927"/>
                  <a:pt x="1749" y="924"/>
                  <a:pt x="1745" y="919"/>
                </a:cubicBezTo>
                <a:close/>
                <a:moveTo>
                  <a:pt x="1748" y="887"/>
                </a:moveTo>
                <a:cubicBezTo>
                  <a:pt x="1753" y="888"/>
                  <a:pt x="1756" y="887"/>
                  <a:pt x="1757" y="883"/>
                </a:cubicBezTo>
                <a:cubicBezTo>
                  <a:pt x="1749" y="872"/>
                  <a:pt x="1751" y="864"/>
                  <a:pt x="1748" y="855"/>
                </a:cubicBezTo>
                <a:cubicBezTo>
                  <a:pt x="1744" y="847"/>
                  <a:pt x="1757" y="859"/>
                  <a:pt x="1751" y="860"/>
                </a:cubicBezTo>
                <a:cubicBezTo>
                  <a:pt x="1761" y="877"/>
                  <a:pt x="1757" y="889"/>
                  <a:pt x="1764" y="905"/>
                </a:cubicBezTo>
                <a:cubicBezTo>
                  <a:pt x="1757" y="904"/>
                  <a:pt x="1755" y="890"/>
                  <a:pt x="1748" y="887"/>
                </a:cubicBezTo>
                <a:close/>
                <a:moveTo>
                  <a:pt x="1899" y="1053"/>
                </a:moveTo>
                <a:cubicBezTo>
                  <a:pt x="1908" y="1053"/>
                  <a:pt x="1901" y="1064"/>
                  <a:pt x="1908" y="1069"/>
                </a:cubicBezTo>
                <a:cubicBezTo>
                  <a:pt x="1899" y="1072"/>
                  <a:pt x="1899" y="1059"/>
                  <a:pt x="1899" y="1053"/>
                </a:cubicBezTo>
                <a:close/>
                <a:moveTo>
                  <a:pt x="2053" y="1297"/>
                </a:moveTo>
                <a:cubicBezTo>
                  <a:pt x="2049" y="1301"/>
                  <a:pt x="2046" y="1299"/>
                  <a:pt x="2043" y="1300"/>
                </a:cubicBezTo>
                <a:cubicBezTo>
                  <a:pt x="2037" y="1297"/>
                  <a:pt x="2031" y="1295"/>
                  <a:pt x="2025" y="1295"/>
                </a:cubicBezTo>
                <a:cubicBezTo>
                  <a:pt x="2018" y="1297"/>
                  <a:pt x="2013" y="1293"/>
                  <a:pt x="2007" y="1294"/>
                </a:cubicBezTo>
                <a:cubicBezTo>
                  <a:pt x="2001" y="1292"/>
                  <a:pt x="1994" y="1294"/>
                  <a:pt x="1988" y="1292"/>
                </a:cubicBezTo>
                <a:cubicBezTo>
                  <a:pt x="1975" y="1293"/>
                  <a:pt x="1964" y="1288"/>
                  <a:pt x="1950" y="1293"/>
                </a:cubicBezTo>
                <a:cubicBezTo>
                  <a:pt x="1939" y="1289"/>
                  <a:pt x="1924" y="1295"/>
                  <a:pt x="1913" y="1290"/>
                </a:cubicBezTo>
                <a:cubicBezTo>
                  <a:pt x="1886" y="1298"/>
                  <a:pt x="1861" y="1300"/>
                  <a:pt x="1838" y="1296"/>
                </a:cubicBezTo>
                <a:cubicBezTo>
                  <a:pt x="1825" y="1302"/>
                  <a:pt x="1814" y="1301"/>
                  <a:pt x="1801" y="1305"/>
                </a:cubicBezTo>
                <a:cubicBezTo>
                  <a:pt x="1791" y="1302"/>
                  <a:pt x="1779" y="1309"/>
                  <a:pt x="1769" y="1305"/>
                </a:cubicBezTo>
                <a:cubicBezTo>
                  <a:pt x="1757" y="1309"/>
                  <a:pt x="1746" y="1307"/>
                  <a:pt x="1734" y="1310"/>
                </a:cubicBezTo>
                <a:cubicBezTo>
                  <a:pt x="1722" y="1312"/>
                  <a:pt x="1713" y="1308"/>
                  <a:pt x="1700" y="1314"/>
                </a:cubicBezTo>
                <a:cubicBezTo>
                  <a:pt x="1704" y="1301"/>
                  <a:pt x="1717" y="1312"/>
                  <a:pt x="1726" y="1302"/>
                </a:cubicBezTo>
                <a:cubicBezTo>
                  <a:pt x="1736" y="1301"/>
                  <a:pt x="1745" y="1298"/>
                  <a:pt x="1756" y="1292"/>
                </a:cubicBezTo>
                <a:cubicBezTo>
                  <a:pt x="1761" y="1295"/>
                  <a:pt x="1769" y="1289"/>
                  <a:pt x="1775" y="1290"/>
                </a:cubicBezTo>
                <a:cubicBezTo>
                  <a:pt x="1782" y="1288"/>
                  <a:pt x="1787" y="1287"/>
                  <a:pt x="1792" y="1289"/>
                </a:cubicBezTo>
                <a:cubicBezTo>
                  <a:pt x="1805" y="1283"/>
                  <a:pt x="1816" y="1288"/>
                  <a:pt x="1829" y="1281"/>
                </a:cubicBezTo>
                <a:cubicBezTo>
                  <a:pt x="1840" y="1283"/>
                  <a:pt x="1854" y="1277"/>
                  <a:pt x="1866" y="1278"/>
                </a:cubicBezTo>
                <a:cubicBezTo>
                  <a:pt x="1877" y="1279"/>
                  <a:pt x="1888" y="1279"/>
                  <a:pt x="1900" y="1276"/>
                </a:cubicBezTo>
                <a:cubicBezTo>
                  <a:pt x="1906" y="1279"/>
                  <a:pt x="1913" y="1276"/>
                  <a:pt x="1918" y="1278"/>
                </a:cubicBezTo>
                <a:cubicBezTo>
                  <a:pt x="1921" y="1279"/>
                  <a:pt x="1925" y="1278"/>
                  <a:pt x="1929" y="1275"/>
                </a:cubicBezTo>
                <a:cubicBezTo>
                  <a:pt x="1930" y="1280"/>
                  <a:pt x="1933" y="1278"/>
                  <a:pt x="1936" y="1277"/>
                </a:cubicBezTo>
                <a:cubicBezTo>
                  <a:pt x="1946" y="1280"/>
                  <a:pt x="1958" y="1277"/>
                  <a:pt x="1968" y="1283"/>
                </a:cubicBezTo>
                <a:cubicBezTo>
                  <a:pt x="1975" y="1279"/>
                  <a:pt x="1979" y="1283"/>
                  <a:pt x="1984" y="1285"/>
                </a:cubicBezTo>
                <a:cubicBezTo>
                  <a:pt x="1988" y="1283"/>
                  <a:pt x="1991" y="1286"/>
                  <a:pt x="1995" y="1283"/>
                </a:cubicBezTo>
                <a:cubicBezTo>
                  <a:pt x="1996" y="1287"/>
                  <a:pt x="1999" y="1286"/>
                  <a:pt x="2002" y="1285"/>
                </a:cubicBezTo>
                <a:cubicBezTo>
                  <a:pt x="2006" y="1290"/>
                  <a:pt x="2013" y="1283"/>
                  <a:pt x="2018" y="1287"/>
                </a:cubicBezTo>
                <a:cubicBezTo>
                  <a:pt x="2024" y="1285"/>
                  <a:pt x="2028" y="1290"/>
                  <a:pt x="2035" y="1287"/>
                </a:cubicBezTo>
                <a:cubicBezTo>
                  <a:pt x="2043" y="1293"/>
                  <a:pt x="2052" y="1295"/>
                  <a:pt x="2061" y="1296"/>
                </a:cubicBezTo>
                <a:cubicBezTo>
                  <a:pt x="2064" y="1302"/>
                  <a:pt x="2054" y="1301"/>
                  <a:pt x="2053" y="1297"/>
                </a:cubicBezTo>
                <a:close/>
                <a:moveTo>
                  <a:pt x="2404" y="1549"/>
                </a:moveTo>
                <a:cubicBezTo>
                  <a:pt x="2399" y="1554"/>
                  <a:pt x="2397" y="1547"/>
                  <a:pt x="2394" y="1546"/>
                </a:cubicBezTo>
                <a:cubicBezTo>
                  <a:pt x="2391" y="1541"/>
                  <a:pt x="2386" y="1546"/>
                  <a:pt x="2384" y="1539"/>
                </a:cubicBezTo>
                <a:cubicBezTo>
                  <a:pt x="2391" y="1542"/>
                  <a:pt x="2399" y="1540"/>
                  <a:pt x="2404" y="1549"/>
                </a:cubicBezTo>
                <a:close/>
                <a:moveTo>
                  <a:pt x="2229" y="1440"/>
                </a:moveTo>
                <a:cubicBezTo>
                  <a:pt x="2232" y="1446"/>
                  <a:pt x="2222" y="1445"/>
                  <a:pt x="2221" y="1442"/>
                </a:cubicBezTo>
                <a:cubicBezTo>
                  <a:pt x="2218" y="1438"/>
                  <a:pt x="2212" y="1445"/>
                  <a:pt x="2209" y="1437"/>
                </a:cubicBezTo>
                <a:cubicBezTo>
                  <a:pt x="2217" y="1433"/>
                  <a:pt x="2222" y="1443"/>
                  <a:pt x="2229" y="1440"/>
                </a:cubicBezTo>
                <a:close/>
                <a:moveTo>
                  <a:pt x="2218" y="1452"/>
                </a:moveTo>
                <a:cubicBezTo>
                  <a:pt x="2223" y="1455"/>
                  <a:pt x="2228" y="1459"/>
                  <a:pt x="2234" y="1455"/>
                </a:cubicBezTo>
                <a:cubicBezTo>
                  <a:pt x="2288" y="1475"/>
                  <a:pt x="2293" y="1480"/>
                  <a:pt x="2299" y="1481"/>
                </a:cubicBezTo>
                <a:cubicBezTo>
                  <a:pt x="2317" y="1498"/>
                  <a:pt x="2308" y="1490"/>
                  <a:pt x="2305" y="1492"/>
                </a:cubicBezTo>
                <a:cubicBezTo>
                  <a:pt x="2286" y="1487"/>
                  <a:pt x="2286" y="1482"/>
                  <a:pt x="2283" y="1484"/>
                </a:cubicBezTo>
                <a:cubicBezTo>
                  <a:pt x="2258" y="1470"/>
                  <a:pt x="2253" y="1477"/>
                  <a:pt x="2250" y="1473"/>
                </a:cubicBezTo>
                <a:cubicBezTo>
                  <a:pt x="2187" y="1460"/>
                  <a:pt x="2179" y="1466"/>
                  <a:pt x="2175" y="1459"/>
                </a:cubicBezTo>
                <a:cubicBezTo>
                  <a:pt x="2134" y="1457"/>
                  <a:pt x="2129" y="1454"/>
                  <a:pt x="2123" y="1455"/>
                </a:cubicBezTo>
                <a:cubicBezTo>
                  <a:pt x="2073" y="1454"/>
                  <a:pt x="2058" y="1457"/>
                  <a:pt x="2045" y="1452"/>
                </a:cubicBezTo>
                <a:cubicBezTo>
                  <a:pt x="2019" y="1457"/>
                  <a:pt x="2017" y="1450"/>
                  <a:pt x="2012" y="1452"/>
                </a:cubicBezTo>
                <a:cubicBezTo>
                  <a:pt x="1949" y="1446"/>
                  <a:pt x="1935" y="1448"/>
                  <a:pt x="1922" y="1443"/>
                </a:cubicBezTo>
                <a:cubicBezTo>
                  <a:pt x="1936" y="1440"/>
                  <a:pt x="1941" y="1439"/>
                  <a:pt x="1945" y="1442"/>
                </a:cubicBezTo>
                <a:cubicBezTo>
                  <a:pt x="1986" y="1440"/>
                  <a:pt x="1997" y="1437"/>
                  <a:pt x="2007" y="1437"/>
                </a:cubicBezTo>
                <a:cubicBezTo>
                  <a:pt x="2068" y="1434"/>
                  <a:pt x="2076" y="1433"/>
                  <a:pt x="2083" y="1436"/>
                </a:cubicBezTo>
                <a:cubicBezTo>
                  <a:pt x="2113" y="1436"/>
                  <a:pt x="2118" y="1440"/>
                  <a:pt x="2125" y="1443"/>
                </a:cubicBezTo>
                <a:cubicBezTo>
                  <a:pt x="2145" y="1442"/>
                  <a:pt x="2147" y="1440"/>
                  <a:pt x="2150" y="1440"/>
                </a:cubicBezTo>
                <a:cubicBezTo>
                  <a:pt x="2168" y="1441"/>
                  <a:pt x="2177" y="1445"/>
                  <a:pt x="2188" y="1446"/>
                </a:cubicBezTo>
                <a:close/>
                <a:moveTo>
                  <a:pt x="1837" y="1432"/>
                </a:moveTo>
                <a:cubicBezTo>
                  <a:pt x="1833" y="1428"/>
                  <a:pt x="1827" y="1435"/>
                  <a:pt x="1824" y="1430"/>
                </a:cubicBezTo>
                <a:cubicBezTo>
                  <a:pt x="1800" y="1417"/>
                  <a:pt x="1814" y="1418"/>
                  <a:pt x="1828" y="1416"/>
                </a:cubicBezTo>
                <a:cubicBezTo>
                  <a:pt x="1855" y="1417"/>
                  <a:pt x="1860" y="1420"/>
                  <a:pt x="1867" y="1418"/>
                </a:cubicBezTo>
                <a:cubicBezTo>
                  <a:pt x="1989" y="1414"/>
                  <a:pt x="1996" y="1407"/>
                  <a:pt x="2000" y="1409"/>
                </a:cubicBezTo>
                <a:cubicBezTo>
                  <a:pt x="2046" y="1406"/>
                  <a:pt x="2049" y="1413"/>
                  <a:pt x="2054" y="1411"/>
                </a:cubicBezTo>
                <a:cubicBezTo>
                  <a:pt x="2096" y="1413"/>
                  <a:pt x="2098" y="1416"/>
                  <a:pt x="2099" y="1418"/>
                </a:cubicBezTo>
                <a:cubicBezTo>
                  <a:pt x="2128" y="1421"/>
                  <a:pt x="2138" y="1416"/>
                  <a:pt x="2146" y="1422"/>
                </a:cubicBezTo>
                <a:cubicBezTo>
                  <a:pt x="2180" y="1427"/>
                  <a:pt x="2194" y="1425"/>
                  <a:pt x="2193" y="1434"/>
                </a:cubicBezTo>
                <a:cubicBezTo>
                  <a:pt x="2164" y="1426"/>
                  <a:pt x="2158" y="1431"/>
                  <a:pt x="2153" y="1430"/>
                </a:cubicBezTo>
                <a:cubicBezTo>
                  <a:pt x="2116" y="1430"/>
                  <a:pt x="2112" y="1427"/>
                  <a:pt x="2107" y="1426"/>
                </a:cubicBezTo>
                <a:cubicBezTo>
                  <a:pt x="2042" y="1426"/>
                  <a:pt x="2035" y="1425"/>
                  <a:pt x="2027" y="1426"/>
                </a:cubicBezTo>
                <a:cubicBezTo>
                  <a:pt x="1999" y="1427"/>
                  <a:pt x="1993" y="1427"/>
                  <a:pt x="1985" y="1429"/>
                </a:cubicBezTo>
                <a:cubicBezTo>
                  <a:pt x="1950" y="1425"/>
                  <a:pt x="1944" y="1432"/>
                  <a:pt x="1941" y="1430"/>
                </a:cubicBezTo>
                <a:cubicBezTo>
                  <a:pt x="1872" y="1429"/>
                  <a:pt x="1865" y="1431"/>
                  <a:pt x="1858" y="1429"/>
                </a:cubicBezTo>
                <a:cubicBezTo>
                  <a:pt x="1849" y="1435"/>
                  <a:pt x="1839" y="1430"/>
                  <a:pt x="1837" y="1432"/>
                </a:cubicBezTo>
                <a:close/>
                <a:moveTo>
                  <a:pt x="1939" y="1469"/>
                </a:moveTo>
                <a:cubicBezTo>
                  <a:pt x="1935" y="1466"/>
                  <a:pt x="1928" y="1469"/>
                  <a:pt x="1923" y="1466"/>
                </a:cubicBezTo>
                <a:cubicBezTo>
                  <a:pt x="1884" y="1451"/>
                  <a:pt x="1888" y="1455"/>
                  <a:pt x="1890" y="1459"/>
                </a:cubicBezTo>
                <a:cubicBezTo>
                  <a:pt x="1858" y="1437"/>
                  <a:pt x="1867" y="1444"/>
                  <a:pt x="1880" y="1441"/>
                </a:cubicBezTo>
                <a:cubicBezTo>
                  <a:pt x="1933" y="1451"/>
                  <a:pt x="1937" y="1458"/>
                  <a:pt x="1943" y="1455"/>
                </a:cubicBezTo>
                <a:cubicBezTo>
                  <a:pt x="1998" y="1461"/>
                  <a:pt x="2004" y="1461"/>
                  <a:pt x="2009" y="1463"/>
                </a:cubicBezTo>
                <a:cubicBezTo>
                  <a:pt x="2047" y="1466"/>
                  <a:pt x="2052" y="1460"/>
                  <a:pt x="2054" y="1464"/>
                </a:cubicBezTo>
                <a:cubicBezTo>
                  <a:pt x="2083" y="1468"/>
                  <a:pt x="2090" y="1465"/>
                  <a:pt x="2095" y="1468"/>
                </a:cubicBezTo>
                <a:cubicBezTo>
                  <a:pt x="2148" y="1472"/>
                  <a:pt x="2152" y="1466"/>
                  <a:pt x="2155" y="1470"/>
                </a:cubicBezTo>
                <a:cubicBezTo>
                  <a:pt x="2187" y="1471"/>
                  <a:pt x="2188" y="1478"/>
                  <a:pt x="2193" y="1475"/>
                </a:cubicBezTo>
                <a:cubicBezTo>
                  <a:pt x="2225" y="1478"/>
                  <a:pt x="2227" y="1479"/>
                  <a:pt x="2230" y="1478"/>
                </a:cubicBezTo>
                <a:cubicBezTo>
                  <a:pt x="2258" y="1485"/>
                  <a:pt x="2266" y="1491"/>
                  <a:pt x="2275" y="1491"/>
                </a:cubicBezTo>
                <a:cubicBezTo>
                  <a:pt x="2322" y="1512"/>
                  <a:pt x="2324" y="1513"/>
                  <a:pt x="2328" y="1512"/>
                </a:cubicBezTo>
                <a:cubicBezTo>
                  <a:pt x="2340" y="1531"/>
                  <a:pt x="2336" y="1519"/>
                  <a:pt x="2329" y="1520"/>
                </a:cubicBezTo>
                <a:cubicBezTo>
                  <a:pt x="2275" y="1502"/>
                  <a:pt x="2270" y="1508"/>
                  <a:pt x="2268" y="1504"/>
                </a:cubicBezTo>
                <a:cubicBezTo>
                  <a:pt x="2228" y="1501"/>
                  <a:pt x="2217" y="1494"/>
                  <a:pt x="2203" y="1499"/>
                </a:cubicBezTo>
                <a:cubicBezTo>
                  <a:pt x="2123" y="1486"/>
                  <a:pt x="2112" y="1488"/>
                  <a:pt x="2103" y="1484"/>
                </a:cubicBezTo>
                <a:cubicBezTo>
                  <a:pt x="2039" y="1476"/>
                  <a:pt x="2032" y="1479"/>
                  <a:pt x="2026" y="1477"/>
                </a:cubicBezTo>
                <a:cubicBezTo>
                  <a:pt x="1998" y="1472"/>
                  <a:pt x="1994" y="1475"/>
                  <a:pt x="1991" y="1473"/>
                </a:cubicBezTo>
                <a:cubicBezTo>
                  <a:pt x="1951" y="1468"/>
                  <a:pt x="1945" y="1469"/>
                  <a:pt x="1939" y="1469"/>
                </a:cubicBezTo>
                <a:close/>
                <a:moveTo>
                  <a:pt x="2404" y="1570"/>
                </a:moveTo>
                <a:cubicBezTo>
                  <a:pt x="2402" y="1568"/>
                  <a:pt x="2400" y="1567"/>
                  <a:pt x="2397" y="1568"/>
                </a:cubicBezTo>
                <a:cubicBezTo>
                  <a:pt x="2367" y="1566"/>
                  <a:pt x="2365" y="1556"/>
                  <a:pt x="2359" y="1562"/>
                </a:cubicBezTo>
                <a:cubicBezTo>
                  <a:pt x="2288" y="1556"/>
                  <a:pt x="2272" y="1547"/>
                  <a:pt x="2253" y="1547"/>
                </a:cubicBezTo>
                <a:cubicBezTo>
                  <a:pt x="2218" y="1542"/>
                  <a:pt x="2209" y="1543"/>
                  <a:pt x="2201" y="1538"/>
                </a:cubicBezTo>
                <a:cubicBezTo>
                  <a:pt x="2100" y="1527"/>
                  <a:pt x="2096" y="1523"/>
                  <a:pt x="2089" y="1527"/>
                </a:cubicBezTo>
                <a:cubicBezTo>
                  <a:pt x="2042" y="1515"/>
                  <a:pt x="2039" y="1515"/>
                  <a:pt x="2036" y="1516"/>
                </a:cubicBezTo>
                <a:cubicBezTo>
                  <a:pt x="2006" y="1503"/>
                  <a:pt x="1996" y="1501"/>
                  <a:pt x="1986" y="1499"/>
                </a:cubicBezTo>
                <a:cubicBezTo>
                  <a:pt x="1955" y="1480"/>
                  <a:pt x="1965" y="1481"/>
                  <a:pt x="1965" y="1484"/>
                </a:cubicBezTo>
                <a:cubicBezTo>
                  <a:pt x="2005" y="1491"/>
                  <a:pt x="2015" y="1484"/>
                  <a:pt x="2021" y="1489"/>
                </a:cubicBezTo>
                <a:cubicBezTo>
                  <a:pt x="2072" y="1496"/>
                  <a:pt x="2081" y="1490"/>
                  <a:pt x="2087" y="1496"/>
                </a:cubicBezTo>
                <a:cubicBezTo>
                  <a:pt x="2181" y="1502"/>
                  <a:pt x="2186" y="1511"/>
                  <a:pt x="2195" y="1506"/>
                </a:cubicBezTo>
                <a:cubicBezTo>
                  <a:pt x="2222" y="1510"/>
                  <a:pt x="2230" y="1509"/>
                  <a:pt x="2237" y="1512"/>
                </a:cubicBezTo>
                <a:cubicBezTo>
                  <a:pt x="2266" y="1517"/>
                  <a:pt x="2272" y="1522"/>
                  <a:pt x="2281" y="1517"/>
                </a:cubicBezTo>
                <a:cubicBezTo>
                  <a:pt x="2305" y="1528"/>
                  <a:pt x="2313" y="1523"/>
                  <a:pt x="2317" y="1530"/>
                </a:cubicBezTo>
                <a:cubicBezTo>
                  <a:pt x="2373" y="1547"/>
                  <a:pt x="2379" y="1556"/>
                  <a:pt x="2387" y="1555"/>
                </a:cubicBezTo>
                <a:close/>
                <a:moveTo>
                  <a:pt x="2415" y="1543"/>
                </a:moveTo>
                <a:cubicBezTo>
                  <a:pt x="2404" y="1540"/>
                  <a:pt x="2406" y="1521"/>
                  <a:pt x="2397" y="1515"/>
                </a:cubicBezTo>
                <a:cubicBezTo>
                  <a:pt x="2387" y="1473"/>
                  <a:pt x="2389" y="1470"/>
                  <a:pt x="2388" y="1467"/>
                </a:cubicBezTo>
                <a:cubicBezTo>
                  <a:pt x="2377" y="1431"/>
                  <a:pt x="2383" y="1426"/>
                  <a:pt x="2382" y="1420"/>
                </a:cubicBezTo>
                <a:cubicBezTo>
                  <a:pt x="2380" y="1349"/>
                  <a:pt x="2390" y="1332"/>
                  <a:pt x="2387" y="1312"/>
                </a:cubicBezTo>
                <a:cubicBezTo>
                  <a:pt x="2396" y="1258"/>
                  <a:pt x="2399" y="1241"/>
                  <a:pt x="2396" y="1221"/>
                </a:cubicBezTo>
                <a:cubicBezTo>
                  <a:pt x="2405" y="1198"/>
                  <a:pt x="2400" y="1192"/>
                  <a:pt x="2401" y="1189"/>
                </a:cubicBezTo>
                <a:cubicBezTo>
                  <a:pt x="2410" y="1152"/>
                  <a:pt x="2405" y="1144"/>
                  <a:pt x="2412" y="1139"/>
                </a:cubicBezTo>
                <a:cubicBezTo>
                  <a:pt x="2410" y="1091"/>
                  <a:pt x="2419" y="1081"/>
                  <a:pt x="2416" y="1069"/>
                </a:cubicBezTo>
                <a:cubicBezTo>
                  <a:pt x="2425" y="1097"/>
                  <a:pt x="2421" y="1103"/>
                  <a:pt x="2425" y="1111"/>
                </a:cubicBezTo>
                <a:cubicBezTo>
                  <a:pt x="2419" y="1179"/>
                  <a:pt x="2424" y="1184"/>
                  <a:pt x="2417" y="1186"/>
                </a:cubicBezTo>
                <a:cubicBezTo>
                  <a:pt x="2408" y="1244"/>
                  <a:pt x="2414" y="1253"/>
                  <a:pt x="2408" y="1259"/>
                </a:cubicBezTo>
                <a:cubicBezTo>
                  <a:pt x="2410" y="1288"/>
                  <a:pt x="2405" y="1294"/>
                  <a:pt x="2405" y="1302"/>
                </a:cubicBezTo>
                <a:cubicBezTo>
                  <a:pt x="2396" y="1349"/>
                  <a:pt x="2402" y="1358"/>
                  <a:pt x="2395" y="1363"/>
                </a:cubicBezTo>
                <a:cubicBezTo>
                  <a:pt x="2400" y="1461"/>
                  <a:pt x="2401" y="1466"/>
                  <a:pt x="2398" y="1470"/>
                </a:cubicBezTo>
                <a:cubicBezTo>
                  <a:pt x="2403" y="1489"/>
                  <a:pt x="2406" y="1498"/>
                  <a:pt x="2403" y="1505"/>
                </a:cubicBezTo>
                <a:cubicBezTo>
                  <a:pt x="2419" y="1544"/>
                  <a:pt x="2416" y="1544"/>
                  <a:pt x="2415" y="1543"/>
                </a:cubicBezTo>
                <a:close/>
                <a:moveTo>
                  <a:pt x="2425" y="1528"/>
                </a:moveTo>
                <a:cubicBezTo>
                  <a:pt x="2428" y="1526"/>
                  <a:pt x="2421" y="1525"/>
                  <a:pt x="2425" y="1523"/>
                </a:cubicBezTo>
                <a:cubicBezTo>
                  <a:pt x="2417" y="1479"/>
                  <a:pt x="2413" y="1475"/>
                  <a:pt x="2411" y="1471"/>
                </a:cubicBezTo>
                <a:cubicBezTo>
                  <a:pt x="2408" y="1434"/>
                  <a:pt x="2409" y="1428"/>
                  <a:pt x="2410" y="1422"/>
                </a:cubicBezTo>
                <a:cubicBezTo>
                  <a:pt x="2410" y="1357"/>
                  <a:pt x="2411" y="1351"/>
                  <a:pt x="2408" y="1344"/>
                </a:cubicBezTo>
                <a:cubicBezTo>
                  <a:pt x="2417" y="1287"/>
                  <a:pt x="2417" y="1284"/>
                  <a:pt x="2417" y="1280"/>
                </a:cubicBezTo>
                <a:cubicBezTo>
                  <a:pt x="2426" y="1222"/>
                  <a:pt x="2428" y="1210"/>
                  <a:pt x="2429" y="1197"/>
                </a:cubicBezTo>
                <a:cubicBezTo>
                  <a:pt x="2430" y="1175"/>
                  <a:pt x="2432" y="1173"/>
                  <a:pt x="2431" y="1169"/>
                </a:cubicBezTo>
                <a:cubicBezTo>
                  <a:pt x="2433" y="1135"/>
                  <a:pt x="2430" y="1128"/>
                  <a:pt x="2431" y="1122"/>
                </a:cubicBezTo>
                <a:cubicBezTo>
                  <a:pt x="2429" y="1077"/>
                  <a:pt x="2426" y="1069"/>
                  <a:pt x="2424" y="1061"/>
                </a:cubicBezTo>
                <a:cubicBezTo>
                  <a:pt x="2415" y="977"/>
                  <a:pt x="2410" y="950"/>
                  <a:pt x="2400" y="922"/>
                </a:cubicBezTo>
                <a:cubicBezTo>
                  <a:pt x="2412" y="962"/>
                  <a:pt x="2421" y="970"/>
                  <a:pt x="2417" y="974"/>
                </a:cubicBezTo>
                <a:cubicBezTo>
                  <a:pt x="2428" y="1034"/>
                  <a:pt x="2433" y="1041"/>
                  <a:pt x="2430" y="1046"/>
                </a:cubicBezTo>
                <a:cubicBezTo>
                  <a:pt x="2445" y="1113"/>
                  <a:pt x="2443" y="1123"/>
                  <a:pt x="2445" y="1135"/>
                </a:cubicBezTo>
                <a:cubicBezTo>
                  <a:pt x="2445" y="1210"/>
                  <a:pt x="2447" y="1217"/>
                  <a:pt x="2443" y="1222"/>
                </a:cubicBezTo>
                <a:cubicBezTo>
                  <a:pt x="2443" y="1247"/>
                  <a:pt x="2445" y="1254"/>
                  <a:pt x="2443" y="1260"/>
                </a:cubicBezTo>
                <a:cubicBezTo>
                  <a:pt x="2436" y="1287"/>
                  <a:pt x="2437" y="1290"/>
                  <a:pt x="2439" y="1294"/>
                </a:cubicBezTo>
                <a:cubicBezTo>
                  <a:pt x="2433" y="1322"/>
                  <a:pt x="2433" y="1325"/>
                  <a:pt x="2435" y="1329"/>
                </a:cubicBezTo>
                <a:cubicBezTo>
                  <a:pt x="2427" y="1392"/>
                  <a:pt x="2423" y="1402"/>
                  <a:pt x="2424" y="1415"/>
                </a:cubicBezTo>
                <a:cubicBezTo>
                  <a:pt x="2421" y="1474"/>
                  <a:pt x="2428" y="1482"/>
                  <a:pt x="2422" y="1486"/>
                </a:cubicBezTo>
                <a:cubicBezTo>
                  <a:pt x="2428" y="1532"/>
                  <a:pt x="2437" y="1539"/>
                  <a:pt x="2429" y="1541"/>
                </a:cubicBezTo>
                <a:close/>
                <a:moveTo>
                  <a:pt x="2431" y="1549"/>
                </a:moveTo>
                <a:cubicBezTo>
                  <a:pt x="2434" y="1548"/>
                  <a:pt x="2436" y="1553"/>
                  <a:pt x="2438" y="1557"/>
                </a:cubicBezTo>
                <a:cubicBezTo>
                  <a:pt x="2432" y="1559"/>
                  <a:pt x="2429" y="1553"/>
                  <a:pt x="2431" y="1549"/>
                </a:cubicBezTo>
                <a:close/>
                <a:moveTo>
                  <a:pt x="2445" y="1544"/>
                </a:moveTo>
                <a:cubicBezTo>
                  <a:pt x="2441" y="1537"/>
                  <a:pt x="2445" y="1533"/>
                  <a:pt x="2446" y="1529"/>
                </a:cubicBezTo>
                <a:cubicBezTo>
                  <a:pt x="2434" y="1477"/>
                  <a:pt x="2436" y="1470"/>
                  <a:pt x="2435" y="1461"/>
                </a:cubicBezTo>
                <a:cubicBezTo>
                  <a:pt x="2431" y="1382"/>
                  <a:pt x="2442" y="1381"/>
                  <a:pt x="2437" y="1375"/>
                </a:cubicBezTo>
                <a:cubicBezTo>
                  <a:pt x="2442" y="1336"/>
                  <a:pt x="2445" y="1332"/>
                  <a:pt x="2443" y="1327"/>
                </a:cubicBezTo>
                <a:cubicBezTo>
                  <a:pt x="2449" y="1291"/>
                  <a:pt x="2446" y="1287"/>
                  <a:pt x="2449" y="1286"/>
                </a:cubicBezTo>
                <a:cubicBezTo>
                  <a:pt x="2452" y="1261"/>
                  <a:pt x="2454" y="1254"/>
                  <a:pt x="2453" y="1245"/>
                </a:cubicBezTo>
                <a:cubicBezTo>
                  <a:pt x="2459" y="1214"/>
                  <a:pt x="2452" y="1204"/>
                  <a:pt x="2455" y="1197"/>
                </a:cubicBezTo>
                <a:cubicBezTo>
                  <a:pt x="2453" y="1139"/>
                  <a:pt x="2455" y="1131"/>
                  <a:pt x="2456" y="1123"/>
                </a:cubicBezTo>
                <a:cubicBezTo>
                  <a:pt x="2439" y="1038"/>
                  <a:pt x="2437" y="1032"/>
                  <a:pt x="2434" y="1027"/>
                </a:cubicBezTo>
                <a:cubicBezTo>
                  <a:pt x="2439" y="997"/>
                  <a:pt x="2433" y="1009"/>
                  <a:pt x="2439" y="1015"/>
                </a:cubicBezTo>
                <a:cubicBezTo>
                  <a:pt x="2455" y="1079"/>
                  <a:pt x="2455" y="1085"/>
                  <a:pt x="2459" y="1092"/>
                </a:cubicBezTo>
                <a:cubicBezTo>
                  <a:pt x="2464" y="1151"/>
                  <a:pt x="2466" y="1158"/>
                  <a:pt x="2467" y="1164"/>
                </a:cubicBezTo>
                <a:cubicBezTo>
                  <a:pt x="2464" y="1223"/>
                  <a:pt x="2467" y="1230"/>
                  <a:pt x="2465" y="1236"/>
                </a:cubicBezTo>
                <a:cubicBezTo>
                  <a:pt x="2459" y="1291"/>
                  <a:pt x="2461" y="1298"/>
                  <a:pt x="2459" y="1304"/>
                </a:cubicBezTo>
                <a:cubicBezTo>
                  <a:pt x="2458" y="1333"/>
                  <a:pt x="2457" y="1336"/>
                  <a:pt x="2455" y="1338"/>
                </a:cubicBezTo>
                <a:cubicBezTo>
                  <a:pt x="2451" y="1379"/>
                  <a:pt x="2453" y="1385"/>
                  <a:pt x="2451" y="1390"/>
                </a:cubicBezTo>
                <a:cubicBezTo>
                  <a:pt x="2444" y="1465"/>
                  <a:pt x="2448" y="1472"/>
                  <a:pt x="2451" y="1479"/>
                </a:cubicBezTo>
                <a:cubicBezTo>
                  <a:pt x="2454" y="1522"/>
                  <a:pt x="2452" y="1527"/>
                  <a:pt x="2458" y="1534"/>
                </a:cubicBezTo>
                <a:cubicBezTo>
                  <a:pt x="2453" y="1572"/>
                  <a:pt x="2452" y="1555"/>
                  <a:pt x="2445" y="1544"/>
                </a:cubicBezTo>
                <a:close/>
                <a:moveTo>
                  <a:pt x="805" y="966"/>
                </a:moveTo>
                <a:cubicBezTo>
                  <a:pt x="811" y="972"/>
                  <a:pt x="817" y="979"/>
                  <a:pt x="829" y="983"/>
                </a:cubicBezTo>
                <a:cubicBezTo>
                  <a:pt x="856" y="1017"/>
                  <a:pt x="846" y="1012"/>
                  <a:pt x="841" y="1005"/>
                </a:cubicBezTo>
                <a:cubicBezTo>
                  <a:pt x="838" y="1014"/>
                  <a:pt x="839" y="1022"/>
                  <a:pt x="851" y="1025"/>
                </a:cubicBezTo>
                <a:cubicBezTo>
                  <a:pt x="876" y="1071"/>
                  <a:pt x="879" y="1077"/>
                  <a:pt x="878" y="1085"/>
                </a:cubicBezTo>
                <a:cubicBezTo>
                  <a:pt x="898" y="1121"/>
                  <a:pt x="888" y="1131"/>
                  <a:pt x="894" y="1134"/>
                </a:cubicBezTo>
                <a:cubicBezTo>
                  <a:pt x="910" y="1179"/>
                  <a:pt x="896" y="1188"/>
                  <a:pt x="907" y="1188"/>
                </a:cubicBezTo>
                <a:cubicBezTo>
                  <a:pt x="911" y="1155"/>
                  <a:pt x="911" y="1151"/>
                  <a:pt x="910" y="1148"/>
                </a:cubicBezTo>
                <a:cubicBezTo>
                  <a:pt x="917" y="1093"/>
                  <a:pt x="920" y="1093"/>
                  <a:pt x="922" y="1087"/>
                </a:cubicBezTo>
                <a:cubicBezTo>
                  <a:pt x="933" y="1041"/>
                  <a:pt x="940" y="1046"/>
                  <a:pt x="941" y="1038"/>
                </a:cubicBezTo>
                <a:cubicBezTo>
                  <a:pt x="985" y="998"/>
                  <a:pt x="994" y="988"/>
                  <a:pt x="1007" y="985"/>
                </a:cubicBezTo>
                <a:cubicBezTo>
                  <a:pt x="1059" y="966"/>
                  <a:pt x="1070" y="982"/>
                  <a:pt x="1071" y="970"/>
                </a:cubicBezTo>
                <a:cubicBezTo>
                  <a:pt x="1012" y="970"/>
                  <a:pt x="1008" y="971"/>
                  <a:pt x="1003" y="971"/>
                </a:cubicBezTo>
                <a:cubicBezTo>
                  <a:pt x="1007" y="965"/>
                  <a:pt x="1008" y="962"/>
                  <a:pt x="1007" y="956"/>
                </a:cubicBezTo>
                <a:cubicBezTo>
                  <a:pt x="1102" y="882"/>
                  <a:pt x="1115" y="872"/>
                  <a:pt x="1128" y="859"/>
                </a:cubicBezTo>
                <a:cubicBezTo>
                  <a:pt x="1161" y="831"/>
                  <a:pt x="1162" y="821"/>
                  <a:pt x="1167" y="823"/>
                </a:cubicBezTo>
                <a:cubicBezTo>
                  <a:pt x="1212" y="742"/>
                  <a:pt x="1213" y="732"/>
                  <a:pt x="1218" y="718"/>
                </a:cubicBezTo>
                <a:cubicBezTo>
                  <a:pt x="1250" y="668"/>
                  <a:pt x="1255" y="668"/>
                  <a:pt x="1259" y="664"/>
                </a:cubicBezTo>
                <a:cubicBezTo>
                  <a:pt x="1308" y="616"/>
                  <a:pt x="1311" y="613"/>
                  <a:pt x="1314" y="606"/>
                </a:cubicBezTo>
                <a:cubicBezTo>
                  <a:pt x="1275" y="632"/>
                  <a:pt x="1267" y="650"/>
                  <a:pt x="1253" y="655"/>
                </a:cubicBezTo>
                <a:cubicBezTo>
                  <a:pt x="1261" y="629"/>
                  <a:pt x="1258" y="633"/>
                  <a:pt x="1259" y="629"/>
                </a:cubicBezTo>
                <a:cubicBezTo>
                  <a:pt x="1298" y="597"/>
                  <a:pt x="1304" y="598"/>
                  <a:pt x="1308" y="597"/>
                </a:cubicBezTo>
                <a:cubicBezTo>
                  <a:pt x="1370" y="544"/>
                  <a:pt x="1387" y="533"/>
                  <a:pt x="1402" y="519"/>
                </a:cubicBezTo>
                <a:cubicBezTo>
                  <a:pt x="1432" y="471"/>
                  <a:pt x="1446" y="471"/>
                  <a:pt x="1439" y="466"/>
                </a:cubicBezTo>
                <a:cubicBezTo>
                  <a:pt x="1386" y="521"/>
                  <a:pt x="1379" y="524"/>
                  <a:pt x="1375" y="535"/>
                </a:cubicBezTo>
                <a:cubicBezTo>
                  <a:pt x="1279" y="601"/>
                  <a:pt x="1275" y="608"/>
                  <a:pt x="1269" y="608"/>
                </a:cubicBezTo>
                <a:cubicBezTo>
                  <a:pt x="1183" y="673"/>
                  <a:pt x="1173" y="679"/>
                  <a:pt x="1164" y="690"/>
                </a:cubicBezTo>
                <a:cubicBezTo>
                  <a:pt x="1129" y="719"/>
                  <a:pt x="1125" y="724"/>
                  <a:pt x="1122" y="732"/>
                </a:cubicBezTo>
                <a:cubicBezTo>
                  <a:pt x="1089" y="767"/>
                  <a:pt x="1082" y="764"/>
                  <a:pt x="1078" y="772"/>
                </a:cubicBezTo>
                <a:cubicBezTo>
                  <a:pt x="1033" y="821"/>
                  <a:pt x="1027" y="821"/>
                  <a:pt x="1023" y="830"/>
                </a:cubicBezTo>
                <a:cubicBezTo>
                  <a:pt x="986" y="864"/>
                  <a:pt x="977" y="877"/>
                  <a:pt x="968" y="888"/>
                </a:cubicBezTo>
                <a:cubicBezTo>
                  <a:pt x="927" y="943"/>
                  <a:pt x="925" y="947"/>
                  <a:pt x="922" y="946"/>
                </a:cubicBezTo>
                <a:cubicBezTo>
                  <a:pt x="956" y="891"/>
                  <a:pt x="964" y="876"/>
                  <a:pt x="980" y="848"/>
                </a:cubicBezTo>
                <a:cubicBezTo>
                  <a:pt x="1015" y="810"/>
                  <a:pt x="1016" y="802"/>
                  <a:pt x="1020" y="803"/>
                </a:cubicBezTo>
                <a:cubicBezTo>
                  <a:pt x="1059" y="757"/>
                  <a:pt x="1072" y="744"/>
                  <a:pt x="1085" y="731"/>
                </a:cubicBezTo>
                <a:cubicBezTo>
                  <a:pt x="1145" y="676"/>
                  <a:pt x="1148" y="673"/>
                  <a:pt x="1153" y="673"/>
                </a:cubicBezTo>
                <a:cubicBezTo>
                  <a:pt x="1207" y="625"/>
                  <a:pt x="1214" y="619"/>
                  <a:pt x="1222" y="618"/>
                </a:cubicBezTo>
                <a:cubicBezTo>
                  <a:pt x="1256" y="592"/>
                  <a:pt x="1268" y="581"/>
                  <a:pt x="1282" y="572"/>
                </a:cubicBezTo>
                <a:cubicBezTo>
                  <a:pt x="1311" y="532"/>
                  <a:pt x="1310" y="551"/>
                  <a:pt x="1302" y="549"/>
                </a:cubicBezTo>
                <a:cubicBezTo>
                  <a:pt x="1276" y="571"/>
                  <a:pt x="1268" y="574"/>
                  <a:pt x="1261" y="575"/>
                </a:cubicBezTo>
                <a:cubicBezTo>
                  <a:pt x="1227" y="601"/>
                  <a:pt x="1214" y="611"/>
                  <a:pt x="1202" y="622"/>
                </a:cubicBezTo>
                <a:cubicBezTo>
                  <a:pt x="1179" y="642"/>
                  <a:pt x="1172" y="637"/>
                  <a:pt x="1170" y="642"/>
                </a:cubicBezTo>
                <a:cubicBezTo>
                  <a:pt x="1179" y="629"/>
                  <a:pt x="1185" y="625"/>
                  <a:pt x="1188" y="616"/>
                </a:cubicBezTo>
                <a:cubicBezTo>
                  <a:pt x="1228" y="585"/>
                  <a:pt x="1233" y="582"/>
                  <a:pt x="1238" y="577"/>
                </a:cubicBezTo>
                <a:cubicBezTo>
                  <a:pt x="1277" y="547"/>
                  <a:pt x="1283" y="543"/>
                  <a:pt x="1290" y="541"/>
                </a:cubicBezTo>
                <a:cubicBezTo>
                  <a:pt x="1327" y="509"/>
                  <a:pt x="1332" y="505"/>
                  <a:pt x="1340" y="507"/>
                </a:cubicBezTo>
                <a:cubicBezTo>
                  <a:pt x="1394" y="460"/>
                  <a:pt x="1402" y="463"/>
                  <a:pt x="1406" y="454"/>
                </a:cubicBezTo>
                <a:cubicBezTo>
                  <a:pt x="1450" y="424"/>
                  <a:pt x="1446" y="420"/>
                  <a:pt x="1455" y="416"/>
                </a:cubicBezTo>
                <a:cubicBezTo>
                  <a:pt x="1506" y="363"/>
                  <a:pt x="1521" y="363"/>
                  <a:pt x="1515" y="354"/>
                </a:cubicBezTo>
                <a:cubicBezTo>
                  <a:pt x="1458" y="403"/>
                  <a:pt x="1455" y="404"/>
                  <a:pt x="1451" y="404"/>
                </a:cubicBezTo>
                <a:cubicBezTo>
                  <a:pt x="1396" y="438"/>
                  <a:pt x="1392" y="445"/>
                  <a:pt x="1385" y="444"/>
                </a:cubicBezTo>
                <a:cubicBezTo>
                  <a:pt x="1365" y="457"/>
                  <a:pt x="1366" y="454"/>
                  <a:pt x="1361" y="462"/>
                </a:cubicBezTo>
                <a:cubicBezTo>
                  <a:pt x="1344" y="457"/>
                  <a:pt x="1339" y="462"/>
                  <a:pt x="1334" y="465"/>
                </a:cubicBezTo>
                <a:cubicBezTo>
                  <a:pt x="1274" y="493"/>
                  <a:pt x="1268" y="499"/>
                  <a:pt x="1260" y="501"/>
                </a:cubicBezTo>
                <a:cubicBezTo>
                  <a:pt x="1232" y="514"/>
                  <a:pt x="1226" y="523"/>
                  <a:pt x="1219" y="528"/>
                </a:cubicBezTo>
                <a:cubicBezTo>
                  <a:pt x="1164" y="559"/>
                  <a:pt x="1151" y="570"/>
                  <a:pt x="1138" y="580"/>
                </a:cubicBezTo>
                <a:cubicBezTo>
                  <a:pt x="1086" y="621"/>
                  <a:pt x="1071" y="625"/>
                  <a:pt x="1060" y="639"/>
                </a:cubicBezTo>
                <a:cubicBezTo>
                  <a:pt x="1015" y="677"/>
                  <a:pt x="1009" y="682"/>
                  <a:pt x="1003" y="687"/>
                </a:cubicBezTo>
                <a:cubicBezTo>
                  <a:pt x="975" y="714"/>
                  <a:pt x="968" y="727"/>
                  <a:pt x="958" y="730"/>
                </a:cubicBezTo>
                <a:cubicBezTo>
                  <a:pt x="981" y="689"/>
                  <a:pt x="982" y="675"/>
                  <a:pt x="988" y="677"/>
                </a:cubicBezTo>
                <a:cubicBezTo>
                  <a:pt x="1041" y="611"/>
                  <a:pt x="1063" y="600"/>
                  <a:pt x="1079" y="575"/>
                </a:cubicBezTo>
                <a:cubicBezTo>
                  <a:pt x="1138" y="534"/>
                  <a:pt x="1146" y="530"/>
                  <a:pt x="1154" y="523"/>
                </a:cubicBezTo>
                <a:cubicBezTo>
                  <a:pt x="1241" y="472"/>
                  <a:pt x="1249" y="465"/>
                  <a:pt x="1258" y="463"/>
                </a:cubicBezTo>
                <a:cubicBezTo>
                  <a:pt x="1321" y="431"/>
                  <a:pt x="1332" y="431"/>
                  <a:pt x="1340" y="424"/>
                </a:cubicBezTo>
                <a:cubicBezTo>
                  <a:pt x="1375" y="406"/>
                  <a:pt x="1385" y="403"/>
                  <a:pt x="1395" y="401"/>
                </a:cubicBezTo>
                <a:cubicBezTo>
                  <a:pt x="1477" y="350"/>
                  <a:pt x="1483" y="350"/>
                  <a:pt x="1485" y="343"/>
                </a:cubicBezTo>
                <a:cubicBezTo>
                  <a:pt x="1473" y="345"/>
                  <a:pt x="1467" y="349"/>
                  <a:pt x="1461" y="354"/>
                </a:cubicBezTo>
                <a:cubicBezTo>
                  <a:pt x="1400" y="392"/>
                  <a:pt x="1390" y="385"/>
                  <a:pt x="1386" y="393"/>
                </a:cubicBezTo>
                <a:cubicBezTo>
                  <a:pt x="1344" y="417"/>
                  <a:pt x="1333" y="407"/>
                  <a:pt x="1330" y="419"/>
                </a:cubicBezTo>
                <a:cubicBezTo>
                  <a:pt x="1297" y="430"/>
                  <a:pt x="1284" y="437"/>
                  <a:pt x="1271" y="443"/>
                </a:cubicBezTo>
                <a:cubicBezTo>
                  <a:pt x="1209" y="472"/>
                  <a:pt x="1205" y="480"/>
                  <a:pt x="1198" y="483"/>
                </a:cubicBezTo>
                <a:cubicBezTo>
                  <a:pt x="1157" y="509"/>
                  <a:pt x="1151" y="512"/>
                  <a:pt x="1145" y="516"/>
                </a:cubicBezTo>
                <a:cubicBezTo>
                  <a:pt x="1121" y="528"/>
                  <a:pt x="1121" y="536"/>
                  <a:pt x="1117" y="535"/>
                </a:cubicBezTo>
                <a:cubicBezTo>
                  <a:pt x="1067" y="575"/>
                  <a:pt x="1064" y="578"/>
                  <a:pt x="1061" y="580"/>
                </a:cubicBezTo>
                <a:cubicBezTo>
                  <a:pt x="1038" y="600"/>
                  <a:pt x="1038" y="610"/>
                  <a:pt x="1032" y="608"/>
                </a:cubicBezTo>
                <a:cubicBezTo>
                  <a:pt x="973" y="664"/>
                  <a:pt x="975" y="683"/>
                  <a:pt x="969" y="678"/>
                </a:cubicBezTo>
                <a:cubicBezTo>
                  <a:pt x="969" y="656"/>
                  <a:pt x="973" y="647"/>
                  <a:pt x="981" y="645"/>
                </a:cubicBezTo>
                <a:cubicBezTo>
                  <a:pt x="1004" y="602"/>
                  <a:pt x="1011" y="602"/>
                  <a:pt x="1014" y="593"/>
                </a:cubicBezTo>
                <a:cubicBezTo>
                  <a:pt x="1083" y="533"/>
                  <a:pt x="1094" y="526"/>
                  <a:pt x="1103" y="516"/>
                </a:cubicBezTo>
                <a:cubicBezTo>
                  <a:pt x="1140" y="492"/>
                  <a:pt x="1145" y="487"/>
                  <a:pt x="1149" y="479"/>
                </a:cubicBezTo>
                <a:cubicBezTo>
                  <a:pt x="1250" y="423"/>
                  <a:pt x="1267" y="412"/>
                  <a:pt x="1286" y="408"/>
                </a:cubicBezTo>
                <a:cubicBezTo>
                  <a:pt x="1358" y="375"/>
                  <a:pt x="1378" y="371"/>
                  <a:pt x="1396" y="363"/>
                </a:cubicBezTo>
                <a:cubicBezTo>
                  <a:pt x="1444" y="352"/>
                  <a:pt x="1447" y="343"/>
                  <a:pt x="1454" y="348"/>
                </a:cubicBezTo>
                <a:cubicBezTo>
                  <a:pt x="1482" y="335"/>
                  <a:pt x="1487" y="328"/>
                  <a:pt x="1494" y="325"/>
                </a:cubicBezTo>
                <a:cubicBezTo>
                  <a:pt x="1523" y="318"/>
                  <a:pt x="1527" y="307"/>
                  <a:pt x="1536" y="309"/>
                </a:cubicBezTo>
                <a:cubicBezTo>
                  <a:pt x="1566" y="281"/>
                  <a:pt x="1572" y="284"/>
                  <a:pt x="1574" y="275"/>
                </a:cubicBezTo>
                <a:cubicBezTo>
                  <a:pt x="1535" y="290"/>
                  <a:pt x="1529" y="300"/>
                  <a:pt x="1520" y="302"/>
                </a:cubicBezTo>
                <a:cubicBezTo>
                  <a:pt x="1441" y="337"/>
                  <a:pt x="1437" y="341"/>
                  <a:pt x="1431" y="337"/>
                </a:cubicBezTo>
                <a:cubicBezTo>
                  <a:pt x="1384" y="362"/>
                  <a:pt x="1371" y="355"/>
                  <a:pt x="1364" y="364"/>
                </a:cubicBezTo>
                <a:cubicBezTo>
                  <a:pt x="1221" y="426"/>
                  <a:pt x="1214" y="424"/>
                  <a:pt x="1209" y="431"/>
                </a:cubicBezTo>
                <a:cubicBezTo>
                  <a:pt x="1155" y="462"/>
                  <a:pt x="1149" y="462"/>
                  <a:pt x="1146" y="472"/>
                </a:cubicBezTo>
                <a:cubicBezTo>
                  <a:pt x="1120" y="492"/>
                  <a:pt x="1108" y="498"/>
                  <a:pt x="1098" y="507"/>
                </a:cubicBezTo>
                <a:cubicBezTo>
                  <a:pt x="1031" y="555"/>
                  <a:pt x="1029" y="568"/>
                  <a:pt x="1022" y="568"/>
                </a:cubicBezTo>
                <a:cubicBezTo>
                  <a:pt x="987" y="600"/>
                  <a:pt x="987" y="618"/>
                  <a:pt x="977" y="611"/>
                </a:cubicBezTo>
                <a:cubicBezTo>
                  <a:pt x="1000" y="581"/>
                  <a:pt x="1007" y="572"/>
                  <a:pt x="1014" y="564"/>
                </a:cubicBezTo>
                <a:cubicBezTo>
                  <a:pt x="1065" y="510"/>
                  <a:pt x="1076" y="510"/>
                  <a:pt x="1081" y="496"/>
                </a:cubicBezTo>
                <a:cubicBezTo>
                  <a:pt x="1130" y="452"/>
                  <a:pt x="1139" y="462"/>
                  <a:pt x="1140" y="450"/>
                </a:cubicBezTo>
                <a:cubicBezTo>
                  <a:pt x="1209" y="412"/>
                  <a:pt x="1220" y="395"/>
                  <a:pt x="1237" y="392"/>
                </a:cubicBezTo>
                <a:cubicBezTo>
                  <a:pt x="1294" y="358"/>
                  <a:pt x="1301" y="365"/>
                  <a:pt x="1303" y="359"/>
                </a:cubicBezTo>
                <a:cubicBezTo>
                  <a:pt x="1342" y="346"/>
                  <a:pt x="1342" y="336"/>
                  <a:pt x="1348" y="338"/>
                </a:cubicBezTo>
                <a:cubicBezTo>
                  <a:pt x="1387" y="325"/>
                  <a:pt x="1391" y="324"/>
                  <a:pt x="1395" y="324"/>
                </a:cubicBezTo>
                <a:cubicBezTo>
                  <a:pt x="1425" y="323"/>
                  <a:pt x="1424" y="308"/>
                  <a:pt x="1431" y="315"/>
                </a:cubicBezTo>
                <a:cubicBezTo>
                  <a:pt x="1469" y="299"/>
                  <a:pt x="1473" y="298"/>
                  <a:pt x="1477" y="298"/>
                </a:cubicBezTo>
                <a:cubicBezTo>
                  <a:pt x="1500" y="284"/>
                  <a:pt x="1510" y="279"/>
                  <a:pt x="1504" y="275"/>
                </a:cubicBezTo>
                <a:cubicBezTo>
                  <a:pt x="1449" y="298"/>
                  <a:pt x="1443" y="300"/>
                  <a:pt x="1437" y="302"/>
                </a:cubicBezTo>
                <a:cubicBezTo>
                  <a:pt x="1355" y="326"/>
                  <a:pt x="1342" y="326"/>
                  <a:pt x="1333" y="334"/>
                </a:cubicBezTo>
                <a:cubicBezTo>
                  <a:pt x="1257" y="359"/>
                  <a:pt x="1255" y="370"/>
                  <a:pt x="1249" y="372"/>
                </a:cubicBezTo>
                <a:cubicBezTo>
                  <a:pt x="1190" y="403"/>
                  <a:pt x="1180" y="412"/>
                  <a:pt x="1170" y="419"/>
                </a:cubicBezTo>
                <a:cubicBezTo>
                  <a:pt x="1117" y="453"/>
                  <a:pt x="1112" y="458"/>
                  <a:pt x="1108" y="464"/>
                </a:cubicBezTo>
                <a:cubicBezTo>
                  <a:pt x="1028" y="525"/>
                  <a:pt x="1027" y="539"/>
                  <a:pt x="1021" y="542"/>
                </a:cubicBezTo>
                <a:cubicBezTo>
                  <a:pt x="1005" y="554"/>
                  <a:pt x="1006" y="540"/>
                  <a:pt x="1012" y="541"/>
                </a:cubicBezTo>
                <a:cubicBezTo>
                  <a:pt x="1047" y="492"/>
                  <a:pt x="1052" y="493"/>
                  <a:pt x="1054" y="484"/>
                </a:cubicBezTo>
                <a:cubicBezTo>
                  <a:pt x="1076" y="477"/>
                  <a:pt x="1077" y="462"/>
                  <a:pt x="1083" y="462"/>
                </a:cubicBezTo>
                <a:cubicBezTo>
                  <a:pt x="1109" y="445"/>
                  <a:pt x="1110" y="437"/>
                  <a:pt x="1114" y="438"/>
                </a:cubicBezTo>
                <a:cubicBezTo>
                  <a:pt x="1153" y="403"/>
                  <a:pt x="1166" y="403"/>
                  <a:pt x="1176" y="393"/>
                </a:cubicBezTo>
                <a:cubicBezTo>
                  <a:pt x="1195" y="373"/>
                  <a:pt x="1203" y="378"/>
                  <a:pt x="1207" y="372"/>
                </a:cubicBezTo>
                <a:cubicBezTo>
                  <a:pt x="1277" y="331"/>
                  <a:pt x="1282" y="326"/>
                  <a:pt x="1289" y="327"/>
                </a:cubicBezTo>
                <a:cubicBezTo>
                  <a:pt x="1316" y="309"/>
                  <a:pt x="1322" y="314"/>
                  <a:pt x="1323" y="307"/>
                </a:cubicBezTo>
                <a:cubicBezTo>
                  <a:pt x="1368" y="284"/>
                  <a:pt x="1379" y="291"/>
                  <a:pt x="1383" y="281"/>
                </a:cubicBezTo>
                <a:cubicBezTo>
                  <a:pt x="1431" y="265"/>
                  <a:pt x="1440" y="267"/>
                  <a:pt x="1446" y="262"/>
                </a:cubicBezTo>
                <a:cubicBezTo>
                  <a:pt x="1483" y="254"/>
                  <a:pt x="1497" y="251"/>
                  <a:pt x="1510" y="246"/>
                </a:cubicBezTo>
                <a:cubicBezTo>
                  <a:pt x="1564" y="220"/>
                  <a:pt x="1577" y="214"/>
                  <a:pt x="1590" y="206"/>
                </a:cubicBezTo>
                <a:cubicBezTo>
                  <a:pt x="1614" y="198"/>
                  <a:pt x="1615" y="190"/>
                  <a:pt x="1619" y="191"/>
                </a:cubicBezTo>
                <a:cubicBezTo>
                  <a:pt x="1599" y="186"/>
                  <a:pt x="1596" y="203"/>
                  <a:pt x="1585" y="201"/>
                </a:cubicBezTo>
                <a:cubicBezTo>
                  <a:pt x="1528" y="227"/>
                  <a:pt x="1520" y="234"/>
                  <a:pt x="1510" y="233"/>
                </a:cubicBezTo>
                <a:cubicBezTo>
                  <a:pt x="1386" y="267"/>
                  <a:pt x="1383" y="273"/>
                  <a:pt x="1378" y="272"/>
                </a:cubicBezTo>
                <a:cubicBezTo>
                  <a:pt x="1344" y="288"/>
                  <a:pt x="1334" y="288"/>
                  <a:pt x="1328" y="297"/>
                </a:cubicBezTo>
                <a:cubicBezTo>
                  <a:pt x="1310" y="302"/>
                  <a:pt x="1306" y="306"/>
                  <a:pt x="1301" y="307"/>
                </a:cubicBezTo>
                <a:cubicBezTo>
                  <a:pt x="1245" y="341"/>
                  <a:pt x="1236" y="341"/>
                  <a:pt x="1229" y="347"/>
                </a:cubicBezTo>
                <a:cubicBezTo>
                  <a:pt x="1182" y="370"/>
                  <a:pt x="1180" y="381"/>
                  <a:pt x="1173" y="379"/>
                </a:cubicBezTo>
                <a:cubicBezTo>
                  <a:pt x="1140" y="403"/>
                  <a:pt x="1137" y="406"/>
                  <a:pt x="1132" y="405"/>
                </a:cubicBezTo>
                <a:cubicBezTo>
                  <a:pt x="1107" y="426"/>
                  <a:pt x="1105" y="427"/>
                  <a:pt x="1104" y="430"/>
                </a:cubicBezTo>
                <a:cubicBezTo>
                  <a:pt x="1058" y="469"/>
                  <a:pt x="1049" y="481"/>
                  <a:pt x="1037" y="486"/>
                </a:cubicBezTo>
                <a:cubicBezTo>
                  <a:pt x="1017" y="510"/>
                  <a:pt x="1013" y="518"/>
                  <a:pt x="1006" y="519"/>
                </a:cubicBezTo>
                <a:cubicBezTo>
                  <a:pt x="1061" y="441"/>
                  <a:pt x="1074" y="433"/>
                  <a:pt x="1086" y="422"/>
                </a:cubicBezTo>
                <a:cubicBezTo>
                  <a:pt x="1109" y="407"/>
                  <a:pt x="1109" y="391"/>
                  <a:pt x="1117" y="395"/>
                </a:cubicBezTo>
                <a:cubicBezTo>
                  <a:pt x="1178" y="351"/>
                  <a:pt x="1188" y="340"/>
                  <a:pt x="1200" y="334"/>
                </a:cubicBezTo>
                <a:cubicBezTo>
                  <a:pt x="1237" y="306"/>
                  <a:pt x="1242" y="301"/>
                  <a:pt x="1249" y="302"/>
                </a:cubicBezTo>
                <a:cubicBezTo>
                  <a:pt x="1286" y="279"/>
                  <a:pt x="1290" y="280"/>
                  <a:pt x="1292" y="277"/>
                </a:cubicBezTo>
                <a:cubicBezTo>
                  <a:pt x="1342" y="253"/>
                  <a:pt x="1350" y="257"/>
                  <a:pt x="1355" y="252"/>
                </a:cubicBezTo>
                <a:cubicBezTo>
                  <a:pt x="1378" y="240"/>
                  <a:pt x="1386" y="245"/>
                  <a:pt x="1390" y="239"/>
                </a:cubicBezTo>
                <a:cubicBezTo>
                  <a:pt x="1427" y="222"/>
                  <a:pt x="1436" y="229"/>
                  <a:pt x="1441" y="224"/>
                </a:cubicBezTo>
                <a:cubicBezTo>
                  <a:pt x="1495" y="205"/>
                  <a:pt x="1504" y="212"/>
                  <a:pt x="1509" y="208"/>
                </a:cubicBezTo>
                <a:cubicBezTo>
                  <a:pt x="1545" y="188"/>
                  <a:pt x="1553" y="194"/>
                  <a:pt x="1556" y="188"/>
                </a:cubicBezTo>
                <a:cubicBezTo>
                  <a:pt x="1592" y="175"/>
                  <a:pt x="1595" y="175"/>
                  <a:pt x="1598" y="175"/>
                </a:cubicBezTo>
                <a:cubicBezTo>
                  <a:pt x="1628" y="165"/>
                  <a:pt x="1638" y="150"/>
                  <a:pt x="1633" y="146"/>
                </a:cubicBezTo>
                <a:cubicBezTo>
                  <a:pt x="1552" y="184"/>
                  <a:pt x="1547" y="183"/>
                  <a:pt x="1543" y="188"/>
                </a:cubicBezTo>
                <a:cubicBezTo>
                  <a:pt x="1524" y="192"/>
                  <a:pt x="1519" y="191"/>
                  <a:pt x="1517" y="198"/>
                </a:cubicBezTo>
                <a:cubicBezTo>
                  <a:pt x="1482" y="201"/>
                  <a:pt x="1478" y="205"/>
                  <a:pt x="1474" y="207"/>
                </a:cubicBezTo>
                <a:cubicBezTo>
                  <a:pt x="1437" y="214"/>
                  <a:pt x="1434" y="216"/>
                  <a:pt x="1432" y="217"/>
                </a:cubicBezTo>
                <a:cubicBezTo>
                  <a:pt x="1336" y="248"/>
                  <a:pt x="1324" y="252"/>
                  <a:pt x="1312" y="255"/>
                </a:cubicBezTo>
                <a:cubicBezTo>
                  <a:pt x="1256" y="279"/>
                  <a:pt x="1253" y="290"/>
                  <a:pt x="1246" y="288"/>
                </a:cubicBezTo>
                <a:cubicBezTo>
                  <a:pt x="1209" y="313"/>
                  <a:pt x="1203" y="313"/>
                  <a:pt x="1199" y="321"/>
                </a:cubicBezTo>
                <a:cubicBezTo>
                  <a:pt x="1128" y="382"/>
                  <a:pt x="1094" y="381"/>
                  <a:pt x="1074" y="420"/>
                </a:cubicBezTo>
                <a:cubicBezTo>
                  <a:pt x="1039" y="431"/>
                  <a:pt x="1041" y="426"/>
                  <a:pt x="1044" y="416"/>
                </a:cubicBezTo>
                <a:cubicBezTo>
                  <a:pt x="1066" y="399"/>
                  <a:pt x="1067" y="394"/>
                  <a:pt x="1070" y="393"/>
                </a:cubicBezTo>
                <a:cubicBezTo>
                  <a:pt x="1113" y="364"/>
                  <a:pt x="1123" y="347"/>
                  <a:pt x="1138" y="344"/>
                </a:cubicBezTo>
                <a:cubicBezTo>
                  <a:pt x="1179" y="317"/>
                  <a:pt x="1183" y="317"/>
                  <a:pt x="1184" y="311"/>
                </a:cubicBezTo>
                <a:cubicBezTo>
                  <a:pt x="1228" y="278"/>
                  <a:pt x="1246" y="277"/>
                  <a:pt x="1259" y="265"/>
                </a:cubicBezTo>
                <a:cubicBezTo>
                  <a:pt x="1359" y="217"/>
                  <a:pt x="1367" y="214"/>
                  <a:pt x="1374" y="210"/>
                </a:cubicBezTo>
                <a:cubicBezTo>
                  <a:pt x="1415" y="193"/>
                  <a:pt x="1429" y="181"/>
                  <a:pt x="1446" y="179"/>
                </a:cubicBezTo>
                <a:cubicBezTo>
                  <a:pt x="1484" y="161"/>
                  <a:pt x="1490" y="164"/>
                  <a:pt x="1493" y="159"/>
                </a:cubicBezTo>
                <a:cubicBezTo>
                  <a:pt x="1548" y="148"/>
                  <a:pt x="1550" y="140"/>
                  <a:pt x="1553" y="139"/>
                </a:cubicBezTo>
                <a:cubicBezTo>
                  <a:pt x="1579" y="130"/>
                  <a:pt x="1591" y="128"/>
                  <a:pt x="1585" y="124"/>
                </a:cubicBezTo>
                <a:cubicBezTo>
                  <a:pt x="1522" y="141"/>
                  <a:pt x="1520" y="144"/>
                  <a:pt x="1516" y="144"/>
                </a:cubicBezTo>
                <a:cubicBezTo>
                  <a:pt x="1479" y="160"/>
                  <a:pt x="1471" y="159"/>
                  <a:pt x="1463" y="161"/>
                </a:cubicBezTo>
                <a:cubicBezTo>
                  <a:pt x="1388" y="186"/>
                  <a:pt x="1382" y="198"/>
                  <a:pt x="1373" y="199"/>
                </a:cubicBezTo>
                <a:cubicBezTo>
                  <a:pt x="1353" y="207"/>
                  <a:pt x="1351" y="210"/>
                  <a:pt x="1347" y="207"/>
                </a:cubicBezTo>
                <a:cubicBezTo>
                  <a:pt x="1330" y="216"/>
                  <a:pt x="1326" y="220"/>
                  <a:pt x="1321" y="220"/>
                </a:cubicBezTo>
                <a:cubicBezTo>
                  <a:pt x="1288" y="236"/>
                  <a:pt x="1281" y="244"/>
                  <a:pt x="1272" y="246"/>
                </a:cubicBezTo>
                <a:cubicBezTo>
                  <a:pt x="1217" y="280"/>
                  <a:pt x="1210" y="280"/>
                  <a:pt x="1204" y="288"/>
                </a:cubicBezTo>
                <a:cubicBezTo>
                  <a:pt x="1135" y="337"/>
                  <a:pt x="1124" y="332"/>
                  <a:pt x="1119" y="342"/>
                </a:cubicBezTo>
                <a:cubicBezTo>
                  <a:pt x="1092" y="361"/>
                  <a:pt x="1085" y="367"/>
                  <a:pt x="1079" y="374"/>
                </a:cubicBezTo>
                <a:cubicBezTo>
                  <a:pt x="1062" y="384"/>
                  <a:pt x="1059" y="384"/>
                  <a:pt x="1060" y="381"/>
                </a:cubicBezTo>
                <a:cubicBezTo>
                  <a:pt x="1107" y="325"/>
                  <a:pt x="1114" y="316"/>
                  <a:pt x="1124" y="312"/>
                </a:cubicBezTo>
                <a:cubicBezTo>
                  <a:pt x="1151" y="285"/>
                  <a:pt x="1157" y="285"/>
                  <a:pt x="1160" y="280"/>
                </a:cubicBezTo>
                <a:cubicBezTo>
                  <a:pt x="1190" y="258"/>
                  <a:pt x="1192" y="255"/>
                  <a:pt x="1196" y="259"/>
                </a:cubicBezTo>
                <a:cubicBezTo>
                  <a:pt x="1217" y="250"/>
                  <a:pt x="1215" y="234"/>
                  <a:pt x="1222" y="242"/>
                </a:cubicBezTo>
                <a:cubicBezTo>
                  <a:pt x="1295" y="204"/>
                  <a:pt x="1299" y="194"/>
                  <a:pt x="1308" y="195"/>
                </a:cubicBezTo>
                <a:cubicBezTo>
                  <a:pt x="1334" y="185"/>
                  <a:pt x="1335" y="175"/>
                  <a:pt x="1341" y="178"/>
                </a:cubicBezTo>
                <a:cubicBezTo>
                  <a:pt x="1378" y="161"/>
                  <a:pt x="1383" y="163"/>
                  <a:pt x="1387" y="161"/>
                </a:cubicBezTo>
                <a:cubicBezTo>
                  <a:pt x="1413" y="148"/>
                  <a:pt x="1419" y="155"/>
                  <a:pt x="1421" y="148"/>
                </a:cubicBezTo>
                <a:cubicBezTo>
                  <a:pt x="1453" y="136"/>
                  <a:pt x="1459" y="129"/>
                  <a:pt x="1469" y="128"/>
                </a:cubicBezTo>
                <a:cubicBezTo>
                  <a:pt x="1496" y="118"/>
                  <a:pt x="1499" y="117"/>
                  <a:pt x="1503" y="116"/>
                </a:cubicBezTo>
                <a:cubicBezTo>
                  <a:pt x="1533" y="107"/>
                  <a:pt x="1534" y="99"/>
                  <a:pt x="1541" y="104"/>
                </a:cubicBezTo>
                <a:cubicBezTo>
                  <a:pt x="1595" y="80"/>
                  <a:pt x="1599" y="66"/>
                  <a:pt x="1608" y="68"/>
                </a:cubicBezTo>
                <a:cubicBezTo>
                  <a:pt x="1643" y="43"/>
                  <a:pt x="1650" y="46"/>
                  <a:pt x="1651" y="37"/>
                </a:cubicBezTo>
                <a:cubicBezTo>
                  <a:pt x="1698" y="3"/>
                  <a:pt x="1706" y="15"/>
                  <a:pt x="1707" y="5"/>
                </a:cubicBezTo>
                <a:cubicBezTo>
                  <a:pt x="1706" y="1"/>
                  <a:pt x="1706" y="1"/>
                  <a:pt x="1706" y="1"/>
                </a:cubicBezTo>
                <a:cubicBezTo>
                  <a:pt x="1636" y="42"/>
                  <a:pt x="1630" y="44"/>
                  <a:pt x="1624" y="47"/>
                </a:cubicBezTo>
                <a:cubicBezTo>
                  <a:pt x="1588" y="67"/>
                  <a:pt x="1582" y="69"/>
                  <a:pt x="1577" y="73"/>
                </a:cubicBezTo>
                <a:cubicBezTo>
                  <a:pt x="1502" y="101"/>
                  <a:pt x="1498" y="108"/>
                  <a:pt x="1491" y="107"/>
                </a:cubicBezTo>
                <a:cubicBezTo>
                  <a:pt x="1414" y="138"/>
                  <a:pt x="1405" y="141"/>
                  <a:pt x="1395" y="143"/>
                </a:cubicBezTo>
                <a:cubicBezTo>
                  <a:pt x="1361" y="160"/>
                  <a:pt x="1352" y="160"/>
                  <a:pt x="1344" y="164"/>
                </a:cubicBezTo>
                <a:cubicBezTo>
                  <a:pt x="1300" y="183"/>
                  <a:pt x="1295" y="183"/>
                  <a:pt x="1292" y="188"/>
                </a:cubicBezTo>
                <a:cubicBezTo>
                  <a:pt x="1234" y="218"/>
                  <a:pt x="1227" y="226"/>
                  <a:pt x="1217" y="227"/>
                </a:cubicBezTo>
                <a:cubicBezTo>
                  <a:pt x="1160" y="266"/>
                  <a:pt x="1151" y="270"/>
                  <a:pt x="1144" y="280"/>
                </a:cubicBezTo>
                <a:cubicBezTo>
                  <a:pt x="1104" y="309"/>
                  <a:pt x="1100" y="312"/>
                  <a:pt x="1098" y="319"/>
                </a:cubicBezTo>
                <a:cubicBezTo>
                  <a:pt x="1093" y="303"/>
                  <a:pt x="1098" y="293"/>
                  <a:pt x="1106" y="288"/>
                </a:cubicBezTo>
                <a:cubicBezTo>
                  <a:pt x="1138" y="265"/>
                  <a:pt x="1147" y="260"/>
                  <a:pt x="1154" y="252"/>
                </a:cubicBezTo>
                <a:cubicBezTo>
                  <a:pt x="1210" y="216"/>
                  <a:pt x="1217" y="209"/>
                  <a:pt x="1225" y="202"/>
                </a:cubicBezTo>
                <a:cubicBezTo>
                  <a:pt x="1296" y="160"/>
                  <a:pt x="1300" y="161"/>
                  <a:pt x="1302" y="158"/>
                </a:cubicBezTo>
                <a:cubicBezTo>
                  <a:pt x="1362" y="135"/>
                  <a:pt x="1366" y="125"/>
                  <a:pt x="1374" y="127"/>
                </a:cubicBezTo>
                <a:cubicBezTo>
                  <a:pt x="1409" y="117"/>
                  <a:pt x="1410" y="109"/>
                  <a:pt x="1415" y="113"/>
                </a:cubicBezTo>
                <a:cubicBezTo>
                  <a:pt x="1463" y="94"/>
                  <a:pt x="1489" y="83"/>
                  <a:pt x="1516" y="74"/>
                </a:cubicBezTo>
                <a:cubicBezTo>
                  <a:pt x="1562" y="54"/>
                  <a:pt x="1570" y="55"/>
                  <a:pt x="1575" y="50"/>
                </a:cubicBezTo>
                <a:cubicBezTo>
                  <a:pt x="1640" y="15"/>
                  <a:pt x="1645" y="7"/>
                  <a:pt x="1651" y="2"/>
                </a:cubicBezTo>
                <a:cubicBezTo>
                  <a:pt x="1637" y="3"/>
                  <a:pt x="1635" y="6"/>
                  <a:pt x="1631" y="5"/>
                </a:cubicBezTo>
                <a:cubicBezTo>
                  <a:pt x="1547" y="51"/>
                  <a:pt x="1539" y="51"/>
                  <a:pt x="1532" y="52"/>
                </a:cubicBezTo>
                <a:cubicBezTo>
                  <a:pt x="1490" y="73"/>
                  <a:pt x="1486" y="70"/>
                  <a:pt x="1482" y="71"/>
                </a:cubicBezTo>
                <a:cubicBezTo>
                  <a:pt x="1448" y="94"/>
                  <a:pt x="1437" y="85"/>
                  <a:pt x="1431" y="92"/>
                </a:cubicBezTo>
                <a:cubicBezTo>
                  <a:pt x="1324" y="130"/>
                  <a:pt x="1318" y="136"/>
                  <a:pt x="1311" y="139"/>
                </a:cubicBezTo>
                <a:cubicBezTo>
                  <a:pt x="1284" y="152"/>
                  <a:pt x="1278" y="159"/>
                  <a:pt x="1270" y="159"/>
                </a:cubicBezTo>
                <a:cubicBezTo>
                  <a:pt x="1250" y="180"/>
                  <a:pt x="1243" y="175"/>
                  <a:pt x="1241" y="180"/>
                </a:cubicBezTo>
                <a:cubicBezTo>
                  <a:pt x="1204" y="206"/>
                  <a:pt x="1195" y="205"/>
                  <a:pt x="1190" y="215"/>
                </a:cubicBezTo>
                <a:cubicBezTo>
                  <a:pt x="1121" y="258"/>
                  <a:pt x="1117" y="271"/>
                  <a:pt x="1108" y="269"/>
                </a:cubicBezTo>
                <a:cubicBezTo>
                  <a:pt x="1159" y="220"/>
                  <a:pt x="1165" y="199"/>
                  <a:pt x="1178" y="199"/>
                </a:cubicBezTo>
                <a:cubicBezTo>
                  <a:pt x="1195" y="184"/>
                  <a:pt x="1197" y="181"/>
                  <a:pt x="1201" y="184"/>
                </a:cubicBezTo>
                <a:cubicBezTo>
                  <a:pt x="1248" y="157"/>
                  <a:pt x="1250" y="146"/>
                  <a:pt x="1257" y="146"/>
                </a:cubicBezTo>
                <a:cubicBezTo>
                  <a:pt x="1310" y="112"/>
                  <a:pt x="1319" y="120"/>
                  <a:pt x="1323" y="113"/>
                </a:cubicBezTo>
                <a:cubicBezTo>
                  <a:pt x="1362" y="95"/>
                  <a:pt x="1370" y="97"/>
                  <a:pt x="1374" y="92"/>
                </a:cubicBezTo>
                <a:cubicBezTo>
                  <a:pt x="1437" y="78"/>
                  <a:pt x="1438" y="64"/>
                  <a:pt x="1446" y="67"/>
                </a:cubicBezTo>
                <a:cubicBezTo>
                  <a:pt x="1469" y="58"/>
                  <a:pt x="1476" y="59"/>
                  <a:pt x="1480" y="54"/>
                </a:cubicBezTo>
                <a:cubicBezTo>
                  <a:pt x="1500" y="47"/>
                  <a:pt x="1503" y="47"/>
                  <a:pt x="1506" y="47"/>
                </a:cubicBezTo>
                <a:cubicBezTo>
                  <a:pt x="1557" y="24"/>
                  <a:pt x="1564" y="27"/>
                  <a:pt x="1569" y="21"/>
                </a:cubicBezTo>
                <a:cubicBezTo>
                  <a:pt x="1592" y="12"/>
                  <a:pt x="1598" y="12"/>
                  <a:pt x="1602" y="5"/>
                </a:cubicBezTo>
                <a:cubicBezTo>
                  <a:pt x="1588" y="2"/>
                  <a:pt x="1585" y="4"/>
                  <a:pt x="1583" y="5"/>
                </a:cubicBezTo>
                <a:cubicBezTo>
                  <a:pt x="1544" y="17"/>
                  <a:pt x="1531" y="27"/>
                  <a:pt x="1516" y="32"/>
                </a:cubicBezTo>
                <a:cubicBezTo>
                  <a:pt x="1456" y="43"/>
                  <a:pt x="1456" y="57"/>
                  <a:pt x="1449" y="53"/>
                </a:cubicBezTo>
                <a:cubicBezTo>
                  <a:pt x="1418" y="65"/>
                  <a:pt x="1413" y="65"/>
                  <a:pt x="1408" y="66"/>
                </a:cubicBezTo>
                <a:cubicBezTo>
                  <a:pt x="1363" y="81"/>
                  <a:pt x="1360" y="87"/>
                  <a:pt x="1354" y="86"/>
                </a:cubicBezTo>
                <a:cubicBezTo>
                  <a:pt x="1319" y="101"/>
                  <a:pt x="1310" y="104"/>
                  <a:pt x="1301" y="106"/>
                </a:cubicBezTo>
                <a:cubicBezTo>
                  <a:pt x="1255" y="133"/>
                  <a:pt x="1253" y="133"/>
                  <a:pt x="1250" y="133"/>
                </a:cubicBezTo>
                <a:cubicBezTo>
                  <a:pt x="1260" y="123"/>
                  <a:pt x="1264" y="116"/>
                  <a:pt x="1268" y="113"/>
                </a:cubicBezTo>
                <a:cubicBezTo>
                  <a:pt x="1316" y="90"/>
                  <a:pt x="1319" y="83"/>
                  <a:pt x="1324" y="82"/>
                </a:cubicBezTo>
                <a:cubicBezTo>
                  <a:pt x="1391" y="43"/>
                  <a:pt x="1431" y="28"/>
                  <a:pt x="1473" y="15"/>
                </a:cubicBezTo>
                <a:cubicBezTo>
                  <a:pt x="1471" y="3"/>
                  <a:pt x="1468" y="3"/>
                  <a:pt x="1466" y="3"/>
                </a:cubicBezTo>
                <a:cubicBezTo>
                  <a:pt x="1425" y="21"/>
                  <a:pt x="1412" y="24"/>
                  <a:pt x="1399" y="30"/>
                </a:cubicBezTo>
                <a:cubicBezTo>
                  <a:pt x="1372" y="34"/>
                  <a:pt x="1370" y="48"/>
                  <a:pt x="1362" y="48"/>
                </a:cubicBezTo>
                <a:cubicBezTo>
                  <a:pt x="1312" y="80"/>
                  <a:pt x="1306" y="72"/>
                  <a:pt x="1305" y="69"/>
                </a:cubicBezTo>
                <a:cubicBezTo>
                  <a:pt x="1261" y="106"/>
                  <a:pt x="1249" y="115"/>
                  <a:pt x="1236" y="121"/>
                </a:cubicBezTo>
                <a:cubicBezTo>
                  <a:pt x="1204" y="145"/>
                  <a:pt x="1199" y="157"/>
                  <a:pt x="1190" y="160"/>
                </a:cubicBezTo>
                <a:cubicBezTo>
                  <a:pt x="1146" y="195"/>
                  <a:pt x="1150" y="184"/>
                  <a:pt x="1155" y="179"/>
                </a:cubicBezTo>
                <a:cubicBezTo>
                  <a:pt x="1204" y="118"/>
                  <a:pt x="1215" y="114"/>
                  <a:pt x="1223" y="102"/>
                </a:cubicBezTo>
                <a:cubicBezTo>
                  <a:pt x="1257" y="77"/>
                  <a:pt x="1264" y="77"/>
                  <a:pt x="1267" y="68"/>
                </a:cubicBezTo>
                <a:cubicBezTo>
                  <a:pt x="1303" y="49"/>
                  <a:pt x="1304" y="42"/>
                  <a:pt x="1309" y="46"/>
                </a:cubicBezTo>
                <a:cubicBezTo>
                  <a:pt x="1354" y="18"/>
                  <a:pt x="1356" y="14"/>
                  <a:pt x="1357" y="10"/>
                </a:cubicBezTo>
                <a:cubicBezTo>
                  <a:pt x="1353" y="1"/>
                  <a:pt x="1353" y="1"/>
                  <a:pt x="1353" y="1"/>
                </a:cubicBezTo>
                <a:cubicBezTo>
                  <a:pt x="1328" y="15"/>
                  <a:pt x="1325" y="18"/>
                  <a:pt x="1322" y="23"/>
                </a:cubicBezTo>
                <a:cubicBezTo>
                  <a:pt x="1262" y="54"/>
                  <a:pt x="1258" y="67"/>
                  <a:pt x="1249" y="66"/>
                </a:cubicBezTo>
                <a:cubicBezTo>
                  <a:pt x="1234" y="69"/>
                  <a:pt x="1241" y="69"/>
                  <a:pt x="1246" y="65"/>
                </a:cubicBezTo>
                <a:cubicBezTo>
                  <a:pt x="1284" y="42"/>
                  <a:pt x="1287" y="30"/>
                  <a:pt x="1293" y="26"/>
                </a:cubicBezTo>
                <a:cubicBezTo>
                  <a:pt x="1311" y="1"/>
                  <a:pt x="1311" y="1"/>
                  <a:pt x="1311" y="1"/>
                </a:cubicBezTo>
                <a:cubicBezTo>
                  <a:pt x="1291" y="14"/>
                  <a:pt x="1290" y="19"/>
                  <a:pt x="1285" y="15"/>
                </a:cubicBezTo>
                <a:cubicBezTo>
                  <a:pt x="1255" y="38"/>
                  <a:pt x="1251" y="46"/>
                  <a:pt x="1244" y="48"/>
                </a:cubicBezTo>
                <a:cubicBezTo>
                  <a:pt x="1221" y="68"/>
                  <a:pt x="1218" y="53"/>
                  <a:pt x="1221" y="44"/>
                </a:cubicBezTo>
                <a:cubicBezTo>
                  <a:pt x="1261" y="6"/>
                  <a:pt x="1264" y="2"/>
                  <a:pt x="1267" y="1"/>
                </a:cubicBezTo>
                <a:cubicBezTo>
                  <a:pt x="1217" y="9"/>
                  <a:pt x="1218" y="5"/>
                  <a:pt x="1219" y="1"/>
                </a:cubicBezTo>
                <a:cubicBezTo>
                  <a:pt x="1198" y="35"/>
                  <a:pt x="1200" y="50"/>
                  <a:pt x="1194" y="67"/>
                </a:cubicBezTo>
                <a:cubicBezTo>
                  <a:pt x="1185" y="32"/>
                  <a:pt x="1190" y="23"/>
                  <a:pt x="1189" y="16"/>
                </a:cubicBezTo>
                <a:cubicBezTo>
                  <a:pt x="1179" y="3"/>
                  <a:pt x="1179" y="6"/>
                  <a:pt x="1179" y="9"/>
                </a:cubicBezTo>
                <a:cubicBezTo>
                  <a:pt x="1160" y="104"/>
                  <a:pt x="1151" y="130"/>
                  <a:pt x="1144" y="155"/>
                </a:cubicBezTo>
                <a:cubicBezTo>
                  <a:pt x="1135" y="148"/>
                  <a:pt x="1143" y="111"/>
                  <a:pt x="1149" y="75"/>
                </a:cubicBezTo>
                <a:cubicBezTo>
                  <a:pt x="1157" y="39"/>
                  <a:pt x="1150" y="33"/>
                  <a:pt x="1158" y="21"/>
                </a:cubicBezTo>
                <a:cubicBezTo>
                  <a:pt x="1145" y="12"/>
                  <a:pt x="1146" y="23"/>
                  <a:pt x="1141" y="36"/>
                </a:cubicBezTo>
                <a:cubicBezTo>
                  <a:pt x="1132" y="93"/>
                  <a:pt x="1134" y="96"/>
                  <a:pt x="1131" y="101"/>
                </a:cubicBezTo>
                <a:cubicBezTo>
                  <a:pt x="1125" y="60"/>
                  <a:pt x="1132" y="53"/>
                  <a:pt x="1129" y="49"/>
                </a:cubicBezTo>
                <a:cubicBezTo>
                  <a:pt x="1127" y="4"/>
                  <a:pt x="1128" y="2"/>
                  <a:pt x="1129" y="1"/>
                </a:cubicBezTo>
                <a:cubicBezTo>
                  <a:pt x="1119" y="61"/>
                  <a:pt x="1115" y="79"/>
                  <a:pt x="1117" y="95"/>
                </a:cubicBezTo>
                <a:cubicBezTo>
                  <a:pt x="1108" y="149"/>
                  <a:pt x="1116" y="159"/>
                  <a:pt x="1109" y="168"/>
                </a:cubicBezTo>
                <a:cubicBezTo>
                  <a:pt x="1108" y="199"/>
                  <a:pt x="1107" y="202"/>
                  <a:pt x="1108" y="206"/>
                </a:cubicBezTo>
                <a:cubicBezTo>
                  <a:pt x="1094" y="237"/>
                  <a:pt x="1103" y="246"/>
                  <a:pt x="1094" y="244"/>
                </a:cubicBezTo>
                <a:cubicBezTo>
                  <a:pt x="1096" y="113"/>
                  <a:pt x="1092" y="95"/>
                  <a:pt x="1091" y="77"/>
                </a:cubicBezTo>
                <a:cubicBezTo>
                  <a:pt x="1072" y="1"/>
                  <a:pt x="1072" y="1"/>
                  <a:pt x="1072" y="1"/>
                </a:cubicBezTo>
                <a:cubicBezTo>
                  <a:pt x="1077" y="42"/>
                  <a:pt x="1075" y="50"/>
                  <a:pt x="1077" y="58"/>
                </a:cubicBezTo>
                <a:cubicBezTo>
                  <a:pt x="1083" y="126"/>
                  <a:pt x="1084" y="129"/>
                  <a:pt x="1084" y="134"/>
                </a:cubicBezTo>
                <a:cubicBezTo>
                  <a:pt x="1091" y="193"/>
                  <a:pt x="1080" y="196"/>
                  <a:pt x="1087" y="203"/>
                </a:cubicBezTo>
                <a:cubicBezTo>
                  <a:pt x="1085" y="247"/>
                  <a:pt x="1078" y="253"/>
                  <a:pt x="1083" y="255"/>
                </a:cubicBezTo>
                <a:cubicBezTo>
                  <a:pt x="1066" y="299"/>
                  <a:pt x="1069" y="290"/>
                  <a:pt x="1071" y="281"/>
                </a:cubicBezTo>
                <a:cubicBezTo>
                  <a:pt x="1070" y="245"/>
                  <a:pt x="1066" y="232"/>
                  <a:pt x="1068" y="216"/>
                </a:cubicBezTo>
                <a:cubicBezTo>
                  <a:pt x="1057" y="159"/>
                  <a:pt x="1060" y="143"/>
                  <a:pt x="1054" y="130"/>
                </a:cubicBezTo>
                <a:cubicBezTo>
                  <a:pt x="1052" y="97"/>
                  <a:pt x="1049" y="93"/>
                  <a:pt x="1052" y="84"/>
                </a:cubicBezTo>
                <a:cubicBezTo>
                  <a:pt x="1050" y="28"/>
                  <a:pt x="1050" y="14"/>
                  <a:pt x="1050" y="1"/>
                </a:cubicBezTo>
                <a:cubicBezTo>
                  <a:pt x="1045" y="114"/>
                  <a:pt x="1043" y="124"/>
                  <a:pt x="1046" y="133"/>
                </a:cubicBezTo>
                <a:cubicBezTo>
                  <a:pt x="1050" y="182"/>
                  <a:pt x="1054" y="186"/>
                  <a:pt x="1051" y="192"/>
                </a:cubicBezTo>
                <a:cubicBezTo>
                  <a:pt x="1053" y="258"/>
                  <a:pt x="1060" y="260"/>
                  <a:pt x="1058" y="266"/>
                </a:cubicBezTo>
                <a:cubicBezTo>
                  <a:pt x="1049" y="350"/>
                  <a:pt x="1055" y="352"/>
                  <a:pt x="1051" y="358"/>
                </a:cubicBezTo>
                <a:cubicBezTo>
                  <a:pt x="1041" y="306"/>
                  <a:pt x="1042" y="289"/>
                  <a:pt x="1039" y="273"/>
                </a:cubicBezTo>
                <a:cubicBezTo>
                  <a:pt x="1028" y="212"/>
                  <a:pt x="1035" y="205"/>
                  <a:pt x="1030" y="202"/>
                </a:cubicBezTo>
                <a:cubicBezTo>
                  <a:pt x="1020" y="147"/>
                  <a:pt x="1023" y="137"/>
                  <a:pt x="1019" y="130"/>
                </a:cubicBezTo>
                <a:cubicBezTo>
                  <a:pt x="1007" y="92"/>
                  <a:pt x="1014" y="85"/>
                  <a:pt x="1008" y="83"/>
                </a:cubicBezTo>
                <a:cubicBezTo>
                  <a:pt x="1000" y="53"/>
                  <a:pt x="1004" y="43"/>
                  <a:pt x="997" y="37"/>
                </a:cubicBezTo>
                <a:cubicBezTo>
                  <a:pt x="988" y="4"/>
                  <a:pt x="991" y="7"/>
                  <a:pt x="990" y="11"/>
                </a:cubicBezTo>
                <a:cubicBezTo>
                  <a:pt x="1005" y="88"/>
                  <a:pt x="1003" y="97"/>
                  <a:pt x="1009" y="103"/>
                </a:cubicBezTo>
                <a:cubicBezTo>
                  <a:pt x="1021" y="191"/>
                  <a:pt x="1018" y="209"/>
                  <a:pt x="1023" y="224"/>
                </a:cubicBezTo>
                <a:cubicBezTo>
                  <a:pt x="1030" y="280"/>
                  <a:pt x="1033" y="287"/>
                  <a:pt x="1028" y="297"/>
                </a:cubicBezTo>
                <a:cubicBezTo>
                  <a:pt x="1028" y="383"/>
                  <a:pt x="1028" y="394"/>
                  <a:pt x="1027" y="404"/>
                </a:cubicBezTo>
                <a:cubicBezTo>
                  <a:pt x="1021" y="424"/>
                  <a:pt x="1020" y="416"/>
                  <a:pt x="1023" y="406"/>
                </a:cubicBezTo>
                <a:cubicBezTo>
                  <a:pt x="1017" y="364"/>
                  <a:pt x="1024" y="357"/>
                  <a:pt x="1021" y="354"/>
                </a:cubicBezTo>
                <a:cubicBezTo>
                  <a:pt x="1014" y="266"/>
                  <a:pt x="1013" y="257"/>
                  <a:pt x="1012" y="248"/>
                </a:cubicBezTo>
                <a:cubicBezTo>
                  <a:pt x="1012" y="215"/>
                  <a:pt x="1011" y="211"/>
                  <a:pt x="1005" y="209"/>
                </a:cubicBezTo>
                <a:cubicBezTo>
                  <a:pt x="998" y="149"/>
                  <a:pt x="993" y="132"/>
                  <a:pt x="991" y="114"/>
                </a:cubicBezTo>
                <a:cubicBezTo>
                  <a:pt x="976" y="25"/>
                  <a:pt x="981" y="13"/>
                  <a:pt x="977" y="5"/>
                </a:cubicBezTo>
                <a:cubicBezTo>
                  <a:pt x="970" y="2"/>
                  <a:pt x="971" y="2"/>
                  <a:pt x="972" y="3"/>
                </a:cubicBezTo>
                <a:cubicBezTo>
                  <a:pt x="968" y="36"/>
                  <a:pt x="962" y="42"/>
                  <a:pt x="965" y="45"/>
                </a:cubicBezTo>
                <a:cubicBezTo>
                  <a:pt x="962" y="82"/>
                  <a:pt x="958" y="87"/>
                  <a:pt x="956" y="92"/>
                </a:cubicBezTo>
                <a:cubicBezTo>
                  <a:pt x="952" y="138"/>
                  <a:pt x="951" y="149"/>
                  <a:pt x="951" y="159"/>
                </a:cubicBezTo>
                <a:cubicBezTo>
                  <a:pt x="953" y="189"/>
                  <a:pt x="953" y="192"/>
                  <a:pt x="953" y="195"/>
                </a:cubicBezTo>
                <a:cubicBezTo>
                  <a:pt x="956" y="244"/>
                  <a:pt x="959" y="250"/>
                  <a:pt x="957" y="258"/>
                </a:cubicBezTo>
                <a:cubicBezTo>
                  <a:pt x="960" y="326"/>
                  <a:pt x="963" y="328"/>
                  <a:pt x="961" y="333"/>
                </a:cubicBezTo>
                <a:cubicBezTo>
                  <a:pt x="975" y="399"/>
                  <a:pt x="969" y="416"/>
                  <a:pt x="974" y="428"/>
                </a:cubicBezTo>
                <a:cubicBezTo>
                  <a:pt x="974" y="476"/>
                  <a:pt x="978" y="478"/>
                  <a:pt x="979" y="481"/>
                </a:cubicBezTo>
                <a:cubicBezTo>
                  <a:pt x="978" y="522"/>
                  <a:pt x="980" y="528"/>
                  <a:pt x="976" y="537"/>
                </a:cubicBezTo>
                <a:cubicBezTo>
                  <a:pt x="979" y="567"/>
                  <a:pt x="970" y="578"/>
                  <a:pt x="973" y="584"/>
                </a:cubicBezTo>
                <a:cubicBezTo>
                  <a:pt x="964" y="592"/>
                  <a:pt x="960" y="578"/>
                  <a:pt x="965" y="561"/>
                </a:cubicBezTo>
                <a:cubicBezTo>
                  <a:pt x="959" y="485"/>
                  <a:pt x="960" y="477"/>
                  <a:pt x="955" y="470"/>
                </a:cubicBezTo>
                <a:cubicBezTo>
                  <a:pt x="943" y="402"/>
                  <a:pt x="946" y="396"/>
                  <a:pt x="947" y="390"/>
                </a:cubicBezTo>
                <a:cubicBezTo>
                  <a:pt x="938" y="357"/>
                  <a:pt x="938" y="351"/>
                  <a:pt x="935" y="347"/>
                </a:cubicBezTo>
                <a:cubicBezTo>
                  <a:pt x="930" y="262"/>
                  <a:pt x="921" y="244"/>
                  <a:pt x="930" y="220"/>
                </a:cubicBezTo>
                <a:cubicBezTo>
                  <a:pt x="926" y="177"/>
                  <a:pt x="933" y="164"/>
                  <a:pt x="927" y="155"/>
                </a:cubicBezTo>
                <a:cubicBezTo>
                  <a:pt x="934" y="117"/>
                  <a:pt x="934" y="109"/>
                  <a:pt x="929" y="102"/>
                </a:cubicBezTo>
                <a:cubicBezTo>
                  <a:pt x="924" y="125"/>
                  <a:pt x="928" y="129"/>
                  <a:pt x="927" y="135"/>
                </a:cubicBezTo>
                <a:cubicBezTo>
                  <a:pt x="923" y="169"/>
                  <a:pt x="922" y="175"/>
                  <a:pt x="918" y="182"/>
                </a:cubicBezTo>
                <a:cubicBezTo>
                  <a:pt x="917" y="267"/>
                  <a:pt x="909" y="281"/>
                  <a:pt x="909" y="293"/>
                </a:cubicBezTo>
                <a:cubicBezTo>
                  <a:pt x="911" y="335"/>
                  <a:pt x="910" y="342"/>
                  <a:pt x="906" y="349"/>
                </a:cubicBezTo>
                <a:cubicBezTo>
                  <a:pt x="911" y="413"/>
                  <a:pt x="909" y="425"/>
                  <a:pt x="914" y="436"/>
                </a:cubicBezTo>
                <a:cubicBezTo>
                  <a:pt x="910" y="462"/>
                  <a:pt x="917" y="462"/>
                  <a:pt x="912" y="467"/>
                </a:cubicBezTo>
                <a:cubicBezTo>
                  <a:pt x="920" y="515"/>
                  <a:pt x="920" y="520"/>
                  <a:pt x="921" y="525"/>
                </a:cubicBezTo>
                <a:cubicBezTo>
                  <a:pt x="926" y="581"/>
                  <a:pt x="933" y="587"/>
                  <a:pt x="928" y="598"/>
                </a:cubicBezTo>
                <a:cubicBezTo>
                  <a:pt x="939" y="632"/>
                  <a:pt x="938" y="639"/>
                  <a:pt x="943" y="643"/>
                </a:cubicBezTo>
                <a:cubicBezTo>
                  <a:pt x="944" y="687"/>
                  <a:pt x="945" y="688"/>
                  <a:pt x="941" y="690"/>
                </a:cubicBezTo>
                <a:cubicBezTo>
                  <a:pt x="926" y="723"/>
                  <a:pt x="928" y="702"/>
                  <a:pt x="917" y="686"/>
                </a:cubicBezTo>
                <a:cubicBezTo>
                  <a:pt x="905" y="649"/>
                  <a:pt x="911" y="636"/>
                  <a:pt x="902" y="628"/>
                </a:cubicBezTo>
                <a:cubicBezTo>
                  <a:pt x="887" y="592"/>
                  <a:pt x="896" y="578"/>
                  <a:pt x="887" y="570"/>
                </a:cubicBezTo>
                <a:cubicBezTo>
                  <a:pt x="877" y="532"/>
                  <a:pt x="881" y="520"/>
                  <a:pt x="876" y="511"/>
                </a:cubicBezTo>
                <a:cubicBezTo>
                  <a:pt x="876" y="490"/>
                  <a:pt x="873" y="487"/>
                  <a:pt x="874" y="481"/>
                </a:cubicBezTo>
                <a:cubicBezTo>
                  <a:pt x="872" y="413"/>
                  <a:pt x="865" y="410"/>
                  <a:pt x="871" y="403"/>
                </a:cubicBezTo>
                <a:cubicBezTo>
                  <a:pt x="872" y="350"/>
                  <a:pt x="866" y="347"/>
                  <a:pt x="871" y="340"/>
                </a:cubicBezTo>
                <a:cubicBezTo>
                  <a:pt x="876" y="285"/>
                  <a:pt x="879" y="279"/>
                  <a:pt x="876" y="275"/>
                </a:cubicBezTo>
                <a:cubicBezTo>
                  <a:pt x="859" y="374"/>
                  <a:pt x="860" y="389"/>
                  <a:pt x="857" y="406"/>
                </a:cubicBezTo>
                <a:cubicBezTo>
                  <a:pt x="858" y="462"/>
                  <a:pt x="864" y="468"/>
                  <a:pt x="863" y="476"/>
                </a:cubicBezTo>
                <a:cubicBezTo>
                  <a:pt x="867" y="507"/>
                  <a:pt x="868" y="515"/>
                  <a:pt x="867" y="523"/>
                </a:cubicBezTo>
                <a:cubicBezTo>
                  <a:pt x="874" y="552"/>
                  <a:pt x="873" y="561"/>
                  <a:pt x="875" y="568"/>
                </a:cubicBezTo>
                <a:cubicBezTo>
                  <a:pt x="886" y="596"/>
                  <a:pt x="879" y="607"/>
                  <a:pt x="887" y="612"/>
                </a:cubicBezTo>
                <a:cubicBezTo>
                  <a:pt x="911" y="714"/>
                  <a:pt x="915" y="719"/>
                  <a:pt x="918" y="725"/>
                </a:cubicBezTo>
                <a:cubicBezTo>
                  <a:pt x="922" y="770"/>
                  <a:pt x="923" y="777"/>
                  <a:pt x="919" y="786"/>
                </a:cubicBezTo>
                <a:cubicBezTo>
                  <a:pt x="907" y="750"/>
                  <a:pt x="906" y="740"/>
                  <a:pt x="903" y="730"/>
                </a:cubicBezTo>
                <a:cubicBezTo>
                  <a:pt x="895" y="713"/>
                  <a:pt x="898" y="707"/>
                  <a:pt x="893" y="704"/>
                </a:cubicBezTo>
                <a:cubicBezTo>
                  <a:pt x="875" y="659"/>
                  <a:pt x="878" y="653"/>
                  <a:pt x="873" y="650"/>
                </a:cubicBezTo>
                <a:cubicBezTo>
                  <a:pt x="854" y="568"/>
                  <a:pt x="851" y="563"/>
                  <a:pt x="851" y="560"/>
                </a:cubicBezTo>
                <a:cubicBezTo>
                  <a:pt x="846" y="508"/>
                  <a:pt x="844" y="499"/>
                  <a:pt x="840" y="491"/>
                </a:cubicBezTo>
                <a:cubicBezTo>
                  <a:pt x="838" y="467"/>
                  <a:pt x="841" y="463"/>
                  <a:pt x="838" y="462"/>
                </a:cubicBezTo>
                <a:cubicBezTo>
                  <a:pt x="833" y="519"/>
                  <a:pt x="832" y="526"/>
                  <a:pt x="835" y="530"/>
                </a:cubicBezTo>
                <a:cubicBezTo>
                  <a:pt x="841" y="584"/>
                  <a:pt x="836" y="592"/>
                  <a:pt x="832" y="599"/>
                </a:cubicBezTo>
                <a:cubicBezTo>
                  <a:pt x="842" y="643"/>
                  <a:pt x="838" y="650"/>
                  <a:pt x="834" y="658"/>
                </a:cubicBezTo>
                <a:cubicBezTo>
                  <a:pt x="839" y="718"/>
                  <a:pt x="830" y="735"/>
                  <a:pt x="835" y="747"/>
                </a:cubicBezTo>
                <a:cubicBezTo>
                  <a:pt x="842" y="815"/>
                  <a:pt x="843" y="822"/>
                  <a:pt x="845" y="828"/>
                </a:cubicBezTo>
                <a:cubicBezTo>
                  <a:pt x="862" y="915"/>
                  <a:pt x="867" y="920"/>
                  <a:pt x="867" y="928"/>
                </a:cubicBezTo>
                <a:cubicBezTo>
                  <a:pt x="880" y="974"/>
                  <a:pt x="878" y="982"/>
                  <a:pt x="881" y="988"/>
                </a:cubicBezTo>
                <a:cubicBezTo>
                  <a:pt x="886" y="1022"/>
                  <a:pt x="890" y="1026"/>
                  <a:pt x="886" y="1025"/>
                </a:cubicBezTo>
                <a:cubicBezTo>
                  <a:pt x="812" y="959"/>
                  <a:pt x="809" y="956"/>
                  <a:pt x="804" y="953"/>
                </a:cubicBezTo>
                <a:close/>
                <a:moveTo>
                  <a:pt x="1225" y="84"/>
                </a:moveTo>
                <a:cubicBezTo>
                  <a:pt x="1229" y="79"/>
                  <a:pt x="1227" y="88"/>
                  <a:pt x="1223" y="86"/>
                </a:cubicBezTo>
                <a:cubicBezTo>
                  <a:pt x="1222" y="91"/>
                  <a:pt x="1218" y="90"/>
                  <a:pt x="1216" y="96"/>
                </a:cubicBezTo>
                <a:cubicBezTo>
                  <a:pt x="1207" y="99"/>
                  <a:pt x="1221" y="85"/>
                  <a:pt x="1225" y="84"/>
                </a:cubicBezTo>
                <a:close/>
                <a:moveTo>
                  <a:pt x="1196" y="90"/>
                </a:moveTo>
                <a:cubicBezTo>
                  <a:pt x="1202" y="98"/>
                  <a:pt x="1186" y="97"/>
                  <a:pt x="1185" y="107"/>
                </a:cubicBezTo>
                <a:cubicBezTo>
                  <a:pt x="1180" y="100"/>
                  <a:pt x="1192" y="91"/>
                  <a:pt x="1196" y="90"/>
                </a:cubicBezTo>
                <a:close/>
                <a:moveTo>
                  <a:pt x="971" y="53"/>
                </a:moveTo>
                <a:cubicBezTo>
                  <a:pt x="972" y="57"/>
                  <a:pt x="972" y="60"/>
                  <a:pt x="972" y="64"/>
                </a:cubicBezTo>
                <a:cubicBezTo>
                  <a:pt x="968" y="70"/>
                  <a:pt x="969" y="57"/>
                  <a:pt x="971" y="53"/>
                </a:cubicBezTo>
                <a:close/>
                <a:moveTo>
                  <a:pt x="977" y="366"/>
                </a:moveTo>
                <a:cubicBezTo>
                  <a:pt x="973" y="363"/>
                  <a:pt x="974" y="359"/>
                  <a:pt x="977" y="353"/>
                </a:cubicBezTo>
                <a:cubicBezTo>
                  <a:pt x="967" y="295"/>
                  <a:pt x="976" y="286"/>
                  <a:pt x="967" y="285"/>
                </a:cubicBezTo>
                <a:cubicBezTo>
                  <a:pt x="969" y="249"/>
                  <a:pt x="968" y="245"/>
                  <a:pt x="968" y="240"/>
                </a:cubicBezTo>
                <a:cubicBezTo>
                  <a:pt x="960" y="149"/>
                  <a:pt x="963" y="138"/>
                  <a:pt x="962" y="129"/>
                </a:cubicBezTo>
                <a:cubicBezTo>
                  <a:pt x="976" y="85"/>
                  <a:pt x="972" y="89"/>
                  <a:pt x="976" y="91"/>
                </a:cubicBezTo>
                <a:cubicBezTo>
                  <a:pt x="979" y="116"/>
                  <a:pt x="980" y="120"/>
                  <a:pt x="983" y="123"/>
                </a:cubicBezTo>
                <a:cubicBezTo>
                  <a:pt x="986" y="158"/>
                  <a:pt x="990" y="166"/>
                  <a:pt x="992" y="175"/>
                </a:cubicBezTo>
                <a:cubicBezTo>
                  <a:pt x="1005" y="234"/>
                  <a:pt x="995" y="243"/>
                  <a:pt x="1001" y="246"/>
                </a:cubicBezTo>
                <a:cubicBezTo>
                  <a:pt x="999" y="298"/>
                  <a:pt x="1011" y="304"/>
                  <a:pt x="1007" y="316"/>
                </a:cubicBezTo>
                <a:cubicBezTo>
                  <a:pt x="1013" y="362"/>
                  <a:pt x="1005" y="369"/>
                  <a:pt x="1010" y="371"/>
                </a:cubicBezTo>
                <a:cubicBezTo>
                  <a:pt x="1005" y="412"/>
                  <a:pt x="1008" y="421"/>
                  <a:pt x="1004" y="432"/>
                </a:cubicBezTo>
                <a:cubicBezTo>
                  <a:pt x="996" y="502"/>
                  <a:pt x="992" y="513"/>
                  <a:pt x="992" y="522"/>
                </a:cubicBezTo>
                <a:cubicBezTo>
                  <a:pt x="996" y="479"/>
                  <a:pt x="984" y="473"/>
                  <a:pt x="987" y="463"/>
                </a:cubicBezTo>
                <a:cubicBezTo>
                  <a:pt x="986" y="425"/>
                  <a:pt x="982" y="418"/>
                  <a:pt x="984" y="407"/>
                </a:cubicBezTo>
                <a:close/>
                <a:moveTo>
                  <a:pt x="1053" y="745"/>
                </a:moveTo>
                <a:cubicBezTo>
                  <a:pt x="1050" y="750"/>
                  <a:pt x="1048" y="755"/>
                  <a:pt x="1046" y="761"/>
                </a:cubicBezTo>
                <a:cubicBezTo>
                  <a:pt x="1038" y="760"/>
                  <a:pt x="1035" y="773"/>
                  <a:pt x="1029" y="775"/>
                </a:cubicBezTo>
                <a:cubicBezTo>
                  <a:pt x="1022" y="776"/>
                  <a:pt x="1018" y="784"/>
                  <a:pt x="1013" y="790"/>
                </a:cubicBezTo>
                <a:cubicBezTo>
                  <a:pt x="1007" y="795"/>
                  <a:pt x="1004" y="805"/>
                  <a:pt x="998" y="809"/>
                </a:cubicBezTo>
                <a:cubicBezTo>
                  <a:pt x="996" y="815"/>
                  <a:pt x="993" y="815"/>
                  <a:pt x="990" y="818"/>
                </a:cubicBezTo>
                <a:cubicBezTo>
                  <a:pt x="989" y="822"/>
                  <a:pt x="987" y="826"/>
                  <a:pt x="984" y="825"/>
                </a:cubicBezTo>
                <a:cubicBezTo>
                  <a:pt x="978" y="838"/>
                  <a:pt x="961" y="849"/>
                  <a:pt x="961" y="862"/>
                </a:cubicBezTo>
                <a:cubicBezTo>
                  <a:pt x="957" y="861"/>
                  <a:pt x="956" y="868"/>
                  <a:pt x="953" y="871"/>
                </a:cubicBezTo>
                <a:cubicBezTo>
                  <a:pt x="952" y="876"/>
                  <a:pt x="948" y="875"/>
                  <a:pt x="946" y="881"/>
                </a:cubicBezTo>
                <a:cubicBezTo>
                  <a:pt x="940" y="884"/>
                  <a:pt x="939" y="898"/>
                  <a:pt x="931" y="893"/>
                </a:cubicBezTo>
                <a:cubicBezTo>
                  <a:pt x="947" y="851"/>
                  <a:pt x="973" y="834"/>
                  <a:pt x="992" y="800"/>
                </a:cubicBezTo>
                <a:cubicBezTo>
                  <a:pt x="999" y="797"/>
                  <a:pt x="1005" y="794"/>
                  <a:pt x="1009" y="785"/>
                </a:cubicBezTo>
                <a:cubicBezTo>
                  <a:pt x="1015" y="785"/>
                  <a:pt x="1018" y="775"/>
                  <a:pt x="1024" y="773"/>
                </a:cubicBezTo>
                <a:cubicBezTo>
                  <a:pt x="1029" y="769"/>
                  <a:pt x="1033" y="762"/>
                  <a:pt x="1038" y="757"/>
                </a:cubicBezTo>
                <a:cubicBezTo>
                  <a:pt x="1044" y="756"/>
                  <a:pt x="1047" y="746"/>
                  <a:pt x="1053" y="745"/>
                </a:cubicBezTo>
                <a:cubicBezTo>
                  <a:pt x="1055" y="733"/>
                  <a:pt x="1061" y="748"/>
                  <a:pt x="1053" y="745"/>
                </a:cubicBezTo>
                <a:close/>
                <a:moveTo>
                  <a:pt x="1135" y="671"/>
                </a:moveTo>
                <a:cubicBezTo>
                  <a:pt x="1134" y="674"/>
                  <a:pt x="1132" y="675"/>
                  <a:pt x="1129" y="675"/>
                </a:cubicBezTo>
                <a:cubicBezTo>
                  <a:pt x="1128" y="681"/>
                  <a:pt x="1122" y="678"/>
                  <a:pt x="1121" y="687"/>
                </a:cubicBezTo>
                <a:cubicBezTo>
                  <a:pt x="1113" y="684"/>
                  <a:pt x="1111" y="696"/>
                  <a:pt x="1104" y="695"/>
                </a:cubicBezTo>
                <a:cubicBezTo>
                  <a:pt x="1108" y="689"/>
                  <a:pt x="1112" y="685"/>
                  <a:pt x="1118" y="685"/>
                </a:cubicBezTo>
                <a:cubicBezTo>
                  <a:pt x="1123" y="675"/>
                  <a:pt x="1130" y="671"/>
                  <a:pt x="1137" y="665"/>
                </a:cubicBezTo>
                <a:cubicBezTo>
                  <a:pt x="1140" y="668"/>
                  <a:pt x="1136" y="667"/>
                  <a:pt x="1135" y="671"/>
                </a:cubicBezTo>
                <a:close/>
                <a:moveTo>
                  <a:pt x="1147" y="657"/>
                </a:moveTo>
                <a:cubicBezTo>
                  <a:pt x="1148" y="653"/>
                  <a:pt x="1150" y="655"/>
                  <a:pt x="1152" y="653"/>
                </a:cubicBezTo>
                <a:cubicBezTo>
                  <a:pt x="1160" y="646"/>
                  <a:pt x="1145" y="669"/>
                  <a:pt x="1147" y="657"/>
                </a:cubicBezTo>
                <a:close/>
                <a:moveTo>
                  <a:pt x="1221" y="538"/>
                </a:moveTo>
                <a:cubicBezTo>
                  <a:pt x="1226" y="543"/>
                  <a:pt x="1217" y="540"/>
                  <a:pt x="1215" y="545"/>
                </a:cubicBezTo>
                <a:cubicBezTo>
                  <a:pt x="1211" y="552"/>
                  <a:pt x="1210" y="540"/>
                  <a:pt x="1221" y="538"/>
                </a:cubicBezTo>
                <a:close/>
                <a:moveTo>
                  <a:pt x="968" y="741"/>
                </a:moveTo>
                <a:cubicBezTo>
                  <a:pt x="974" y="738"/>
                  <a:pt x="978" y="727"/>
                  <a:pt x="983" y="722"/>
                </a:cubicBezTo>
                <a:cubicBezTo>
                  <a:pt x="990" y="720"/>
                  <a:pt x="993" y="710"/>
                  <a:pt x="1000" y="708"/>
                </a:cubicBezTo>
                <a:cubicBezTo>
                  <a:pt x="1002" y="703"/>
                  <a:pt x="1005" y="702"/>
                  <a:pt x="1008" y="702"/>
                </a:cubicBezTo>
                <a:cubicBezTo>
                  <a:pt x="1007" y="697"/>
                  <a:pt x="1009" y="698"/>
                  <a:pt x="1012" y="694"/>
                </a:cubicBezTo>
                <a:cubicBezTo>
                  <a:pt x="1022" y="681"/>
                  <a:pt x="1035" y="674"/>
                  <a:pt x="1046" y="662"/>
                </a:cubicBezTo>
                <a:cubicBezTo>
                  <a:pt x="1052" y="659"/>
                  <a:pt x="1057" y="653"/>
                  <a:pt x="1064" y="651"/>
                </a:cubicBezTo>
                <a:cubicBezTo>
                  <a:pt x="1068" y="642"/>
                  <a:pt x="1075" y="643"/>
                  <a:pt x="1082" y="640"/>
                </a:cubicBezTo>
                <a:cubicBezTo>
                  <a:pt x="1099" y="620"/>
                  <a:pt x="1119" y="606"/>
                  <a:pt x="1138" y="593"/>
                </a:cubicBezTo>
                <a:cubicBezTo>
                  <a:pt x="1149" y="589"/>
                  <a:pt x="1157" y="577"/>
                  <a:pt x="1169" y="575"/>
                </a:cubicBezTo>
                <a:cubicBezTo>
                  <a:pt x="1176" y="561"/>
                  <a:pt x="1189" y="563"/>
                  <a:pt x="1198" y="553"/>
                </a:cubicBezTo>
                <a:cubicBezTo>
                  <a:pt x="1204" y="557"/>
                  <a:pt x="1192" y="559"/>
                  <a:pt x="1190" y="562"/>
                </a:cubicBezTo>
                <a:cubicBezTo>
                  <a:pt x="1186" y="565"/>
                  <a:pt x="1183" y="568"/>
                  <a:pt x="1178" y="569"/>
                </a:cubicBezTo>
                <a:cubicBezTo>
                  <a:pt x="1171" y="576"/>
                  <a:pt x="1164" y="583"/>
                  <a:pt x="1155" y="584"/>
                </a:cubicBezTo>
                <a:cubicBezTo>
                  <a:pt x="1148" y="593"/>
                  <a:pt x="1140" y="599"/>
                  <a:pt x="1132" y="606"/>
                </a:cubicBezTo>
                <a:cubicBezTo>
                  <a:pt x="1127" y="606"/>
                  <a:pt x="1125" y="613"/>
                  <a:pt x="1121" y="617"/>
                </a:cubicBezTo>
                <a:cubicBezTo>
                  <a:pt x="1115" y="613"/>
                  <a:pt x="1115" y="623"/>
                  <a:pt x="1109" y="621"/>
                </a:cubicBezTo>
                <a:cubicBezTo>
                  <a:pt x="1104" y="630"/>
                  <a:pt x="1098" y="638"/>
                  <a:pt x="1091" y="641"/>
                </a:cubicBezTo>
                <a:cubicBezTo>
                  <a:pt x="1088" y="644"/>
                  <a:pt x="1084" y="646"/>
                  <a:pt x="1081" y="649"/>
                </a:cubicBezTo>
                <a:cubicBezTo>
                  <a:pt x="1076" y="649"/>
                  <a:pt x="1076" y="659"/>
                  <a:pt x="1071" y="657"/>
                </a:cubicBezTo>
                <a:cubicBezTo>
                  <a:pt x="1058" y="669"/>
                  <a:pt x="1044" y="677"/>
                  <a:pt x="1033" y="691"/>
                </a:cubicBezTo>
                <a:cubicBezTo>
                  <a:pt x="1005" y="708"/>
                  <a:pt x="985" y="747"/>
                  <a:pt x="957" y="765"/>
                </a:cubicBezTo>
                <a:cubicBezTo>
                  <a:pt x="953" y="758"/>
                  <a:pt x="965" y="746"/>
                  <a:pt x="968" y="741"/>
                </a:cubicBezTo>
                <a:close/>
                <a:moveTo>
                  <a:pt x="945" y="603"/>
                </a:moveTo>
                <a:cubicBezTo>
                  <a:pt x="944" y="597"/>
                  <a:pt x="942" y="591"/>
                  <a:pt x="941" y="585"/>
                </a:cubicBezTo>
                <a:cubicBezTo>
                  <a:pt x="942" y="572"/>
                  <a:pt x="936" y="562"/>
                  <a:pt x="938" y="549"/>
                </a:cubicBezTo>
                <a:cubicBezTo>
                  <a:pt x="936" y="543"/>
                  <a:pt x="935" y="537"/>
                  <a:pt x="934" y="531"/>
                </a:cubicBezTo>
                <a:cubicBezTo>
                  <a:pt x="933" y="525"/>
                  <a:pt x="935" y="519"/>
                  <a:pt x="932" y="514"/>
                </a:cubicBezTo>
                <a:cubicBezTo>
                  <a:pt x="928" y="503"/>
                  <a:pt x="928" y="491"/>
                  <a:pt x="926" y="479"/>
                </a:cubicBezTo>
                <a:cubicBezTo>
                  <a:pt x="925" y="455"/>
                  <a:pt x="917" y="433"/>
                  <a:pt x="921" y="407"/>
                </a:cubicBezTo>
                <a:cubicBezTo>
                  <a:pt x="919" y="401"/>
                  <a:pt x="915" y="396"/>
                  <a:pt x="920" y="387"/>
                </a:cubicBezTo>
                <a:cubicBezTo>
                  <a:pt x="911" y="385"/>
                  <a:pt x="923" y="374"/>
                  <a:pt x="918" y="371"/>
                </a:cubicBezTo>
                <a:cubicBezTo>
                  <a:pt x="917" y="358"/>
                  <a:pt x="919" y="345"/>
                  <a:pt x="915" y="334"/>
                </a:cubicBezTo>
                <a:cubicBezTo>
                  <a:pt x="918" y="327"/>
                  <a:pt x="920" y="321"/>
                  <a:pt x="917" y="316"/>
                </a:cubicBezTo>
                <a:cubicBezTo>
                  <a:pt x="920" y="313"/>
                  <a:pt x="920" y="317"/>
                  <a:pt x="923" y="319"/>
                </a:cubicBezTo>
                <a:cubicBezTo>
                  <a:pt x="923" y="321"/>
                  <a:pt x="923" y="324"/>
                  <a:pt x="922" y="328"/>
                </a:cubicBezTo>
                <a:cubicBezTo>
                  <a:pt x="931" y="330"/>
                  <a:pt x="917" y="341"/>
                  <a:pt x="927" y="343"/>
                </a:cubicBezTo>
                <a:cubicBezTo>
                  <a:pt x="923" y="356"/>
                  <a:pt x="932" y="363"/>
                  <a:pt x="929" y="375"/>
                </a:cubicBezTo>
                <a:cubicBezTo>
                  <a:pt x="928" y="379"/>
                  <a:pt x="933" y="380"/>
                  <a:pt x="931" y="383"/>
                </a:cubicBezTo>
                <a:cubicBezTo>
                  <a:pt x="928" y="387"/>
                  <a:pt x="931" y="389"/>
                  <a:pt x="934" y="391"/>
                </a:cubicBezTo>
                <a:cubicBezTo>
                  <a:pt x="929" y="398"/>
                  <a:pt x="939" y="399"/>
                  <a:pt x="933" y="406"/>
                </a:cubicBezTo>
                <a:cubicBezTo>
                  <a:pt x="939" y="415"/>
                  <a:pt x="938" y="427"/>
                  <a:pt x="938" y="437"/>
                </a:cubicBezTo>
                <a:cubicBezTo>
                  <a:pt x="944" y="447"/>
                  <a:pt x="942" y="459"/>
                  <a:pt x="942" y="471"/>
                </a:cubicBezTo>
                <a:cubicBezTo>
                  <a:pt x="948" y="480"/>
                  <a:pt x="947" y="491"/>
                  <a:pt x="947" y="502"/>
                </a:cubicBezTo>
                <a:cubicBezTo>
                  <a:pt x="949" y="507"/>
                  <a:pt x="947" y="514"/>
                  <a:pt x="949" y="519"/>
                </a:cubicBezTo>
                <a:cubicBezTo>
                  <a:pt x="948" y="524"/>
                  <a:pt x="954" y="527"/>
                  <a:pt x="948" y="534"/>
                </a:cubicBezTo>
                <a:cubicBezTo>
                  <a:pt x="952" y="544"/>
                  <a:pt x="948" y="556"/>
                  <a:pt x="953" y="565"/>
                </a:cubicBezTo>
                <a:cubicBezTo>
                  <a:pt x="952" y="568"/>
                  <a:pt x="951" y="570"/>
                  <a:pt x="950" y="573"/>
                </a:cubicBezTo>
                <a:cubicBezTo>
                  <a:pt x="950" y="580"/>
                  <a:pt x="950" y="587"/>
                  <a:pt x="953" y="594"/>
                </a:cubicBezTo>
                <a:cubicBezTo>
                  <a:pt x="952" y="601"/>
                  <a:pt x="949" y="610"/>
                  <a:pt x="952" y="616"/>
                </a:cubicBezTo>
                <a:cubicBezTo>
                  <a:pt x="943" y="623"/>
                  <a:pt x="950" y="605"/>
                  <a:pt x="945" y="603"/>
                </a:cubicBezTo>
                <a:close/>
                <a:moveTo>
                  <a:pt x="949" y="770"/>
                </a:moveTo>
                <a:cubicBezTo>
                  <a:pt x="954" y="777"/>
                  <a:pt x="942" y="784"/>
                  <a:pt x="940" y="789"/>
                </a:cubicBezTo>
                <a:cubicBezTo>
                  <a:pt x="934" y="782"/>
                  <a:pt x="946" y="775"/>
                  <a:pt x="949" y="770"/>
                </a:cubicBezTo>
                <a:close/>
                <a:moveTo>
                  <a:pt x="930" y="838"/>
                </a:moveTo>
                <a:cubicBezTo>
                  <a:pt x="935" y="828"/>
                  <a:pt x="940" y="817"/>
                  <a:pt x="945" y="807"/>
                </a:cubicBezTo>
                <a:cubicBezTo>
                  <a:pt x="975" y="766"/>
                  <a:pt x="981" y="766"/>
                  <a:pt x="983" y="757"/>
                </a:cubicBezTo>
                <a:cubicBezTo>
                  <a:pt x="1040" y="706"/>
                  <a:pt x="1041" y="694"/>
                  <a:pt x="1047" y="694"/>
                </a:cubicBezTo>
                <a:cubicBezTo>
                  <a:pt x="1085" y="656"/>
                  <a:pt x="1090" y="660"/>
                  <a:pt x="1094" y="655"/>
                </a:cubicBezTo>
                <a:cubicBezTo>
                  <a:pt x="1106" y="645"/>
                  <a:pt x="1106" y="641"/>
                  <a:pt x="1109" y="643"/>
                </a:cubicBezTo>
                <a:cubicBezTo>
                  <a:pt x="1168" y="590"/>
                  <a:pt x="1177" y="585"/>
                  <a:pt x="1186" y="579"/>
                </a:cubicBezTo>
                <a:cubicBezTo>
                  <a:pt x="1283" y="511"/>
                  <a:pt x="1302" y="503"/>
                  <a:pt x="1320" y="494"/>
                </a:cubicBezTo>
                <a:cubicBezTo>
                  <a:pt x="1367" y="464"/>
                  <a:pt x="1375" y="471"/>
                  <a:pt x="1376" y="462"/>
                </a:cubicBezTo>
                <a:cubicBezTo>
                  <a:pt x="1365" y="474"/>
                  <a:pt x="1364" y="479"/>
                  <a:pt x="1360" y="477"/>
                </a:cubicBezTo>
                <a:cubicBezTo>
                  <a:pt x="1346" y="488"/>
                  <a:pt x="1343" y="488"/>
                  <a:pt x="1341" y="491"/>
                </a:cubicBezTo>
                <a:cubicBezTo>
                  <a:pt x="1310" y="510"/>
                  <a:pt x="1306" y="517"/>
                  <a:pt x="1301" y="517"/>
                </a:cubicBezTo>
                <a:cubicBezTo>
                  <a:pt x="1241" y="562"/>
                  <a:pt x="1232" y="569"/>
                  <a:pt x="1223" y="574"/>
                </a:cubicBezTo>
                <a:cubicBezTo>
                  <a:pt x="1180" y="611"/>
                  <a:pt x="1173" y="608"/>
                  <a:pt x="1172" y="617"/>
                </a:cubicBezTo>
                <a:cubicBezTo>
                  <a:pt x="1130" y="655"/>
                  <a:pt x="1127" y="661"/>
                  <a:pt x="1123" y="662"/>
                </a:cubicBezTo>
                <a:cubicBezTo>
                  <a:pt x="1038" y="734"/>
                  <a:pt x="1033" y="752"/>
                  <a:pt x="1023" y="754"/>
                </a:cubicBezTo>
                <a:cubicBezTo>
                  <a:pt x="979" y="789"/>
                  <a:pt x="981" y="809"/>
                  <a:pt x="974" y="804"/>
                </a:cubicBezTo>
                <a:close/>
                <a:moveTo>
                  <a:pt x="932" y="1015"/>
                </a:moveTo>
                <a:cubicBezTo>
                  <a:pt x="927" y="1006"/>
                  <a:pt x="942" y="1003"/>
                  <a:pt x="945" y="995"/>
                </a:cubicBezTo>
                <a:cubicBezTo>
                  <a:pt x="949" y="1002"/>
                  <a:pt x="936" y="1010"/>
                  <a:pt x="932" y="1015"/>
                </a:cubicBezTo>
                <a:close/>
                <a:moveTo>
                  <a:pt x="1194" y="765"/>
                </a:moveTo>
                <a:cubicBezTo>
                  <a:pt x="1197" y="767"/>
                  <a:pt x="1192" y="767"/>
                  <a:pt x="1191" y="770"/>
                </a:cubicBezTo>
                <a:cubicBezTo>
                  <a:pt x="1190" y="772"/>
                  <a:pt x="1189" y="775"/>
                  <a:pt x="1188" y="778"/>
                </a:cubicBezTo>
                <a:cubicBezTo>
                  <a:pt x="1182" y="782"/>
                  <a:pt x="1179" y="793"/>
                  <a:pt x="1173" y="796"/>
                </a:cubicBezTo>
                <a:cubicBezTo>
                  <a:pt x="1167" y="800"/>
                  <a:pt x="1165" y="812"/>
                  <a:pt x="1159" y="812"/>
                </a:cubicBezTo>
                <a:cubicBezTo>
                  <a:pt x="1155" y="820"/>
                  <a:pt x="1149" y="821"/>
                  <a:pt x="1145" y="828"/>
                </a:cubicBezTo>
                <a:cubicBezTo>
                  <a:pt x="1143" y="840"/>
                  <a:pt x="1134" y="833"/>
                  <a:pt x="1131" y="845"/>
                </a:cubicBezTo>
                <a:cubicBezTo>
                  <a:pt x="1127" y="843"/>
                  <a:pt x="1127" y="852"/>
                  <a:pt x="1123" y="850"/>
                </a:cubicBezTo>
                <a:cubicBezTo>
                  <a:pt x="1120" y="851"/>
                  <a:pt x="1118" y="853"/>
                  <a:pt x="1116" y="857"/>
                </a:cubicBezTo>
                <a:cubicBezTo>
                  <a:pt x="1110" y="858"/>
                  <a:pt x="1107" y="867"/>
                  <a:pt x="1101" y="869"/>
                </a:cubicBezTo>
                <a:cubicBezTo>
                  <a:pt x="1091" y="878"/>
                  <a:pt x="1081" y="885"/>
                  <a:pt x="1072" y="897"/>
                </a:cubicBezTo>
                <a:cubicBezTo>
                  <a:pt x="1048" y="909"/>
                  <a:pt x="1028" y="932"/>
                  <a:pt x="1004" y="942"/>
                </a:cubicBezTo>
                <a:cubicBezTo>
                  <a:pt x="997" y="954"/>
                  <a:pt x="987" y="959"/>
                  <a:pt x="979" y="969"/>
                </a:cubicBezTo>
                <a:cubicBezTo>
                  <a:pt x="970" y="977"/>
                  <a:pt x="963" y="988"/>
                  <a:pt x="952" y="992"/>
                </a:cubicBezTo>
                <a:cubicBezTo>
                  <a:pt x="947" y="985"/>
                  <a:pt x="960" y="979"/>
                  <a:pt x="963" y="975"/>
                </a:cubicBezTo>
                <a:cubicBezTo>
                  <a:pt x="969" y="971"/>
                  <a:pt x="974" y="965"/>
                  <a:pt x="980" y="960"/>
                </a:cubicBezTo>
                <a:cubicBezTo>
                  <a:pt x="982" y="946"/>
                  <a:pt x="992" y="953"/>
                  <a:pt x="995" y="941"/>
                </a:cubicBezTo>
                <a:cubicBezTo>
                  <a:pt x="1001" y="938"/>
                  <a:pt x="1005" y="929"/>
                  <a:pt x="1012" y="930"/>
                </a:cubicBezTo>
                <a:cubicBezTo>
                  <a:pt x="1011" y="925"/>
                  <a:pt x="1013" y="926"/>
                  <a:pt x="1016" y="922"/>
                </a:cubicBezTo>
                <a:cubicBezTo>
                  <a:pt x="1021" y="923"/>
                  <a:pt x="1016" y="917"/>
                  <a:pt x="1021" y="918"/>
                </a:cubicBezTo>
                <a:cubicBezTo>
                  <a:pt x="1027" y="914"/>
                  <a:pt x="1032" y="907"/>
                  <a:pt x="1037" y="904"/>
                </a:cubicBezTo>
                <a:cubicBezTo>
                  <a:pt x="1042" y="897"/>
                  <a:pt x="1049" y="895"/>
                  <a:pt x="1054" y="889"/>
                </a:cubicBezTo>
                <a:cubicBezTo>
                  <a:pt x="1058" y="882"/>
                  <a:pt x="1067" y="885"/>
                  <a:pt x="1070" y="874"/>
                </a:cubicBezTo>
                <a:cubicBezTo>
                  <a:pt x="1078" y="876"/>
                  <a:pt x="1081" y="863"/>
                  <a:pt x="1087" y="859"/>
                </a:cubicBezTo>
                <a:cubicBezTo>
                  <a:pt x="1092" y="855"/>
                  <a:pt x="1097" y="849"/>
                  <a:pt x="1103" y="844"/>
                </a:cubicBezTo>
                <a:cubicBezTo>
                  <a:pt x="1115" y="837"/>
                  <a:pt x="1124" y="823"/>
                  <a:pt x="1137" y="818"/>
                </a:cubicBezTo>
                <a:cubicBezTo>
                  <a:pt x="1158" y="797"/>
                  <a:pt x="1180" y="777"/>
                  <a:pt x="1198" y="747"/>
                </a:cubicBezTo>
                <a:cubicBezTo>
                  <a:pt x="1204" y="751"/>
                  <a:pt x="1194" y="759"/>
                  <a:pt x="1194" y="765"/>
                </a:cubicBezTo>
                <a:close/>
                <a:moveTo>
                  <a:pt x="1017" y="850"/>
                </a:moveTo>
                <a:cubicBezTo>
                  <a:pt x="1022" y="849"/>
                  <a:pt x="1025" y="843"/>
                  <a:pt x="1029" y="839"/>
                </a:cubicBezTo>
                <a:cubicBezTo>
                  <a:pt x="1035" y="830"/>
                  <a:pt x="1044" y="828"/>
                  <a:pt x="1049" y="816"/>
                </a:cubicBezTo>
                <a:cubicBezTo>
                  <a:pt x="1054" y="816"/>
                  <a:pt x="1056" y="809"/>
                  <a:pt x="1060" y="805"/>
                </a:cubicBezTo>
                <a:cubicBezTo>
                  <a:pt x="1064" y="803"/>
                  <a:pt x="1067" y="797"/>
                  <a:pt x="1071" y="795"/>
                </a:cubicBezTo>
                <a:cubicBezTo>
                  <a:pt x="1073" y="786"/>
                  <a:pt x="1081" y="793"/>
                  <a:pt x="1083" y="784"/>
                </a:cubicBezTo>
                <a:cubicBezTo>
                  <a:pt x="1087" y="784"/>
                  <a:pt x="1088" y="774"/>
                  <a:pt x="1093" y="776"/>
                </a:cubicBezTo>
                <a:cubicBezTo>
                  <a:pt x="1092" y="768"/>
                  <a:pt x="1107" y="772"/>
                  <a:pt x="1100" y="766"/>
                </a:cubicBezTo>
                <a:cubicBezTo>
                  <a:pt x="1104" y="762"/>
                  <a:pt x="1110" y="765"/>
                  <a:pt x="1112" y="756"/>
                </a:cubicBezTo>
                <a:cubicBezTo>
                  <a:pt x="1119" y="749"/>
                  <a:pt x="1124" y="737"/>
                  <a:pt x="1133" y="737"/>
                </a:cubicBezTo>
                <a:cubicBezTo>
                  <a:pt x="1145" y="716"/>
                  <a:pt x="1164" y="714"/>
                  <a:pt x="1175" y="693"/>
                </a:cubicBezTo>
                <a:cubicBezTo>
                  <a:pt x="1183" y="689"/>
                  <a:pt x="1191" y="687"/>
                  <a:pt x="1196" y="676"/>
                </a:cubicBezTo>
                <a:cubicBezTo>
                  <a:pt x="1204" y="678"/>
                  <a:pt x="1208" y="667"/>
                  <a:pt x="1215" y="663"/>
                </a:cubicBezTo>
                <a:cubicBezTo>
                  <a:pt x="1224" y="665"/>
                  <a:pt x="1227" y="648"/>
                  <a:pt x="1236" y="650"/>
                </a:cubicBezTo>
                <a:cubicBezTo>
                  <a:pt x="1241" y="641"/>
                  <a:pt x="1249" y="642"/>
                  <a:pt x="1254" y="633"/>
                </a:cubicBezTo>
                <a:cubicBezTo>
                  <a:pt x="1259" y="637"/>
                  <a:pt x="1249" y="646"/>
                  <a:pt x="1248" y="652"/>
                </a:cubicBezTo>
                <a:cubicBezTo>
                  <a:pt x="1242" y="657"/>
                  <a:pt x="1239" y="670"/>
                  <a:pt x="1232" y="674"/>
                </a:cubicBezTo>
                <a:cubicBezTo>
                  <a:pt x="1224" y="684"/>
                  <a:pt x="1213" y="689"/>
                  <a:pt x="1204" y="699"/>
                </a:cubicBezTo>
                <a:cubicBezTo>
                  <a:pt x="1198" y="701"/>
                  <a:pt x="1193" y="705"/>
                  <a:pt x="1189" y="711"/>
                </a:cubicBezTo>
                <a:cubicBezTo>
                  <a:pt x="1183" y="710"/>
                  <a:pt x="1181" y="722"/>
                  <a:pt x="1175" y="721"/>
                </a:cubicBezTo>
                <a:cubicBezTo>
                  <a:pt x="1166" y="731"/>
                  <a:pt x="1156" y="736"/>
                  <a:pt x="1148" y="747"/>
                </a:cubicBezTo>
                <a:cubicBezTo>
                  <a:pt x="1141" y="746"/>
                  <a:pt x="1140" y="758"/>
                  <a:pt x="1134" y="756"/>
                </a:cubicBezTo>
                <a:cubicBezTo>
                  <a:pt x="1130" y="762"/>
                  <a:pt x="1125" y="764"/>
                  <a:pt x="1123" y="773"/>
                </a:cubicBezTo>
                <a:cubicBezTo>
                  <a:pt x="1114" y="769"/>
                  <a:pt x="1111" y="778"/>
                  <a:pt x="1107" y="786"/>
                </a:cubicBezTo>
                <a:cubicBezTo>
                  <a:pt x="1100" y="781"/>
                  <a:pt x="1098" y="792"/>
                  <a:pt x="1093" y="795"/>
                </a:cubicBezTo>
                <a:cubicBezTo>
                  <a:pt x="1081" y="794"/>
                  <a:pt x="1077" y="815"/>
                  <a:pt x="1066" y="814"/>
                </a:cubicBezTo>
                <a:cubicBezTo>
                  <a:pt x="1064" y="827"/>
                  <a:pt x="1055" y="822"/>
                  <a:pt x="1052" y="830"/>
                </a:cubicBezTo>
                <a:cubicBezTo>
                  <a:pt x="1048" y="835"/>
                  <a:pt x="1042" y="836"/>
                  <a:pt x="1038" y="840"/>
                </a:cubicBezTo>
                <a:cubicBezTo>
                  <a:pt x="1029" y="847"/>
                  <a:pt x="1020" y="854"/>
                  <a:pt x="1011" y="863"/>
                </a:cubicBezTo>
                <a:cubicBezTo>
                  <a:pt x="1005" y="857"/>
                  <a:pt x="1017" y="855"/>
                  <a:pt x="1017" y="850"/>
                </a:cubicBezTo>
                <a:close/>
                <a:moveTo>
                  <a:pt x="964" y="911"/>
                </a:moveTo>
                <a:cubicBezTo>
                  <a:pt x="967" y="905"/>
                  <a:pt x="972" y="903"/>
                  <a:pt x="975" y="894"/>
                </a:cubicBezTo>
                <a:cubicBezTo>
                  <a:pt x="982" y="896"/>
                  <a:pt x="983" y="882"/>
                  <a:pt x="990" y="882"/>
                </a:cubicBezTo>
                <a:cubicBezTo>
                  <a:pt x="992" y="872"/>
                  <a:pt x="999" y="873"/>
                  <a:pt x="1001" y="865"/>
                </a:cubicBezTo>
                <a:cubicBezTo>
                  <a:pt x="1013" y="869"/>
                  <a:pt x="996" y="876"/>
                  <a:pt x="994" y="880"/>
                </a:cubicBezTo>
                <a:cubicBezTo>
                  <a:pt x="991" y="889"/>
                  <a:pt x="984" y="889"/>
                  <a:pt x="982" y="900"/>
                </a:cubicBezTo>
                <a:cubicBezTo>
                  <a:pt x="970" y="902"/>
                  <a:pt x="966" y="920"/>
                  <a:pt x="957" y="927"/>
                </a:cubicBezTo>
                <a:cubicBezTo>
                  <a:pt x="950" y="921"/>
                  <a:pt x="962" y="916"/>
                  <a:pt x="964" y="911"/>
                </a:cubicBezTo>
                <a:close/>
                <a:moveTo>
                  <a:pt x="937" y="976"/>
                </a:moveTo>
                <a:cubicBezTo>
                  <a:pt x="942" y="962"/>
                  <a:pt x="950" y="959"/>
                  <a:pt x="955" y="945"/>
                </a:cubicBezTo>
                <a:cubicBezTo>
                  <a:pt x="986" y="914"/>
                  <a:pt x="990" y="909"/>
                  <a:pt x="993" y="902"/>
                </a:cubicBezTo>
                <a:cubicBezTo>
                  <a:pt x="1021" y="867"/>
                  <a:pt x="1029" y="873"/>
                  <a:pt x="1031" y="862"/>
                </a:cubicBezTo>
                <a:cubicBezTo>
                  <a:pt x="1090" y="817"/>
                  <a:pt x="1091" y="805"/>
                  <a:pt x="1098" y="807"/>
                </a:cubicBezTo>
                <a:cubicBezTo>
                  <a:pt x="1145" y="768"/>
                  <a:pt x="1151" y="756"/>
                  <a:pt x="1161" y="753"/>
                </a:cubicBezTo>
                <a:cubicBezTo>
                  <a:pt x="1216" y="716"/>
                  <a:pt x="1201" y="720"/>
                  <a:pt x="1199" y="732"/>
                </a:cubicBezTo>
                <a:cubicBezTo>
                  <a:pt x="1172" y="765"/>
                  <a:pt x="1160" y="775"/>
                  <a:pt x="1150" y="789"/>
                </a:cubicBezTo>
                <a:cubicBezTo>
                  <a:pt x="1106" y="828"/>
                  <a:pt x="1092" y="833"/>
                  <a:pt x="1082" y="847"/>
                </a:cubicBezTo>
                <a:cubicBezTo>
                  <a:pt x="1035" y="879"/>
                  <a:pt x="1028" y="902"/>
                  <a:pt x="1014" y="906"/>
                </a:cubicBezTo>
                <a:cubicBezTo>
                  <a:pt x="978" y="947"/>
                  <a:pt x="968" y="943"/>
                  <a:pt x="965" y="957"/>
                </a:cubicBezTo>
                <a:cubicBezTo>
                  <a:pt x="937" y="979"/>
                  <a:pt x="927" y="997"/>
                  <a:pt x="922" y="1003"/>
                </a:cubicBezTo>
                <a:close/>
                <a:moveTo>
                  <a:pt x="919" y="961"/>
                </a:moveTo>
                <a:cubicBezTo>
                  <a:pt x="921" y="962"/>
                  <a:pt x="924" y="963"/>
                  <a:pt x="927" y="964"/>
                </a:cubicBezTo>
                <a:cubicBezTo>
                  <a:pt x="925" y="968"/>
                  <a:pt x="923" y="971"/>
                  <a:pt x="922" y="975"/>
                </a:cubicBezTo>
                <a:cubicBezTo>
                  <a:pt x="915" y="973"/>
                  <a:pt x="918" y="966"/>
                  <a:pt x="919" y="961"/>
                </a:cubicBezTo>
                <a:close/>
                <a:moveTo>
                  <a:pt x="841" y="587"/>
                </a:moveTo>
                <a:cubicBezTo>
                  <a:pt x="846" y="580"/>
                  <a:pt x="843" y="593"/>
                  <a:pt x="848" y="593"/>
                </a:cubicBezTo>
                <a:cubicBezTo>
                  <a:pt x="847" y="597"/>
                  <a:pt x="851" y="600"/>
                  <a:pt x="849" y="604"/>
                </a:cubicBezTo>
                <a:cubicBezTo>
                  <a:pt x="849" y="612"/>
                  <a:pt x="856" y="617"/>
                  <a:pt x="852" y="627"/>
                </a:cubicBezTo>
                <a:cubicBezTo>
                  <a:pt x="858" y="639"/>
                  <a:pt x="862" y="651"/>
                  <a:pt x="867" y="663"/>
                </a:cubicBezTo>
                <a:cubicBezTo>
                  <a:pt x="868" y="670"/>
                  <a:pt x="870" y="676"/>
                  <a:pt x="874" y="682"/>
                </a:cubicBezTo>
                <a:cubicBezTo>
                  <a:pt x="873" y="689"/>
                  <a:pt x="877" y="694"/>
                  <a:pt x="879" y="700"/>
                </a:cubicBezTo>
                <a:cubicBezTo>
                  <a:pt x="884" y="705"/>
                  <a:pt x="883" y="713"/>
                  <a:pt x="886" y="719"/>
                </a:cubicBezTo>
                <a:cubicBezTo>
                  <a:pt x="888" y="725"/>
                  <a:pt x="890" y="731"/>
                  <a:pt x="890" y="737"/>
                </a:cubicBezTo>
                <a:cubicBezTo>
                  <a:pt x="896" y="749"/>
                  <a:pt x="896" y="762"/>
                  <a:pt x="903" y="772"/>
                </a:cubicBezTo>
                <a:cubicBezTo>
                  <a:pt x="901" y="790"/>
                  <a:pt x="910" y="804"/>
                  <a:pt x="909" y="822"/>
                </a:cubicBezTo>
                <a:cubicBezTo>
                  <a:pt x="912" y="826"/>
                  <a:pt x="913" y="829"/>
                  <a:pt x="913" y="834"/>
                </a:cubicBezTo>
                <a:cubicBezTo>
                  <a:pt x="906" y="841"/>
                  <a:pt x="921" y="840"/>
                  <a:pt x="914" y="847"/>
                </a:cubicBezTo>
                <a:cubicBezTo>
                  <a:pt x="921" y="852"/>
                  <a:pt x="911" y="864"/>
                  <a:pt x="920" y="869"/>
                </a:cubicBezTo>
                <a:cubicBezTo>
                  <a:pt x="918" y="872"/>
                  <a:pt x="916" y="876"/>
                  <a:pt x="919" y="878"/>
                </a:cubicBezTo>
                <a:cubicBezTo>
                  <a:pt x="916" y="879"/>
                  <a:pt x="913" y="881"/>
                  <a:pt x="916" y="883"/>
                </a:cubicBezTo>
                <a:cubicBezTo>
                  <a:pt x="918" y="888"/>
                  <a:pt x="915" y="894"/>
                  <a:pt x="912" y="900"/>
                </a:cubicBezTo>
                <a:cubicBezTo>
                  <a:pt x="904" y="894"/>
                  <a:pt x="909" y="884"/>
                  <a:pt x="903" y="877"/>
                </a:cubicBezTo>
                <a:cubicBezTo>
                  <a:pt x="905" y="867"/>
                  <a:pt x="899" y="861"/>
                  <a:pt x="902" y="851"/>
                </a:cubicBezTo>
                <a:cubicBezTo>
                  <a:pt x="900" y="845"/>
                  <a:pt x="896" y="840"/>
                  <a:pt x="898" y="833"/>
                </a:cubicBezTo>
                <a:cubicBezTo>
                  <a:pt x="895" y="828"/>
                  <a:pt x="893" y="823"/>
                  <a:pt x="892" y="818"/>
                </a:cubicBezTo>
                <a:cubicBezTo>
                  <a:pt x="887" y="808"/>
                  <a:pt x="887" y="796"/>
                  <a:pt x="884" y="786"/>
                </a:cubicBezTo>
                <a:cubicBezTo>
                  <a:pt x="880" y="775"/>
                  <a:pt x="877" y="763"/>
                  <a:pt x="874" y="752"/>
                </a:cubicBezTo>
                <a:cubicBezTo>
                  <a:pt x="870" y="742"/>
                  <a:pt x="867" y="732"/>
                  <a:pt x="866" y="720"/>
                </a:cubicBezTo>
                <a:cubicBezTo>
                  <a:pt x="866" y="717"/>
                  <a:pt x="862" y="714"/>
                  <a:pt x="865" y="710"/>
                </a:cubicBezTo>
                <a:cubicBezTo>
                  <a:pt x="862" y="708"/>
                  <a:pt x="865" y="704"/>
                  <a:pt x="862" y="702"/>
                </a:cubicBezTo>
                <a:cubicBezTo>
                  <a:pt x="864" y="695"/>
                  <a:pt x="855" y="693"/>
                  <a:pt x="860" y="685"/>
                </a:cubicBezTo>
                <a:cubicBezTo>
                  <a:pt x="855" y="675"/>
                  <a:pt x="855" y="664"/>
                  <a:pt x="852" y="653"/>
                </a:cubicBezTo>
                <a:cubicBezTo>
                  <a:pt x="853" y="641"/>
                  <a:pt x="847" y="632"/>
                  <a:pt x="849" y="619"/>
                </a:cubicBezTo>
                <a:cubicBezTo>
                  <a:pt x="842" y="610"/>
                  <a:pt x="848" y="596"/>
                  <a:pt x="841" y="587"/>
                </a:cubicBezTo>
                <a:close/>
                <a:moveTo>
                  <a:pt x="881" y="931"/>
                </a:moveTo>
                <a:cubicBezTo>
                  <a:pt x="877" y="917"/>
                  <a:pt x="876" y="902"/>
                  <a:pt x="868" y="890"/>
                </a:cubicBezTo>
                <a:cubicBezTo>
                  <a:pt x="874" y="880"/>
                  <a:pt x="861" y="877"/>
                  <a:pt x="866" y="867"/>
                </a:cubicBezTo>
                <a:cubicBezTo>
                  <a:pt x="859" y="862"/>
                  <a:pt x="865" y="852"/>
                  <a:pt x="859" y="847"/>
                </a:cubicBezTo>
                <a:cubicBezTo>
                  <a:pt x="862" y="830"/>
                  <a:pt x="851" y="818"/>
                  <a:pt x="851" y="802"/>
                </a:cubicBezTo>
                <a:cubicBezTo>
                  <a:pt x="853" y="793"/>
                  <a:pt x="844" y="789"/>
                  <a:pt x="849" y="779"/>
                </a:cubicBezTo>
                <a:cubicBezTo>
                  <a:pt x="845" y="773"/>
                  <a:pt x="844" y="766"/>
                  <a:pt x="846" y="758"/>
                </a:cubicBezTo>
                <a:cubicBezTo>
                  <a:pt x="842" y="745"/>
                  <a:pt x="841" y="729"/>
                  <a:pt x="840" y="714"/>
                </a:cubicBezTo>
                <a:cubicBezTo>
                  <a:pt x="846" y="704"/>
                  <a:pt x="835" y="700"/>
                  <a:pt x="842" y="690"/>
                </a:cubicBezTo>
                <a:cubicBezTo>
                  <a:pt x="837" y="684"/>
                  <a:pt x="843" y="675"/>
                  <a:pt x="839" y="669"/>
                </a:cubicBezTo>
                <a:cubicBezTo>
                  <a:pt x="840" y="666"/>
                  <a:pt x="841" y="664"/>
                  <a:pt x="842" y="661"/>
                </a:cubicBezTo>
                <a:cubicBezTo>
                  <a:pt x="848" y="673"/>
                  <a:pt x="848" y="687"/>
                  <a:pt x="850" y="700"/>
                </a:cubicBezTo>
                <a:cubicBezTo>
                  <a:pt x="852" y="713"/>
                  <a:pt x="855" y="726"/>
                  <a:pt x="858" y="738"/>
                </a:cubicBezTo>
                <a:cubicBezTo>
                  <a:pt x="856" y="746"/>
                  <a:pt x="861" y="752"/>
                  <a:pt x="861" y="759"/>
                </a:cubicBezTo>
                <a:cubicBezTo>
                  <a:pt x="864" y="762"/>
                  <a:pt x="865" y="765"/>
                  <a:pt x="863" y="769"/>
                </a:cubicBezTo>
                <a:cubicBezTo>
                  <a:pt x="868" y="770"/>
                  <a:pt x="867" y="774"/>
                  <a:pt x="866" y="777"/>
                </a:cubicBezTo>
                <a:cubicBezTo>
                  <a:pt x="875" y="780"/>
                  <a:pt x="867" y="790"/>
                  <a:pt x="874" y="794"/>
                </a:cubicBezTo>
                <a:cubicBezTo>
                  <a:pt x="870" y="799"/>
                  <a:pt x="877" y="800"/>
                  <a:pt x="876" y="804"/>
                </a:cubicBezTo>
                <a:cubicBezTo>
                  <a:pt x="876" y="807"/>
                  <a:pt x="877" y="810"/>
                  <a:pt x="875" y="813"/>
                </a:cubicBezTo>
                <a:cubicBezTo>
                  <a:pt x="877" y="820"/>
                  <a:pt x="883" y="825"/>
                  <a:pt x="882" y="832"/>
                </a:cubicBezTo>
                <a:cubicBezTo>
                  <a:pt x="886" y="837"/>
                  <a:pt x="881" y="846"/>
                  <a:pt x="890" y="849"/>
                </a:cubicBezTo>
                <a:cubicBezTo>
                  <a:pt x="886" y="865"/>
                  <a:pt x="893" y="877"/>
                  <a:pt x="893" y="892"/>
                </a:cubicBezTo>
                <a:cubicBezTo>
                  <a:pt x="900" y="903"/>
                  <a:pt x="895" y="918"/>
                  <a:pt x="901" y="930"/>
                </a:cubicBezTo>
                <a:cubicBezTo>
                  <a:pt x="897" y="946"/>
                  <a:pt x="907" y="956"/>
                  <a:pt x="905" y="970"/>
                </a:cubicBezTo>
                <a:cubicBezTo>
                  <a:pt x="904" y="985"/>
                  <a:pt x="901" y="999"/>
                  <a:pt x="905" y="1012"/>
                </a:cubicBezTo>
                <a:cubicBezTo>
                  <a:pt x="902" y="1018"/>
                  <a:pt x="896" y="1008"/>
                  <a:pt x="898" y="1006"/>
                </a:cubicBezTo>
                <a:cubicBezTo>
                  <a:pt x="896" y="1003"/>
                  <a:pt x="894" y="1000"/>
                  <a:pt x="897" y="995"/>
                </a:cubicBezTo>
                <a:cubicBezTo>
                  <a:pt x="892" y="989"/>
                  <a:pt x="893" y="981"/>
                  <a:pt x="891" y="973"/>
                </a:cubicBezTo>
                <a:cubicBezTo>
                  <a:pt x="890" y="958"/>
                  <a:pt x="882" y="946"/>
                  <a:pt x="881" y="931"/>
                </a:cubicBezTo>
                <a:close/>
                <a:moveTo>
                  <a:pt x="3511" y="22"/>
                </a:moveTo>
                <a:cubicBezTo>
                  <a:pt x="3510" y="27"/>
                  <a:pt x="3507" y="34"/>
                  <a:pt x="3510" y="38"/>
                </a:cubicBezTo>
                <a:cubicBezTo>
                  <a:pt x="3508" y="43"/>
                  <a:pt x="3508" y="47"/>
                  <a:pt x="3511" y="51"/>
                </a:cubicBezTo>
                <a:cubicBezTo>
                  <a:pt x="3510" y="56"/>
                  <a:pt x="3508" y="62"/>
                  <a:pt x="3510" y="66"/>
                </a:cubicBezTo>
                <a:cubicBezTo>
                  <a:pt x="3517" y="55"/>
                  <a:pt x="3511" y="48"/>
                  <a:pt x="3517" y="37"/>
                </a:cubicBezTo>
                <a:cubicBezTo>
                  <a:pt x="3513" y="30"/>
                  <a:pt x="3519" y="19"/>
                  <a:pt x="3515" y="11"/>
                </a:cubicBezTo>
                <a:cubicBezTo>
                  <a:pt x="3517" y="8"/>
                  <a:pt x="3517" y="4"/>
                  <a:pt x="3517" y="1"/>
                </a:cubicBezTo>
                <a:cubicBezTo>
                  <a:pt x="3508" y="1"/>
                  <a:pt x="3508" y="1"/>
                  <a:pt x="3508" y="1"/>
                </a:cubicBezTo>
                <a:cubicBezTo>
                  <a:pt x="3508" y="4"/>
                  <a:pt x="3509" y="6"/>
                  <a:pt x="3510" y="9"/>
                </a:cubicBezTo>
                <a:cubicBezTo>
                  <a:pt x="3508" y="14"/>
                  <a:pt x="3508" y="19"/>
                  <a:pt x="3511" y="22"/>
                </a:cubicBezTo>
                <a:close/>
                <a:moveTo>
                  <a:pt x="3281" y="65"/>
                </a:moveTo>
                <a:cubicBezTo>
                  <a:pt x="3285" y="66"/>
                  <a:pt x="3283" y="60"/>
                  <a:pt x="3280" y="58"/>
                </a:cubicBezTo>
                <a:cubicBezTo>
                  <a:pt x="3286" y="52"/>
                  <a:pt x="3279" y="50"/>
                  <a:pt x="3283" y="44"/>
                </a:cubicBezTo>
                <a:cubicBezTo>
                  <a:pt x="3279" y="37"/>
                  <a:pt x="3284" y="26"/>
                  <a:pt x="3282" y="18"/>
                </a:cubicBezTo>
                <a:cubicBezTo>
                  <a:pt x="3283" y="12"/>
                  <a:pt x="3285" y="6"/>
                  <a:pt x="3286" y="1"/>
                </a:cubicBezTo>
                <a:cubicBezTo>
                  <a:pt x="3281" y="1"/>
                  <a:pt x="3281" y="1"/>
                  <a:pt x="3281" y="1"/>
                </a:cubicBezTo>
                <a:cubicBezTo>
                  <a:pt x="3279" y="7"/>
                  <a:pt x="3278" y="13"/>
                  <a:pt x="3274" y="21"/>
                </a:cubicBezTo>
                <a:cubicBezTo>
                  <a:pt x="3278" y="27"/>
                  <a:pt x="3275" y="35"/>
                  <a:pt x="3274" y="43"/>
                </a:cubicBezTo>
                <a:cubicBezTo>
                  <a:pt x="3281" y="48"/>
                  <a:pt x="3268" y="61"/>
                  <a:pt x="3281" y="65"/>
                </a:cubicBezTo>
                <a:close/>
                <a:moveTo>
                  <a:pt x="3468" y="92"/>
                </a:moveTo>
                <a:cubicBezTo>
                  <a:pt x="3470" y="79"/>
                  <a:pt x="3469" y="72"/>
                  <a:pt x="3478" y="62"/>
                </a:cubicBezTo>
                <a:cubicBezTo>
                  <a:pt x="3473" y="59"/>
                  <a:pt x="3480" y="52"/>
                  <a:pt x="3477" y="49"/>
                </a:cubicBezTo>
                <a:cubicBezTo>
                  <a:pt x="3481" y="43"/>
                  <a:pt x="3475" y="41"/>
                  <a:pt x="3480" y="34"/>
                </a:cubicBezTo>
                <a:cubicBezTo>
                  <a:pt x="3475" y="32"/>
                  <a:pt x="3482" y="24"/>
                  <a:pt x="3479" y="21"/>
                </a:cubicBezTo>
                <a:cubicBezTo>
                  <a:pt x="3483" y="15"/>
                  <a:pt x="3477" y="13"/>
                  <a:pt x="3483" y="7"/>
                </a:cubicBezTo>
                <a:cubicBezTo>
                  <a:pt x="3482" y="5"/>
                  <a:pt x="3481" y="3"/>
                  <a:pt x="3481" y="1"/>
                </a:cubicBezTo>
                <a:cubicBezTo>
                  <a:pt x="3473" y="1"/>
                  <a:pt x="3473" y="1"/>
                  <a:pt x="3473" y="1"/>
                </a:cubicBezTo>
                <a:cubicBezTo>
                  <a:pt x="3474" y="7"/>
                  <a:pt x="3470" y="16"/>
                  <a:pt x="3473" y="22"/>
                </a:cubicBezTo>
                <a:cubicBezTo>
                  <a:pt x="3470" y="32"/>
                  <a:pt x="3474" y="40"/>
                  <a:pt x="3473" y="50"/>
                </a:cubicBezTo>
                <a:cubicBezTo>
                  <a:pt x="3469" y="58"/>
                  <a:pt x="3473" y="63"/>
                  <a:pt x="3467" y="73"/>
                </a:cubicBezTo>
                <a:cubicBezTo>
                  <a:pt x="3470" y="78"/>
                  <a:pt x="3460" y="89"/>
                  <a:pt x="3468" y="92"/>
                </a:cubicBezTo>
                <a:close/>
                <a:moveTo>
                  <a:pt x="3356" y="94"/>
                </a:moveTo>
                <a:cubicBezTo>
                  <a:pt x="3354" y="99"/>
                  <a:pt x="3354" y="104"/>
                  <a:pt x="3357" y="107"/>
                </a:cubicBezTo>
                <a:cubicBezTo>
                  <a:pt x="3357" y="109"/>
                  <a:pt x="3355" y="112"/>
                  <a:pt x="3357" y="114"/>
                </a:cubicBezTo>
                <a:cubicBezTo>
                  <a:pt x="3359" y="114"/>
                  <a:pt x="3361" y="113"/>
                  <a:pt x="3358" y="111"/>
                </a:cubicBezTo>
                <a:cubicBezTo>
                  <a:pt x="3362" y="90"/>
                  <a:pt x="3362" y="70"/>
                  <a:pt x="3363" y="50"/>
                </a:cubicBezTo>
                <a:cubicBezTo>
                  <a:pt x="3369" y="42"/>
                  <a:pt x="3362" y="40"/>
                  <a:pt x="3363" y="34"/>
                </a:cubicBezTo>
                <a:cubicBezTo>
                  <a:pt x="3359" y="31"/>
                  <a:pt x="3369" y="22"/>
                  <a:pt x="3364" y="19"/>
                </a:cubicBezTo>
                <a:cubicBezTo>
                  <a:pt x="3365" y="12"/>
                  <a:pt x="3366" y="6"/>
                  <a:pt x="3365" y="1"/>
                </a:cubicBezTo>
                <a:cubicBezTo>
                  <a:pt x="3358" y="1"/>
                  <a:pt x="3358" y="1"/>
                  <a:pt x="3358" y="1"/>
                </a:cubicBezTo>
                <a:cubicBezTo>
                  <a:pt x="3358" y="2"/>
                  <a:pt x="3358" y="4"/>
                  <a:pt x="3357" y="6"/>
                </a:cubicBezTo>
                <a:cubicBezTo>
                  <a:pt x="3360" y="9"/>
                  <a:pt x="3353" y="16"/>
                  <a:pt x="3357" y="19"/>
                </a:cubicBezTo>
                <a:cubicBezTo>
                  <a:pt x="3353" y="37"/>
                  <a:pt x="3358" y="53"/>
                  <a:pt x="3354" y="71"/>
                </a:cubicBezTo>
                <a:cubicBezTo>
                  <a:pt x="3357" y="78"/>
                  <a:pt x="3352" y="88"/>
                  <a:pt x="3356" y="94"/>
                </a:cubicBezTo>
                <a:close/>
                <a:moveTo>
                  <a:pt x="3438" y="168"/>
                </a:moveTo>
                <a:cubicBezTo>
                  <a:pt x="3445" y="146"/>
                  <a:pt x="3445" y="127"/>
                  <a:pt x="3449" y="106"/>
                </a:cubicBezTo>
                <a:cubicBezTo>
                  <a:pt x="3444" y="103"/>
                  <a:pt x="3451" y="96"/>
                  <a:pt x="3448" y="93"/>
                </a:cubicBezTo>
                <a:cubicBezTo>
                  <a:pt x="3440" y="91"/>
                  <a:pt x="3457" y="79"/>
                  <a:pt x="3449" y="77"/>
                </a:cubicBezTo>
                <a:cubicBezTo>
                  <a:pt x="3451" y="67"/>
                  <a:pt x="3449" y="58"/>
                  <a:pt x="3452" y="47"/>
                </a:cubicBezTo>
                <a:cubicBezTo>
                  <a:pt x="3451" y="32"/>
                  <a:pt x="3451" y="17"/>
                  <a:pt x="3451" y="1"/>
                </a:cubicBezTo>
                <a:cubicBezTo>
                  <a:pt x="3442" y="1"/>
                  <a:pt x="3442" y="1"/>
                  <a:pt x="3442" y="1"/>
                </a:cubicBezTo>
                <a:cubicBezTo>
                  <a:pt x="3440" y="14"/>
                  <a:pt x="3446" y="24"/>
                  <a:pt x="3440" y="39"/>
                </a:cubicBezTo>
                <a:cubicBezTo>
                  <a:pt x="3443" y="44"/>
                  <a:pt x="3439" y="53"/>
                  <a:pt x="3441" y="58"/>
                </a:cubicBezTo>
                <a:cubicBezTo>
                  <a:pt x="3442" y="66"/>
                  <a:pt x="3440" y="74"/>
                  <a:pt x="3441" y="80"/>
                </a:cubicBezTo>
                <a:cubicBezTo>
                  <a:pt x="3440" y="95"/>
                  <a:pt x="3439" y="109"/>
                  <a:pt x="3438" y="123"/>
                </a:cubicBezTo>
                <a:cubicBezTo>
                  <a:pt x="3441" y="130"/>
                  <a:pt x="3433" y="140"/>
                  <a:pt x="3438" y="146"/>
                </a:cubicBezTo>
                <a:cubicBezTo>
                  <a:pt x="3441" y="152"/>
                  <a:pt x="3428" y="164"/>
                  <a:pt x="3438" y="168"/>
                </a:cubicBezTo>
                <a:close/>
                <a:moveTo>
                  <a:pt x="3415" y="170"/>
                </a:moveTo>
                <a:cubicBezTo>
                  <a:pt x="3410" y="160"/>
                  <a:pt x="3425" y="143"/>
                  <a:pt x="3418" y="134"/>
                </a:cubicBezTo>
                <a:cubicBezTo>
                  <a:pt x="3427" y="119"/>
                  <a:pt x="3423" y="108"/>
                  <a:pt x="3425" y="96"/>
                </a:cubicBezTo>
                <a:cubicBezTo>
                  <a:pt x="3429" y="88"/>
                  <a:pt x="3424" y="87"/>
                  <a:pt x="3424" y="83"/>
                </a:cubicBezTo>
                <a:cubicBezTo>
                  <a:pt x="3425" y="81"/>
                  <a:pt x="3427" y="79"/>
                  <a:pt x="3427" y="77"/>
                </a:cubicBezTo>
                <a:cubicBezTo>
                  <a:pt x="3427" y="72"/>
                  <a:pt x="3424" y="65"/>
                  <a:pt x="3428" y="59"/>
                </a:cubicBezTo>
                <a:cubicBezTo>
                  <a:pt x="3422" y="56"/>
                  <a:pt x="3431" y="46"/>
                  <a:pt x="3426" y="42"/>
                </a:cubicBezTo>
                <a:cubicBezTo>
                  <a:pt x="3426" y="36"/>
                  <a:pt x="3425" y="29"/>
                  <a:pt x="3425" y="23"/>
                </a:cubicBezTo>
                <a:cubicBezTo>
                  <a:pt x="3427" y="15"/>
                  <a:pt x="3428" y="8"/>
                  <a:pt x="3428" y="1"/>
                </a:cubicBezTo>
                <a:cubicBezTo>
                  <a:pt x="3418" y="1"/>
                  <a:pt x="3418" y="1"/>
                  <a:pt x="3418" y="1"/>
                </a:cubicBezTo>
                <a:cubicBezTo>
                  <a:pt x="3419" y="25"/>
                  <a:pt x="3418" y="50"/>
                  <a:pt x="3419" y="74"/>
                </a:cubicBezTo>
                <a:cubicBezTo>
                  <a:pt x="3418" y="90"/>
                  <a:pt x="3415" y="108"/>
                  <a:pt x="3416" y="123"/>
                </a:cubicBezTo>
                <a:cubicBezTo>
                  <a:pt x="3414" y="128"/>
                  <a:pt x="3413" y="132"/>
                  <a:pt x="3414" y="135"/>
                </a:cubicBezTo>
                <a:cubicBezTo>
                  <a:pt x="3422" y="136"/>
                  <a:pt x="3407" y="147"/>
                  <a:pt x="3415" y="148"/>
                </a:cubicBezTo>
                <a:cubicBezTo>
                  <a:pt x="3413" y="153"/>
                  <a:pt x="3410" y="159"/>
                  <a:pt x="3408" y="164"/>
                </a:cubicBezTo>
                <a:cubicBezTo>
                  <a:pt x="3411" y="165"/>
                  <a:pt x="3409" y="178"/>
                  <a:pt x="3415" y="170"/>
                </a:cubicBezTo>
                <a:close/>
                <a:moveTo>
                  <a:pt x="31" y="1478"/>
                </a:moveTo>
                <a:cubicBezTo>
                  <a:pt x="37" y="1485"/>
                  <a:pt x="49" y="1485"/>
                  <a:pt x="51" y="1495"/>
                </a:cubicBezTo>
                <a:cubicBezTo>
                  <a:pt x="63" y="1496"/>
                  <a:pt x="64" y="1508"/>
                  <a:pt x="75" y="1509"/>
                </a:cubicBezTo>
                <a:cubicBezTo>
                  <a:pt x="83" y="1513"/>
                  <a:pt x="88" y="1522"/>
                  <a:pt x="99" y="1523"/>
                </a:cubicBezTo>
                <a:cubicBezTo>
                  <a:pt x="105" y="1528"/>
                  <a:pt x="113" y="1531"/>
                  <a:pt x="119" y="1537"/>
                </a:cubicBezTo>
                <a:cubicBezTo>
                  <a:pt x="130" y="1539"/>
                  <a:pt x="134" y="1547"/>
                  <a:pt x="146" y="1548"/>
                </a:cubicBezTo>
                <a:cubicBezTo>
                  <a:pt x="146" y="1553"/>
                  <a:pt x="155" y="1549"/>
                  <a:pt x="157" y="1553"/>
                </a:cubicBezTo>
                <a:cubicBezTo>
                  <a:pt x="161" y="1556"/>
                  <a:pt x="168" y="1556"/>
                  <a:pt x="172" y="1559"/>
                </a:cubicBezTo>
                <a:cubicBezTo>
                  <a:pt x="174" y="1563"/>
                  <a:pt x="183" y="1559"/>
                  <a:pt x="184" y="1564"/>
                </a:cubicBezTo>
                <a:cubicBezTo>
                  <a:pt x="189" y="1562"/>
                  <a:pt x="196" y="1572"/>
                  <a:pt x="198" y="1564"/>
                </a:cubicBezTo>
                <a:cubicBezTo>
                  <a:pt x="190" y="1563"/>
                  <a:pt x="186" y="1557"/>
                  <a:pt x="178" y="1556"/>
                </a:cubicBezTo>
                <a:cubicBezTo>
                  <a:pt x="169" y="1553"/>
                  <a:pt x="166" y="1547"/>
                  <a:pt x="154" y="1548"/>
                </a:cubicBezTo>
                <a:cubicBezTo>
                  <a:pt x="152" y="1540"/>
                  <a:pt x="139" y="1542"/>
                  <a:pt x="134" y="1537"/>
                </a:cubicBezTo>
                <a:cubicBezTo>
                  <a:pt x="124" y="1535"/>
                  <a:pt x="123" y="1526"/>
                  <a:pt x="113" y="1525"/>
                </a:cubicBezTo>
                <a:cubicBezTo>
                  <a:pt x="102" y="1516"/>
                  <a:pt x="88" y="1510"/>
                  <a:pt x="78" y="1500"/>
                </a:cubicBezTo>
                <a:cubicBezTo>
                  <a:pt x="72" y="1496"/>
                  <a:pt x="63" y="1494"/>
                  <a:pt x="60" y="1486"/>
                </a:cubicBezTo>
                <a:cubicBezTo>
                  <a:pt x="54" y="1481"/>
                  <a:pt x="46" y="1479"/>
                  <a:pt x="42" y="1472"/>
                </a:cubicBezTo>
                <a:cubicBezTo>
                  <a:pt x="28" y="1467"/>
                  <a:pt x="20" y="1454"/>
                  <a:pt x="7" y="1447"/>
                </a:cubicBezTo>
                <a:cubicBezTo>
                  <a:pt x="5" y="1444"/>
                  <a:pt x="3" y="1443"/>
                  <a:pt x="0" y="1441"/>
                </a:cubicBezTo>
                <a:cubicBezTo>
                  <a:pt x="0" y="1453"/>
                  <a:pt x="0" y="1453"/>
                  <a:pt x="0" y="1453"/>
                </a:cubicBezTo>
                <a:cubicBezTo>
                  <a:pt x="4" y="1456"/>
                  <a:pt x="8" y="1459"/>
                  <a:pt x="13" y="1461"/>
                </a:cubicBezTo>
                <a:cubicBezTo>
                  <a:pt x="17" y="1469"/>
                  <a:pt x="28" y="1469"/>
                  <a:pt x="31" y="1478"/>
                </a:cubicBezTo>
                <a:close/>
                <a:moveTo>
                  <a:pt x="3820" y="1776"/>
                </a:moveTo>
                <a:cubicBezTo>
                  <a:pt x="3815" y="1776"/>
                  <a:pt x="3808" y="1779"/>
                  <a:pt x="3803" y="1776"/>
                </a:cubicBezTo>
                <a:cubicBezTo>
                  <a:pt x="3783" y="1778"/>
                  <a:pt x="3779" y="1779"/>
                  <a:pt x="3776" y="1776"/>
                </a:cubicBezTo>
                <a:cubicBezTo>
                  <a:pt x="3722" y="1774"/>
                  <a:pt x="3706" y="1769"/>
                  <a:pt x="3689" y="1769"/>
                </a:cubicBezTo>
                <a:cubicBezTo>
                  <a:pt x="3650" y="1765"/>
                  <a:pt x="3646" y="1766"/>
                  <a:pt x="3642" y="1764"/>
                </a:cubicBezTo>
                <a:cubicBezTo>
                  <a:pt x="3610" y="1757"/>
                  <a:pt x="3602" y="1755"/>
                  <a:pt x="3595" y="1749"/>
                </a:cubicBezTo>
                <a:cubicBezTo>
                  <a:pt x="3566" y="1746"/>
                  <a:pt x="3562" y="1745"/>
                  <a:pt x="3558" y="1744"/>
                </a:cubicBezTo>
                <a:cubicBezTo>
                  <a:pt x="3530" y="1738"/>
                  <a:pt x="3526" y="1737"/>
                  <a:pt x="3522" y="1736"/>
                </a:cubicBezTo>
                <a:cubicBezTo>
                  <a:pt x="3481" y="1724"/>
                  <a:pt x="3475" y="1732"/>
                  <a:pt x="3472" y="1726"/>
                </a:cubicBezTo>
                <a:cubicBezTo>
                  <a:pt x="3453" y="1721"/>
                  <a:pt x="3450" y="1717"/>
                  <a:pt x="3446" y="1722"/>
                </a:cubicBezTo>
                <a:cubicBezTo>
                  <a:pt x="3412" y="1719"/>
                  <a:pt x="3406" y="1706"/>
                  <a:pt x="3395" y="1712"/>
                </a:cubicBezTo>
                <a:cubicBezTo>
                  <a:pt x="3337" y="1710"/>
                  <a:pt x="3330" y="1702"/>
                  <a:pt x="3321" y="1707"/>
                </a:cubicBezTo>
                <a:cubicBezTo>
                  <a:pt x="3287" y="1700"/>
                  <a:pt x="3277" y="1705"/>
                  <a:pt x="3269" y="1702"/>
                </a:cubicBezTo>
                <a:cubicBezTo>
                  <a:pt x="3226" y="1697"/>
                  <a:pt x="3220" y="1704"/>
                  <a:pt x="3217" y="1700"/>
                </a:cubicBezTo>
                <a:cubicBezTo>
                  <a:pt x="3198" y="1707"/>
                  <a:pt x="3203" y="1711"/>
                  <a:pt x="3210" y="1705"/>
                </a:cubicBezTo>
                <a:cubicBezTo>
                  <a:pt x="3279" y="1706"/>
                  <a:pt x="3289" y="1715"/>
                  <a:pt x="3303" y="1712"/>
                </a:cubicBezTo>
                <a:cubicBezTo>
                  <a:pt x="3345" y="1716"/>
                  <a:pt x="3350" y="1718"/>
                  <a:pt x="3357" y="1716"/>
                </a:cubicBezTo>
                <a:cubicBezTo>
                  <a:pt x="3407" y="1723"/>
                  <a:pt x="3409" y="1724"/>
                  <a:pt x="3411" y="1726"/>
                </a:cubicBezTo>
                <a:cubicBezTo>
                  <a:pt x="3473" y="1732"/>
                  <a:pt x="3477" y="1742"/>
                  <a:pt x="3483" y="1743"/>
                </a:cubicBezTo>
                <a:cubicBezTo>
                  <a:pt x="3570" y="1758"/>
                  <a:pt x="3575" y="1761"/>
                  <a:pt x="3579" y="1762"/>
                </a:cubicBezTo>
                <a:cubicBezTo>
                  <a:pt x="3628" y="1778"/>
                  <a:pt x="3639" y="1772"/>
                  <a:pt x="3647" y="1778"/>
                </a:cubicBezTo>
                <a:cubicBezTo>
                  <a:pt x="3686" y="1782"/>
                  <a:pt x="3696" y="1779"/>
                  <a:pt x="3705" y="1783"/>
                </a:cubicBezTo>
                <a:cubicBezTo>
                  <a:pt x="3771" y="1786"/>
                  <a:pt x="3780" y="1792"/>
                  <a:pt x="3790" y="1788"/>
                </a:cubicBezTo>
                <a:cubicBezTo>
                  <a:pt x="3840" y="1775"/>
                  <a:pt x="3840" y="1775"/>
                  <a:pt x="3840" y="1775"/>
                </a:cubicBezTo>
                <a:close/>
                <a:moveTo>
                  <a:pt x="3822" y="1734"/>
                </a:moveTo>
                <a:cubicBezTo>
                  <a:pt x="3814" y="1733"/>
                  <a:pt x="3806" y="1736"/>
                  <a:pt x="3799" y="1731"/>
                </a:cubicBezTo>
                <a:cubicBezTo>
                  <a:pt x="3682" y="1727"/>
                  <a:pt x="3670" y="1726"/>
                  <a:pt x="3658" y="1723"/>
                </a:cubicBezTo>
                <a:cubicBezTo>
                  <a:pt x="3616" y="1715"/>
                  <a:pt x="3612" y="1714"/>
                  <a:pt x="3608" y="1714"/>
                </a:cubicBezTo>
                <a:cubicBezTo>
                  <a:pt x="3534" y="1702"/>
                  <a:pt x="3526" y="1701"/>
                  <a:pt x="3519" y="1697"/>
                </a:cubicBezTo>
                <a:cubicBezTo>
                  <a:pt x="3485" y="1689"/>
                  <a:pt x="3477" y="1688"/>
                  <a:pt x="3468" y="1687"/>
                </a:cubicBezTo>
                <a:cubicBezTo>
                  <a:pt x="3428" y="1671"/>
                  <a:pt x="3424" y="1670"/>
                  <a:pt x="3419" y="1674"/>
                </a:cubicBezTo>
                <a:cubicBezTo>
                  <a:pt x="3410" y="1675"/>
                  <a:pt x="3423" y="1676"/>
                  <a:pt x="3436" y="1684"/>
                </a:cubicBezTo>
                <a:cubicBezTo>
                  <a:pt x="3468" y="1697"/>
                  <a:pt x="3474" y="1690"/>
                  <a:pt x="3477" y="1696"/>
                </a:cubicBezTo>
                <a:cubicBezTo>
                  <a:pt x="3533" y="1709"/>
                  <a:pt x="3546" y="1716"/>
                  <a:pt x="3560" y="1719"/>
                </a:cubicBezTo>
                <a:cubicBezTo>
                  <a:pt x="3598" y="1727"/>
                  <a:pt x="3608" y="1723"/>
                  <a:pt x="3615" y="1726"/>
                </a:cubicBezTo>
                <a:cubicBezTo>
                  <a:pt x="3636" y="1731"/>
                  <a:pt x="3639" y="1729"/>
                  <a:pt x="3641" y="1734"/>
                </a:cubicBezTo>
                <a:cubicBezTo>
                  <a:pt x="3660" y="1736"/>
                  <a:pt x="3665" y="1735"/>
                  <a:pt x="3670" y="1737"/>
                </a:cubicBezTo>
                <a:cubicBezTo>
                  <a:pt x="3705" y="1742"/>
                  <a:pt x="3716" y="1739"/>
                  <a:pt x="3725" y="1743"/>
                </a:cubicBezTo>
                <a:cubicBezTo>
                  <a:pt x="3789" y="1745"/>
                  <a:pt x="3796" y="1749"/>
                  <a:pt x="3804" y="1745"/>
                </a:cubicBezTo>
                <a:cubicBezTo>
                  <a:pt x="3840" y="1734"/>
                  <a:pt x="3840" y="1734"/>
                  <a:pt x="3840" y="1734"/>
                </a:cubicBezTo>
                <a:close/>
                <a:moveTo>
                  <a:pt x="3814" y="1712"/>
                </a:moveTo>
                <a:cubicBezTo>
                  <a:pt x="3808" y="1709"/>
                  <a:pt x="3800" y="1712"/>
                  <a:pt x="3794" y="1711"/>
                </a:cubicBezTo>
                <a:cubicBezTo>
                  <a:pt x="3747" y="1710"/>
                  <a:pt x="3742" y="1707"/>
                  <a:pt x="3736" y="1706"/>
                </a:cubicBezTo>
                <a:cubicBezTo>
                  <a:pt x="3703" y="1697"/>
                  <a:pt x="3688" y="1705"/>
                  <a:pt x="3677" y="1694"/>
                </a:cubicBezTo>
                <a:cubicBezTo>
                  <a:pt x="3646" y="1689"/>
                  <a:pt x="3642" y="1688"/>
                  <a:pt x="3640" y="1683"/>
                </a:cubicBezTo>
                <a:cubicBezTo>
                  <a:pt x="3599" y="1682"/>
                  <a:pt x="3595" y="1674"/>
                  <a:pt x="3590" y="1674"/>
                </a:cubicBezTo>
                <a:cubicBezTo>
                  <a:pt x="3534" y="1653"/>
                  <a:pt x="3529" y="1653"/>
                  <a:pt x="3524" y="1650"/>
                </a:cubicBezTo>
                <a:cubicBezTo>
                  <a:pt x="3485" y="1636"/>
                  <a:pt x="3477" y="1643"/>
                  <a:pt x="3473" y="1634"/>
                </a:cubicBezTo>
                <a:cubicBezTo>
                  <a:pt x="3432" y="1630"/>
                  <a:pt x="3428" y="1622"/>
                  <a:pt x="3421" y="1628"/>
                </a:cubicBezTo>
                <a:cubicBezTo>
                  <a:pt x="3398" y="1621"/>
                  <a:pt x="3392" y="1619"/>
                  <a:pt x="3385" y="1619"/>
                </a:cubicBezTo>
                <a:cubicBezTo>
                  <a:pt x="3434" y="1633"/>
                  <a:pt x="3443" y="1635"/>
                  <a:pt x="3452" y="1639"/>
                </a:cubicBezTo>
                <a:cubicBezTo>
                  <a:pt x="3476" y="1642"/>
                  <a:pt x="3477" y="1647"/>
                  <a:pt x="3480" y="1646"/>
                </a:cubicBezTo>
                <a:cubicBezTo>
                  <a:pt x="3512" y="1657"/>
                  <a:pt x="3517" y="1656"/>
                  <a:pt x="3522" y="1658"/>
                </a:cubicBezTo>
                <a:cubicBezTo>
                  <a:pt x="3563" y="1677"/>
                  <a:pt x="3566" y="1676"/>
                  <a:pt x="3568" y="1677"/>
                </a:cubicBezTo>
                <a:cubicBezTo>
                  <a:pt x="3613" y="1692"/>
                  <a:pt x="3637" y="1698"/>
                  <a:pt x="3660" y="1705"/>
                </a:cubicBezTo>
                <a:cubicBezTo>
                  <a:pt x="3739" y="1721"/>
                  <a:pt x="3746" y="1717"/>
                  <a:pt x="3751" y="1720"/>
                </a:cubicBezTo>
                <a:cubicBezTo>
                  <a:pt x="3784" y="1723"/>
                  <a:pt x="3784" y="1723"/>
                  <a:pt x="3785" y="1723"/>
                </a:cubicBezTo>
                <a:cubicBezTo>
                  <a:pt x="3801" y="1723"/>
                  <a:pt x="3804" y="1724"/>
                  <a:pt x="3808" y="1723"/>
                </a:cubicBezTo>
                <a:cubicBezTo>
                  <a:pt x="3815" y="1723"/>
                  <a:pt x="3819" y="1724"/>
                  <a:pt x="3824" y="1723"/>
                </a:cubicBezTo>
                <a:cubicBezTo>
                  <a:pt x="3840" y="1710"/>
                  <a:pt x="3840" y="1710"/>
                  <a:pt x="3840" y="1710"/>
                </a:cubicBezTo>
                <a:close/>
                <a:moveTo>
                  <a:pt x="3797" y="1804"/>
                </a:moveTo>
                <a:cubicBezTo>
                  <a:pt x="3789" y="1801"/>
                  <a:pt x="3778" y="1806"/>
                  <a:pt x="3770" y="1804"/>
                </a:cubicBezTo>
                <a:cubicBezTo>
                  <a:pt x="3676" y="1798"/>
                  <a:pt x="3668" y="1802"/>
                  <a:pt x="3661" y="1800"/>
                </a:cubicBezTo>
                <a:cubicBezTo>
                  <a:pt x="3623" y="1797"/>
                  <a:pt x="3609" y="1793"/>
                  <a:pt x="3593" y="1794"/>
                </a:cubicBezTo>
                <a:cubicBezTo>
                  <a:pt x="3548" y="1781"/>
                  <a:pt x="3545" y="1781"/>
                  <a:pt x="3542" y="1778"/>
                </a:cubicBezTo>
                <a:cubicBezTo>
                  <a:pt x="3517" y="1776"/>
                  <a:pt x="3515" y="1766"/>
                  <a:pt x="3510" y="1771"/>
                </a:cubicBezTo>
                <a:cubicBezTo>
                  <a:pt x="3398" y="1749"/>
                  <a:pt x="3391" y="1744"/>
                  <a:pt x="3384" y="1743"/>
                </a:cubicBezTo>
                <a:cubicBezTo>
                  <a:pt x="3327" y="1734"/>
                  <a:pt x="3313" y="1732"/>
                  <a:pt x="3297" y="1736"/>
                </a:cubicBezTo>
                <a:cubicBezTo>
                  <a:pt x="3259" y="1736"/>
                  <a:pt x="3255" y="1737"/>
                  <a:pt x="3249" y="1741"/>
                </a:cubicBezTo>
                <a:cubicBezTo>
                  <a:pt x="3277" y="1748"/>
                  <a:pt x="3287" y="1739"/>
                  <a:pt x="3293" y="1745"/>
                </a:cubicBezTo>
                <a:cubicBezTo>
                  <a:pt x="3389" y="1753"/>
                  <a:pt x="3395" y="1757"/>
                  <a:pt x="3401" y="1760"/>
                </a:cubicBezTo>
                <a:cubicBezTo>
                  <a:pt x="3447" y="1766"/>
                  <a:pt x="3449" y="1771"/>
                  <a:pt x="3453" y="1772"/>
                </a:cubicBezTo>
                <a:cubicBezTo>
                  <a:pt x="3494" y="1772"/>
                  <a:pt x="3499" y="1785"/>
                  <a:pt x="3507" y="1783"/>
                </a:cubicBezTo>
                <a:cubicBezTo>
                  <a:pt x="3618" y="1811"/>
                  <a:pt x="3626" y="1809"/>
                  <a:pt x="3633" y="1810"/>
                </a:cubicBezTo>
                <a:cubicBezTo>
                  <a:pt x="3663" y="1815"/>
                  <a:pt x="3672" y="1812"/>
                  <a:pt x="3678" y="1817"/>
                </a:cubicBezTo>
                <a:cubicBezTo>
                  <a:pt x="3707" y="1810"/>
                  <a:pt x="3710" y="1818"/>
                  <a:pt x="3714" y="1815"/>
                </a:cubicBezTo>
                <a:cubicBezTo>
                  <a:pt x="3759" y="1814"/>
                  <a:pt x="3766" y="1819"/>
                  <a:pt x="3776" y="1814"/>
                </a:cubicBezTo>
                <a:cubicBezTo>
                  <a:pt x="3840" y="1801"/>
                  <a:pt x="3840" y="1801"/>
                  <a:pt x="3840" y="1801"/>
                </a:cubicBezTo>
                <a:close/>
                <a:moveTo>
                  <a:pt x="3777" y="1834"/>
                </a:moveTo>
                <a:cubicBezTo>
                  <a:pt x="3774" y="1835"/>
                  <a:pt x="3771" y="1838"/>
                  <a:pt x="3768" y="1836"/>
                </a:cubicBezTo>
                <a:cubicBezTo>
                  <a:pt x="3746" y="1836"/>
                  <a:pt x="3742" y="1838"/>
                  <a:pt x="3739" y="1837"/>
                </a:cubicBezTo>
                <a:cubicBezTo>
                  <a:pt x="3676" y="1836"/>
                  <a:pt x="3670" y="1833"/>
                  <a:pt x="3664" y="1832"/>
                </a:cubicBezTo>
                <a:cubicBezTo>
                  <a:pt x="3603" y="1821"/>
                  <a:pt x="3596" y="1825"/>
                  <a:pt x="3590" y="1823"/>
                </a:cubicBezTo>
                <a:cubicBezTo>
                  <a:pt x="3543" y="1807"/>
                  <a:pt x="3529" y="1811"/>
                  <a:pt x="3517" y="1804"/>
                </a:cubicBezTo>
                <a:cubicBezTo>
                  <a:pt x="3478" y="1798"/>
                  <a:pt x="3476" y="1793"/>
                  <a:pt x="3473" y="1794"/>
                </a:cubicBezTo>
                <a:cubicBezTo>
                  <a:pt x="3443" y="1784"/>
                  <a:pt x="3441" y="1782"/>
                  <a:pt x="3438" y="1781"/>
                </a:cubicBezTo>
                <a:cubicBezTo>
                  <a:pt x="3417" y="1775"/>
                  <a:pt x="3412" y="1781"/>
                  <a:pt x="3410" y="1775"/>
                </a:cubicBezTo>
                <a:cubicBezTo>
                  <a:pt x="3351" y="1763"/>
                  <a:pt x="3348" y="1763"/>
                  <a:pt x="3345" y="1764"/>
                </a:cubicBezTo>
                <a:cubicBezTo>
                  <a:pt x="3311" y="1759"/>
                  <a:pt x="3305" y="1755"/>
                  <a:pt x="3298" y="1759"/>
                </a:cubicBezTo>
                <a:cubicBezTo>
                  <a:pt x="3214" y="1763"/>
                  <a:pt x="3208" y="1757"/>
                  <a:pt x="3206" y="1765"/>
                </a:cubicBezTo>
                <a:cubicBezTo>
                  <a:pt x="3169" y="1768"/>
                  <a:pt x="3164" y="1769"/>
                  <a:pt x="3159" y="1766"/>
                </a:cubicBezTo>
                <a:cubicBezTo>
                  <a:pt x="3204" y="1775"/>
                  <a:pt x="3217" y="1759"/>
                  <a:pt x="3224" y="1767"/>
                </a:cubicBezTo>
                <a:cubicBezTo>
                  <a:pt x="3264" y="1762"/>
                  <a:pt x="3273" y="1765"/>
                  <a:pt x="3282" y="1766"/>
                </a:cubicBezTo>
                <a:cubicBezTo>
                  <a:pt x="3317" y="1772"/>
                  <a:pt x="3325" y="1770"/>
                  <a:pt x="3333" y="1771"/>
                </a:cubicBezTo>
                <a:cubicBezTo>
                  <a:pt x="3372" y="1783"/>
                  <a:pt x="3388" y="1782"/>
                  <a:pt x="3403" y="1786"/>
                </a:cubicBezTo>
                <a:cubicBezTo>
                  <a:pt x="3459" y="1810"/>
                  <a:pt x="3467" y="1799"/>
                  <a:pt x="3470" y="1806"/>
                </a:cubicBezTo>
                <a:cubicBezTo>
                  <a:pt x="3503" y="1813"/>
                  <a:pt x="3507" y="1816"/>
                  <a:pt x="3512" y="1817"/>
                </a:cubicBezTo>
                <a:cubicBezTo>
                  <a:pt x="3558" y="1830"/>
                  <a:pt x="3564" y="1826"/>
                  <a:pt x="3568" y="1831"/>
                </a:cubicBezTo>
                <a:cubicBezTo>
                  <a:pt x="3605" y="1838"/>
                  <a:pt x="3614" y="1840"/>
                  <a:pt x="3623" y="1844"/>
                </a:cubicBezTo>
                <a:cubicBezTo>
                  <a:pt x="3676" y="1846"/>
                  <a:pt x="3679" y="1847"/>
                  <a:pt x="3681" y="1849"/>
                </a:cubicBezTo>
                <a:cubicBezTo>
                  <a:pt x="3682" y="1850"/>
                  <a:pt x="3677" y="1854"/>
                  <a:pt x="3671" y="1855"/>
                </a:cubicBezTo>
                <a:cubicBezTo>
                  <a:pt x="3615" y="1858"/>
                  <a:pt x="3613" y="1848"/>
                  <a:pt x="3606" y="1854"/>
                </a:cubicBezTo>
                <a:cubicBezTo>
                  <a:pt x="3572" y="1850"/>
                  <a:pt x="3571" y="1850"/>
                  <a:pt x="3571" y="1850"/>
                </a:cubicBezTo>
                <a:cubicBezTo>
                  <a:pt x="3418" y="1830"/>
                  <a:pt x="3411" y="1817"/>
                  <a:pt x="3398" y="1827"/>
                </a:cubicBezTo>
                <a:cubicBezTo>
                  <a:pt x="3363" y="1813"/>
                  <a:pt x="3357" y="1814"/>
                  <a:pt x="3352" y="1814"/>
                </a:cubicBezTo>
                <a:cubicBezTo>
                  <a:pt x="3304" y="1809"/>
                  <a:pt x="3301" y="1810"/>
                  <a:pt x="3300" y="1806"/>
                </a:cubicBezTo>
                <a:cubicBezTo>
                  <a:pt x="3273" y="1808"/>
                  <a:pt x="3261" y="1802"/>
                  <a:pt x="3262" y="1812"/>
                </a:cubicBezTo>
                <a:cubicBezTo>
                  <a:pt x="3315" y="1816"/>
                  <a:pt x="3329" y="1819"/>
                  <a:pt x="3343" y="1820"/>
                </a:cubicBezTo>
                <a:cubicBezTo>
                  <a:pt x="3406" y="1838"/>
                  <a:pt x="3415" y="1831"/>
                  <a:pt x="3421" y="1836"/>
                </a:cubicBezTo>
                <a:cubicBezTo>
                  <a:pt x="3447" y="1837"/>
                  <a:pt x="3452" y="1846"/>
                  <a:pt x="3459" y="1843"/>
                </a:cubicBezTo>
                <a:cubicBezTo>
                  <a:pt x="3502" y="1856"/>
                  <a:pt x="3506" y="1852"/>
                  <a:pt x="3510" y="1853"/>
                </a:cubicBezTo>
                <a:cubicBezTo>
                  <a:pt x="3555" y="1854"/>
                  <a:pt x="3567" y="1865"/>
                  <a:pt x="3582" y="1859"/>
                </a:cubicBezTo>
                <a:cubicBezTo>
                  <a:pt x="3605" y="1865"/>
                  <a:pt x="3611" y="1863"/>
                  <a:pt x="3618" y="1868"/>
                </a:cubicBezTo>
                <a:cubicBezTo>
                  <a:pt x="3691" y="1865"/>
                  <a:pt x="3696" y="1862"/>
                  <a:pt x="3701" y="1864"/>
                </a:cubicBezTo>
                <a:cubicBezTo>
                  <a:pt x="3757" y="1855"/>
                  <a:pt x="3766" y="1857"/>
                  <a:pt x="3777" y="1854"/>
                </a:cubicBezTo>
                <a:cubicBezTo>
                  <a:pt x="3779" y="1859"/>
                  <a:pt x="3769" y="1870"/>
                  <a:pt x="3763" y="1866"/>
                </a:cubicBezTo>
                <a:cubicBezTo>
                  <a:pt x="3682" y="1885"/>
                  <a:pt x="3674" y="1896"/>
                  <a:pt x="3670" y="1886"/>
                </a:cubicBezTo>
                <a:cubicBezTo>
                  <a:pt x="3625" y="1889"/>
                  <a:pt x="3618" y="1894"/>
                  <a:pt x="3611" y="1896"/>
                </a:cubicBezTo>
                <a:cubicBezTo>
                  <a:pt x="3579" y="1892"/>
                  <a:pt x="3575" y="1893"/>
                  <a:pt x="3572" y="1893"/>
                </a:cubicBezTo>
                <a:cubicBezTo>
                  <a:pt x="3521" y="1889"/>
                  <a:pt x="3517" y="1889"/>
                  <a:pt x="3513" y="1892"/>
                </a:cubicBezTo>
                <a:cubicBezTo>
                  <a:pt x="3467" y="1889"/>
                  <a:pt x="3461" y="1885"/>
                  <a:pt x="3454" y="1884"/>
                </a:cubicBezTo>
                <a:cubicBezTo>
                  <a:pt x="3391" y="1870"/>
                  <a:pt x="3382" y="1878"/>
                  <a:pt x="3377" y="1870"/>
                </a:cubicBezTo>
                <a:cubicBezTo>
                  <a:pt x="3311" y="1862"/>
                  <a:pt x="3305" y="1858"/>
                  <a:pt x="3297" y="1862"/>
                </a:cubicBezTo>
                <a:cubicBezTo>
                  <a:pt x="3269" y="1849"/>
                  <a:pt x="3269" y="1849"/>
                  <a:pt x="3268" y="1849"/>
                </a:cubicBezTo>
                <a:cubicBezTo>
                  <a:pt x="3214" y="1834"/>
                  <a:pt x="3210" y="1834"/>
                  <a:pt x="3206" y="1836"/>
                </a:cubicBezTo>
                <a:cubicBezTo>
                  <a:pt x="3163" y="1822"/>
                  <a:pt x="3146" y="1830"/>
                  <a:pt x="3134" y="1819"/>
                </a:cubicBezTo>
                <a:cubicBezTo>
                  <a:pt x="3074" y="1822"/>
                  <a:pt x="3070" y="1826"/>
                  <a:pt x="3068" y="1823"/>
                </a:cubicBezTo>
                <a:cubicBezTo>
                  <a:pt x="3109" y="1827"/>
                  <a:pt x="3119" y="1834"/>
                  <a:pt x="3132" y="1827"/>
                </a:cubicBezTo>
                <a:cubicBezTo>
                  <a:pt x="3173" y="1837"/>
                  <a:pt x="3176" y="1835"/>
                  <a:pt x="3178" y="1840"/>
                </a:cubicBezTo>
                <a:cubicBezTo>
                  <a:pt x="3214" y="1844"/>
                  <a:pt x="3218" y="1847"/>
                  <a:pt x="3223" y="1850"/>
                </a:cubicBezTo>
                <a:cubicBezTo>
                  <a:pt x="3251" y="1861"/>
                  <a:pt x="3259" y="1855"/>
                  <a:pt x="3264" y="1858"/>
                </a:cubicBezTo>
                <a:cubicBezTo>
                  <a:pt x="3309" y="1875"/>
                  <a:pt x="3315" y="1867"/>
                  <a:pt x="3318" y="1873"/>
                </a:cubicBezTo>
                <a:cubicBezTo>
                  <a:pt x="3345" y="1880"/>
                  <a:pt x="3349" y="1881"/>
                  <a:pt x="3354" y="1877"/>
                </a:cubicBezTo>
                <a:cubicBezTo>
                  <a:pt x="3385" y="1888"/>
                  <a:pt x="3393" y="1885"/>
                  <a:pt x="3400" y="1890"/>
                </a:cubicBezTo>
                <a:cubicBezTo>
                  <a:pt x="3481" y="1900"/>
                  <a:pt x="3490" y="1895"/>
                  <a:pt x="3496" y="1902"/>
                </a:cubicBezTo>
                <a:cubicBezTo>
                  <a:pt x="3537" y="1907"/>
                  <a:pt x="3543" y="1899"/>
                  <a:pt x="3547" y="1902"/>
                </a:cubicBezTo>
                <a:cubicBezTo>
                  <a:pt x="3588" y="1902"/>
                  <a:pt x="3603" y="1908"/>
                  <a:pt x="3620" y="1904"/>
                </a:cubicBezTo>
                <a:cubicBezTo>
                  <a:pt x="3661" y="1900"/>
                  <a:pt x="3671" y="1903"/>
                  <a:pt x="3666" y="1906"/>
                </a:cubicBezTo>
                <a:cubicBezTo>
                  <a:pt x="3619" y="1914"/>
                  <a:pt x="3615" y="1909"/>
                  <a:pt x="3607" y="1912"/>
                </a:cubicBezTo>
                <a:cubicBezTo>
                  <a:pt x="3539" y="1916"/>
                  <a:pt x="3531" y="1916"/>
                  <a:pt x="3523" y="1913"/>
                </a:cubicBezTo>
                <a:cubicBezTo>
                  <a:pt x="3432" y="1907"/>
                  <a:pt x="3415" y="1906"/>
                  <a:pt x="3399" y="1901"/>
                </a:cubicBezTo>
                <a:cubicBezTo>
                  <a:pt x="3370" y="1900"/>
                  <a:pt x="3366" y="1899"/>
                  <a:pt x="3363" y="1896"/>
                </a:cubicBezTo>
                <a:cubicBezTo>
                  <a:pt x="3326" y="1890"/>
                  <a:pt x="3322" y="1889"/>
                  <a:pt x="3318" y="1890"/>
                </a:cubicBezTo>
                <a:cubicBezTo>
                  <a:pt x="3289" y="1881"/>
                  <a:pt x="3284" y="1879"/>
                  <a:pt x="3278" y="1881"/>
                </a:cubicBezTo>
                <a:cubicBezTo>
                  <a:pt x="3240" y="1870"/>
                  <a:pt x="3234" y="1870"/>
                  <a:pt x="3229" y="1863"/>
                </a:cubicBezTo>
                <a:cubicBezTo>
                  <a:pt x="3194" y="1859"/>
                  <a:pt x="3191" y="1859"/>
                  <a:pt x="3189" y="1857"/>
                </a:cubicBezTo>
                <a:cubicBezTo>
                  <a:pt x="3145" y="1851"/>
                  <a:pt x="3142" y="1850"/>
                  <a:pt x="3139" y="1850"/>
                </a:cubicBezTo>
                <a:cubicBezTo>
                  <a:pt x="3116" y="1852"/>
                  <a:pt x="3119" y="1853"/>
                  <a:pt x="3122" y="1854"/>
                </a:cubicBezTo>
                <a:cubicBezTo>
                  <a:pt x="3165" y="1862"/>
                  <a:pt x="3177" y="1866"/>
                  <a:pt x="3192" y="1862"/>
                </a:cubicBezTo>
                <a:cubicBezTo>
                  <a:pt x="3224" y="1876"/>
                  <a:pt x="3230" y="1870"/>
                  <a:pt x="3232" y="1878"/>
                </a:cubicBezTo>
                <a:cubicBezTo>
                  <a:pt x="3267" y="1891"/>
                  <a:pt x="3273" y="1885"/>
                  <a:pt x="3276" y="1889"/>
                </a:cubicBezTo>
                <a:cubicBezTo>
                  <a:pt x="3375" y="1909"/>
                  <a:pt x="3387" y="1916"/>
                  <a:pt x="3401" y="1914"/>
                </a:cubicBezTo>
                <a:cubicBezTo>
                  <a:pt x="3492" y="1924"/>
                  <a:pt x="3504" y="1930"/>
                  <a:pt x="3518" y="1926"/>
                </a:cubicBezTo>
                <a:cubicBezTo>
                  <a:pt x="3580" y="1925"/>
                  <a:pt x="3585" y="1922"/>
                  <a:pt x="3587" y="1928"/>
                </a:cubicBezTo>
                <a:cubicBezTo>
                  <a:pt x="3624" y="1926"/>
                  <a:pt x="3632" y="1921"/>
                  <a:pt x="3638" y="1923"/>
                </a:cubicBezTo>
                <a:cubicBezTo>
                  <a:pt x="3669" y="1919"/>
                  <a:pt x="3663" y="1933"/>
                  <a:pt x="3656" y="1940"/>
                </a:cubicBezTo>
                <a:cubicBezTo>
                  <a:pt x="3600" y="1948"/>
                  <a:pt x="3593" y="1952"/>
                  <a:pt x="3589" y="1947"/>
                </a:cubicBezTo>
                <a:cubicBezTo>
                  <a:pt x="3561" y="1952"/>
                  <a:pt x="3558" y="1948"/>
                  <a:pt x="3555" y="1948"/>
                </a:cubicBezTo>
                <a:cubicBezTo>
                  <a:pt x="3519" y="1946"/>
                  <a:pt x="3513" y="1950"/>
                  <a:pt x="3508" y="1949"/>
                </a:cubicBezTo>
                <a:cubicBezTo>
                  <a:pt x="3414" y="1942"/>
                  <a:pt x="3406" y="1939"/>
                  <a:pt x="3397" y="1940"/>
                </a:cubicBezTo>
                <a:cubicBezTo>
                  <a:pt x="3378" y="1937"/>
                  <a:pt x="3373" y="1934"/>
                  <a:pt x="3369" y="1933"/>
                </a:cubicBezTo>
                <a:cubicBezTo>
                  <a:pt x="3338" y="1925"/>
                  <a:pt x="3333" y="1927"/>
                  <a:pt x="3330" y="1920"/>
                </a:cubicBezTo>
                <a:cubicBezTo>
                  <a:pt x="3276" y="1908"/>
                  <a:pt x="3263" y="1906"/>
                  <a:pt x="3250" y="1901"/>
                </a:cubicBezTo>
                <a:cubicBezTo>
                  <a:pt x="3202" y="1898"/>
                  <a:pt x="3197" y="1889"/>
                  <a:pt x="3189" y="1891"/>
                </a:cubicBezTo>
                <a:cubicBezTo>
                  <a:pt x="3142" y="1884"/>
                  <a:pt x="3137" y="1875"/>
                  <a:pt x="3129" y="1877"/>
                </a:cubicBezTo>
                <a:cubicBezTo>
                  <a:pt x="3033" y="1869"/>
                  <a:pt x="3021" y="1860"/>
                  <a:pt x="3006" y="1865"/>
                </a:cubicBezTo>
                <a:cubicBezTo>
                  <a:pt x="2982" y="1860"/>
                  <a:pt x="2977" y="1867"/>
                  <a:pt x="2974" y="1864"/>
                </a:cubicBezTo>
                <a:cubicBezTo>
                  <a:pt x="2935" y="1862"/>
                  <a:pt x="2925" y="1868"/>
                  <a:pt x="2917" y="1865"/>
                </a:cubicBezTo>
                <a:cubicBezTo>
                  <a:pt x="2859" y="1863"/>
                  <a:pt x="2849" y="1868"/>
                  <a:pt x="2841" y="1869"/>
                </a:cubicBezTo>
                <a:cubicBezTo>
                  <a:pt x="2783" y="1881"/>
                  <a:pt x="2778" y="1882"/>
                  <a:pt x="2773" y="1886"/>
                </a:cubicBezTo>
                <a:cubicBezTo>
                  <a:pt x="2804" y="1880"/>
                  <a:pt x="2812" y="1884"/>
                  <a:pt x="2824" y="1875"/>
                </a:cubicBezTo>
                <a:cubicBezTo>
                  <a:pt x="2897" y="1876"/>
                  <a:pt x="2917" y="1869"/>
                  <a:pt x="2934" y="1876"/>
                </a:cubicBezTo>
                <a:cubicBezTo>
                  <a:pt x="2981" y="1882"/>
                  <a:pt x="2985" y="1877"/>
                  <a:pt x="2987" y="1884"/>
                </a:cubicBezTo>
                <a:cubicBezTo>
                  <a:pt x="3022" y="1890"/>
                  <a:pt x="3030" y="1892"/>
                  <a:pt x="3038" y="1896"/>
                </a:cubicBezTo>
                <a:cubicBezTo>
                  <a:pt x="3080" y="1909"/>
                  <a:pt x="3085" y="1912"/>
                  <a:pt x="3089" y="1912"/>
                </a:cubicBezTo>
                <a:cubicBezTo>
                  <a:pt x="3173" y="1944"/>
                  <a:pt x="3183" y="1943"/>
                  <a:pt x="3190" y="1948"/>
                </a:cubicBezTo>
                <a:cubicBezTo>
                  <a:pt x="3234" y="1962"/>
                  <a:pt x="3240" y="1959"/>
                  <a:pt x="3244" y="1963"/>
                </a:cubicBezTo>
                <a:cubicBezTo>
                  <a:pt x="3322" y="1975"/>
                  <a:pt x="3327" y="1977"/>
                  <a:pt x="3333" y="1976"/>
                </a:cubicBezTo>
                <a:cubicBezTo>
                  <a:pt x="3358" y="1982"/>
                  <a:pt x="3360" y="1984"/>
                  <a:pt x="3364" y="1981"/>
                </a:cubicBezTo>
                <a:cubicBezTo>
                  <a:pt x="3414" y="1987"/>
                  <a:pt x="3420" y="1989"/>
                  <a:pt x="3426" y="1987"/>
                </a:cubicBezTo>
                <a:cubicBezTo>
                  <a:pt x="3461" y="1992"/>
                  <a:pt x="3466" y="1991"/>
                  <a:pt x="3470" y="1993"/>
                </a:cubicBezTo>
                <a:cubicBezTo>
                  <a:pt x="3422" y="1998"/>
                  <a:pt x="3407" y="1992"/>
                  <a:pt x="3389" y="1999"/>
                </a:cubicBezTo>
                <a:cubicBezTo>
                  <a:pt x="3326" y="1988"/>
                  <a:pt x="3316" y="1990"/>
                  <a:pt x="3307" y="1989"/>
                </a:cubicBezTo>
                <a:cubicBezTo>
                  <a:pt x="3261" y="1980"/>
                  <a:pt x="3244" y="1971"/>
                  <a:pt x="3226" y="1967"/>
                </a:cubicBezTo>
                <a:cubicBezTo>
                  <a:pt x="3195" y="1962"/>
                  <a:pt x="3191" y="1956"/>
                  <a:pt x="3186" y="1958"/>
                </a:cubicBezTo>
                <a:cubicBezTo>
                  <a:pt x="3137" y="1944"/>
                  <a:pt x="3127" y="1946"/>
                  <a:pt x="3119" y="1938"/>
                </a:cubicBezTo>
                <a:cubicBezTo>
                  <a:pt x="3088" y="1932"/>
                  <a:pt x="3084" y="1929"/>
                  <a:pt x="3079" y="1929"/>
                </a:cubicBezTo>
                <a:cubicBezTo>
                  <a:pt x="3050" y="1915"/>
                  <a:pt x="3043" y="1923"/>
                  <a:pt x="3039" y="1919"/>
                </a:cubicBezTo>
                <a:cubicBezTo>
                  <a:pt x="3002" y="1914"/>
                  <a:pt x="2992" y="1916"/>
                  <a:pt x="2984" y="1913"/>
                </a:cubicBezTo>
                <a:cubicBezTo>
                  <a:pt x="2904" y="1913"/>
                  <a:pt x="2889" y="1922"/>
                  <a:pt x="2877" y="1921"/>
                </a:cubicBezTo>
                <a:cubicBezTo>
                  <a:pt x="2813" y="1933"/>
                  <a:pt x="2798" y="1939"/>
                  <a:pt x="2799" y="1945"/>
                </a:cubicBezTo>
                <a:cubicBezTo>
                  <a:pt x="2861" y="1933"/>
                  <a:pt x="2866" y="1932"/>
                  <a:pt x="2871" y="1928"/>
                </a:cubicBezTo>
                <a:cubicBezTo>
                  <a:pt x="2906" y="1927"/>
                  <a:pt x="2917" y="1927"/>
                  <a:pt x="2929" y="1923"/>
                </a:cubicBezTo>
                <a:cubicBezTo>
                  <a:pt x="3007" y="1927"/>
                  <a:pt x="3019" y="1928"/>
                  <a:pt x="3029" y="1925"/>
                </a:cubicBezTo>
                <a:cubicBezTo>
                  <a:pt x="3074" y="1944"/>
                  <a:pt x="3079" y="1943"/>
                  <a:pt x="3084" y="1943"/>
                </a:cubicBezTo>
                <a:cubicBezTo>
                  <a:pt x="3150" y="1958"/>
                  <a:pt x="3158" y="1964"/>
                  <a:pt x="3167" y="1966"/>
                </a:cubicBezTo>
                <a:cubicBezTo>
                  <a:pt x="3267" y="1993"/>
                  <a:pt x="3284" y="1995"/>
                  <a:pt x="3300" y="2000"/>
                </a:cubicBezTo>
                <a:cubicBezTo>
                  <a:pt x="3328" y="2007"/>
                  <a:pt x="3334" y="2000"/>
                  <a:pt x="3337" y="2004"/>
                </a:cubicBezTo>
                <a:cubicBezTo>
                  <a:pt x="3386" y="2006"/>
                  <a:pt x="3394" y="2011"/>
                  <a:pt x="3404" y="2007"/>
                </a:cubicBezTo>
                <a:cubicBezTo>
                  <a:pt x="3444" y="2009"/>
                  <a:pt x="3446" y="2009"/>
                  <a:pt x="3448" y="2007"/>
                </a:cubicBezTo>
                <a:cubicBezTo>
                  <a:pt x="3414" y="2017"/>
                  <a:pt x="3408" y="2018"/>
                  <a:pt x="3404" y="2017"/>
                </a:cubicBezTo>
                <a:cubicBezTo>
                  <a:pt x="3325" y="2018"/>
                  <a:pt x="3323" y="2015"/>
                  <a:pt x="3319" y="2019"/>
                </a:cubicBezTo>
                <a:cubicBezTo>
                  <a:pt x="3285" y="2011"/>
                  <a:pt x="3279" y="2010"/>
                  <a:pt x="3273" y="2010"/>
                </a:cubicBezTo>
                <a:cubicBezTo>
                  <a:pt x="3230" y="2005"/>
                  <a:pt x="3227" y="1991"/>
                  <a:pt x="3219" y="1995"/>
                </a:cubicBezTo>
                <a:cubicBezTo>
                  <a:pt x="3181" y="1985"/>
                  <a:pt x="3178" y="1985"/>
                  <a:pt x="3175" y="1985"/>
                </a:cubicBezTo>
                <a:cubicBezTo>
                  <a:pt x="3136" y="1972"/>
                  <a:pt x="3122" y="1977"/>
                  <a:pt x="3112" y="1970"/>
                </a:cubicBezTo>
                <a:cubicBezTo>
                  <a:pt x="3087" y="1967"/>
                  <a:pt x="3081" y="1966"/>
                  <a:pt x="3075" y="1966"/>
                </a:cubicBezTo>
                <a:cubicBezTo>
                  <a:pt x="3010" y="1963"/>
                  <a:pt x="3006" y="1951"/>
                  <a:pt x="2999" y="1958"/>
                </a:cubicBezTo>
                <a:cubicBezTo>
                  <a:pt x="2936" y="1954"/>
                  <a:pt x="2929" y="1958"/>
                  <a:pt x="2924" y="1953"/>
                </a:cubicBezTo>
                <a:cubicBezTo>
                  <a:pt x="2869" y="1964"/>
                  <a:pt x="2857" y="1961"/>
                  <a:pt x="2843" y="1966"/>
                </a:cubicBezTo>
                <a:cubicBezTo>
                  <a:pt x="2776" y="1979"/>
                  <a:pt x="2775" y="1993"/>
                  <a:pt x="2767" y="1986"/>
                </a:cubicBezTo>
                <a:cubicBezTo>
                  <a:pt x="2731" y="2002"/>
                  <a:pt x="2724" y="2004"/>
                  <a:pt x="2726" y="2008"/>
                </a:cubicBezTo>
                <a:cubicBezTo>
                  <a:pt x="2806" y="1985"/>
                  <a:pt x="2815" y="1981"/>
                  <a:pt x="2823" y="1978"/>
                </a:cubicBezTo>
                <a:cubicBezTo>
                  <a:pt x="2864" y="1968"/>
                  <a:pt x="2866" y="1976"/>
                  <a:pt x="2871" y="1972"/>
                </a:cubicBezTo>
                <a:cubicBezTo>
                  <a:pt x="2952" y="1967"/>
                  <a:pt x="2960" y="1969"/>
                  <a:pt x="2969" y="1966"/>
                </a:cubicBezTo>
                <a:cubicBezTo>
                  <a:pt x="3050" y="1973"/>
                  <a:pt x="3054" y="1974"/>
                  <a:pt x="3057" y="1976"/>
                </a:cubicBezTo>
                <a:cubicBezTo>
                  <a:pt x="3089" y="1977"/>
                  <a:pt x="3091" y="1985"/>
                  <a:pt x="3097" y="1979"/>
                </a:cubicBezTo>
                <a:cubicBezTo>
                  <a:pt x="3157" y="1989"/>
                  <a:pt x="3190" y="2000"/>
                  <a:pt x="3222" y="2011"/>
                </a:cubicBezTo>
                <a:cubicBezTo>
                  <a:pt x="3288" y="2028"/>
                  <a:pt x="3294" y="2020"/>
                  <a:pt x="3296" y="2026"/>
                </a:cubicBezTo>
                <a:cubicBezTo>
                  <a:pt x="3316" y="2031"/>
                  <a:pt x="3321" y="2030"/>
                  <a:pt x="3318" y="2033"/>
                </a:cubicBezTo>
                <a:cubicBezTo>
                  <a:pt x="3157" y="2009"/>
                  <a:pt x="3149" y="2018"/>
                  <a:pt x="3144" y="2011"/>
                </a:cubicBezTo>
                <a:cubicBezTo>
                  <a:pt x="3117" y="2008"/>
                  <a:pt x="3112" y="2004"/>
                  <a:pt x="3105" y="2008"/>
                </a:cubicBezTo>
                <a:cubicBezTo>
                  <a:pt x="3059" y="2004"/>
                  <a:pt x="3054" y="1996"/>
                  <a:pt x="3045" y="2001"/>
                </a:cubicBezTo>
                <a:cubicBezTo>
                  <a:pt x="3011" y="1997"/>
                  <a:pt x="3008" y="1994"/>
                  <a:pt x="3005" y="1995"/>
                </a:cubicBezTo>
                <a:cubicBezTo>
                  <a:pt x="2952" y="1993"/>
                  <a:pt x="2938" y="1996"/>
                  <a:pt x="2924" y="1998"/>
                </a:cubicBezTo>
                <a:cubicBezTo>
                  <a:pt x="2835" y="2008"/>
                  <a:pt x="2827" y="2018"/>
                  <a:pt x="2821" y="2013"/>
                </a:cubicBezTo>
                <a:cubicBezTo>
                  <a:pt x="2738" y="2050"/>
                  <a:pt x="2725" y="2050"/>
                  <a:pt x="2709" y="2063"/>
                </a:cubicBezTo>
                <a:cubicBezTo>
                  <a:pt x="2697" y="2076"/>
                  <a:pt x="2731" y="2058"/>
                  <a:pt x="2764" y="2042"/>
                </a:cubicBezTo>
                <a:cubicBezTo>
                  <a:pt x="2789" y="2039"/>
                  <a:pt x="2799" y="2030"/>
                  <a:pt x="2807" y="2029"/>
                </a:cubicBezTo>
                <a:cubicBezTo>
                  <a:pt x="2891" y="2016"/>
                  <a:pt x="2897" y="2013"/>
                  <a:pt x="2902" y="2011"/>
                </a:cubicBezTo>
                <a:cubicBezTo>
                  <a:pt x="2990" y="2008"/>
                  <a:pt x="3000" y="2007"/>
                  <a:pt x="3010" y="2009"/>
                </a:cubicBezTo>
                <a:cubicBezTo>
                  <a:pt x="3050" y="2016"/>
                  <a:pt x="3063" y="2009"/>
                  <a:pt x="3071" y="2015"/>
                </a:cubicBezTo>
                <a:cubicBezTo>
                  <a:pt x="3111" y="2023"/>
                  <a:pt x="3123" y="2016"/>
                  <a:pt x="3131" y="2023"/>
                </a:cubicBezTo>
                <a:cubicBezTo>
                  <a:pt x="3181" y="2029"/>
                  <a:pt x="3185" y="2037"/>
                  <a:pt x="3192" y="2033"/>
                </a:cubicBezTo>
                <a:cubicBezTo>
                  <a:pt x="3231" y="2040"/>
                  <a:pt x="3241" y="2039"/>
                  <a:pt x="3251" y="2041"/>
                </a:cubicBezTo>
                <a:cubicBezTo>
                  <a:pt x="3301" y="2049"/>
                  <a:pt x="3307" y="2045"/>
                  <a:pt x="3313" y="2047"/>
                </a:cubicBezTo>
                <a:cubicBezTo>
                  <a:pt x="3337" y="2049"/>
                  <a:pt x="3342" y="2047"/>
                  <a:pt x="3339" y="2051"/>
                </a:cubicBezTo>
                <a:cubicBezTo>
                  <a:pt x="3224" y="2064"/>
                  <a:pt x="3212" y="2066"/>
                  <a:pt x="3201" y="2065"/>
                </a:cubicBezTo>
                <a:cubicBezTo>
                  <a:pt x="3146" y="2060"/>
                  <a:pt x="3142" y="2052"/>
                  <a:pt x="3135" y="2058"/>
                </a:cubicBezTo>
                <a:cubicBezTo>
                  <a:pt x="3084" y="2048"/>
                  <a:pt x="3081" y="2048"/>
                  <a:pt x="3078" y="2049"/>
                </a:cubicBezTo>
                <a:cubicBezTo>
                  <a:pt x="3030" y="2044"/>
                  <a:pt x="3024" y="2043"/>
                  <a:pt x="3020" y="2037"/>
                </a:cubicBezTo>
                <a:cubicBezTo>
                  <a:pt x="2992" y="2038"/>
                  <a:pt x="2989" y="2038"/>
                  <a:pt x="2986" y="2037"/>
                </a:cubicBezTo>
                <a:cubicBezTo>
                  <a:pt x="2925" y="2028"/>
                  <a:pt x="2913" y="2031"/>
                  <a:pt x="2902" y="2028"/>
                </a:cubicBezTo>
                <a:cubicBezTo>
                  <a:pt x="2798" y="2049"/>
                  <a:pt x="2802" y="2050"/>
                  <a:pt x="2807" y="2046"/>
                </a:cubicBezTo>
                <a:cubicBezTo>
                  <a:pt x="2860" y="2039"/>
                  <a:pt x="2870" y="2037"/>
                  <a:pt x="2878" y="2040"/>
                </a:cubicBezTo>
                <a:cubicBezTo>
                  <a:pt x="2928" y="2042"/>
                  <a:pt x="2933" y="2044"/>
                  <a:pt x="2939" y="2043"/>
                </a:cubicBezTo>
                <a:cubicBezTo>
                  <a:pt x="2982" y="2048"/>
                  <a:pt x="2993" y="2050"/>
                  <a:pt x="3004" y="2050"/>
                </a:cubicBezTo>
                <a:cubicBezTo>
                  <a:pt x="3042" y="2054"/>
                  <a:pt x="3044" y="2059"/>
                  <a:pt x="3047" y="2058"/>
                </a:cubicBezTo>
                <a:cubicBezTo>
                  <a:pt x="3083" y="2063"/>
                  <a:pt x="3094" y="2064"/>
                  <a:pt x="3106" y="2066"/>
                </a:cubicBezTo>
                <a:cubicBezTo>
                  <a:pt x="3158" y="2071"/>
                  <a:pt x="3161" y="2070"/>
                  <a:pt x="3163" y="2075"/>
                </a:cubicBezTo>
                <a:cubicBezTo>
                  <a:pt x="3119" y="2078"/>
                  <a:pt x="3112" y="2073"/>
                  <a:pt x="3103" y="2078"/>
                </a:cubicBezTo>
                <a:cubicBezTo>
                  <a:pt x="3054" y="2076"/>
                  <a:pt x="3050" y="2076"/>
                  <a:pt x="3047" y="2075"/>
                </a:cubicBezTo>
                <a:cubicBezTo>
                  <a:pt x="2983" y="2071"/>
                  <a:pt x="2977" y="2067"/>
                  <a:pt x="2970" y="2072"/>
                </a:cubicBezTo>
                <a:cubicBezTo>
                  <a:pt x="2906" y="2067"/>
                  <a:pt x="2901" y="2061"/>
                  <a:pt x="2894" y="2064"/>
                </a:cubicBezTo>
                <a:cubicBezTo>
                  <a:pt x="2812" y="2073"/>
                  <a:pt x="2794" y="2067"/>
                  <a:pt x="2773" y="2078"/>
                </a:cubicBezTo>
                <a:cubicBezTo>
                  <a:pt x="2738" y="2088"/>
                  <a:pt x="2734" y="2082"/>
                  <a:pt x="2728" y="2088"/>
                </a:cubicBezTo>
                <a:cubicBezTo>
                  <a:pt x="2644" y="2121"/>
                  <a:pt x="2641" y="2125"/>
                  <a:pt x="2641" y="2129"/>
                </a:cubicBezTo>
                <a:cubicBezTo>
                  <a:pt x="2738" y="2095"/>
                  <a:pt x="2746" y="2088"/>
                  <a:pt x="2753" y="2090"/>
                </a:cubicBezTo>
                <a:cubicBezTo>
                  <a:pt x="2828" y="2078"/>
                  <a:pt x="2836" y="2075"/>
                  <a:pt x="2843" y="2075"/>
                </a:cubicBezTo>
                <a:cubicBezTo>
                  <a:pt x="2891" y="2082"/>
                  <a:pt x="2901" y="2072"/>
                  <a:pt x="2908" y="2076"/>
                </a:cubicBezTo>
                <a:cubicBezTo>
                  <a:pt x="2964" y="2078"/>
                  <a:pt x="2978" y="2082"/>
                  <a:pt x="2992" y="2085"/>
                </a:cubicBezTo>
                <a:cubicBezTo>
                  <a:pt x="3031" y="2079"/>
                  <a:pt x="3033" y="2094"/>
                  <a:pt x="3040" y="2086"/>
                </a:cubicBezTo>
                <a:cubicBezTo>
                  <a:pt x="3099" y="2090"/>
                  <a:pt x="3111" y="2085"/>
                  <a:pt x="3121" y="2090"/>
                </a:cubicBezTo>
                <a:cubicBezTo>
                  <a:pt x="3199" y="2084"/>
                  <a:pt x="3207" y="2095"/>
                  <a:pt x="3219" y="2088"/>
                </a:cubicBezTo>
                <a:cubicBezTo>
                  <a:pt x="3208" y="2099"/>
                  <a:pt x="3205" y="2091"/>
                  <a:pt x="3198" y="2094"/>
                </a:cubicBezTo>
                <a:cubicBezTo>
                  <a:pt x="3131" y="2096"/>
                  <a:pt x="3117" y="2104"/>
                  <a:pt x="3107" y="2099"/>
                </a:cubicBezTo>
                <a:cubicBezTo>
                  <a:pt x="3021" y="2106"/>
                  <a:pt x="3010" y="2106"/>
                  <a:pt x="2998" y="2105"/>
                </a:cubicBezTo>
                <a:cubicBezTo>
                  <a:pt x="2922" y="2100"/>
                  <a:pt x="2915" y="2104"/>
                  <a:pt x="2910" y="2102"/>
                </a:cubicBezTo>
                <a:cubicBezTo>
                  <a:pt x="2882" y="2098"/>
                  <a:pt x="2881" y="2093"/>
                  <a:pt x="2875" y="2100"/>
                </a:cubicBezTo>
                <a:cubicBezTo>
                  <a:pt x="2833" y="2097"/>
                  <a:pt x="2826" y="2102"/>
                  <a:pt x="2820" y="2100"/>
                </a:cubicBezTo>
                <a:cubicBezTo>
                  <a:pt x="2721" y="2120"/>
                  <a:pt x="2713" y="2124"/>
                  <a:pt x="2707" y="2126"/>
                </a:cubicBezTo>
                <a:cubicBezTo>
                  <a:pt x="2639" y="2161"/>
                  <a:pt x="2639" y="2161"/>
                  <a:pt x="2639" y="2161"/>
                </a:cubicBezTo>
                <a:cubicBezTo>
                  <a:pt x="2644" y="2161"/>
                  <a:pt x="2644" y="2161"/>
                  <a:pt x="2644" y="2161"/>
                </a:cubicBezTo>
                <a:cubicBezTo>
                  <a:pt x="2702" y="2132"/>
                  <a:pt x="2725" y="2130"/>
                  <a:pt x="2750" y="2119"/>
                </a:cubicBezTo>
                <a:cubicBezTo>
                  <a:pt x="2807" y="2116"/>
                  <a:pt x="2815" y="2106"/>
                  <a:pt x="2820" y="2110"/>
                </a:cubicBezTo>
                <a:cubicBezTo>
                  <a:pt x="2867" y="2103"/>
                  <a:pt x="2877" y="2112"/>
                  <a:pt x="2890" y="2107"/>
                </a:cubicBezTo>
                <a:cubicBezTo>
                  <a:pt x="2945" y="2111"/>
                  <a:pt x="2950" y="2114"/>
                  <a:pt x="2956" y="2114"/>
                </a:cubicBezTo>
                <a:cubicBezTo>
                  <a:pt x="2999" y="2119"/>
                  <a:pt x="3003" y="2115"/>
                  <a:pt x="3005" y="2118"/>
                </a:cubicBezTo>
                <a:cubicBezTo>
                  <a:pt x="3070" y="2116"/>
                  <a:pt x="3082" y="2110"/>
                  <a:pt x="3092" y="2115"/>
                </a:cubicBezTo>
                <a:cubicBezTo>
                  <a:pt x="3156" y="2115"/>
                  <a:pt x="3150" y="2116"/>
                  <a:pt x="3145" y="2117"/>
                </a:cubicBezTo>
                <a:cubicBezTo>
                  <a:pt x="3107" y="2127"/>
                  <a:pt x="3095" y="2127"/>
                  <a:pt x="3086" y="2132"/>
                </a:cubicBezTo>
                <a:cubicBezTo>
                  <a:pt x="3022" y="2127"/>
                  <a:pt x="3005" y="2129"/>
                  <a:pt x="2989" y="2124"/>
                </a:cubicBezTo>
                <a:cubicBezTo>
                  <a:pt x="2932" y="2127"/>
                  <a:pt x="2924" y="2123"/>
                  <a:pt x="2915" y="2126"/>
                </a:cubicBezTo>
                <a:cubicBezTo>
                  <a:pt x="2887" y="2124"/>
                  <a:pt x="2881" y="2131"/>
                  <a:pt x="2879" y="2128"/>
                </a:cubicBezTo>
                <a:cubicBezTo>
                  <a:pt x="2832" y="2130"/>
                  <a:pt x="2823" y="2132"/>
                  <a:pt x="2814" y="2134"/>
                </a:cubicBezTo>
                <a:cubicBezTo>
                  <a:pt x="2764" y="2142"/>
                  <a:pt x="2740" y="2150"/>
                  <a:pt x="2715" y="2161"/>
                </a:cubicBezTo>
                <a:cubicBezTo>
                  <a:pt x="2798" y="2148"/>
                  <a:pt x="2821" y="2139"/>
                  <a:pt x="2841" y="2144"/>
                </a:cubicBezTo>
                <a:cubicBezTo>
                  <a:pt x="2885" y="2138"/>
                  <a:pt x="2894" y="2142"/>
                  <a:pt x="2907" y="2135"/>
                </a:cubicBezTo>
                <a:cubicBezTo>
                  <a:pt x="2985" y="2142"/>
                  <a:pt x="2994" y="2139"/>
                  <a:pt x="3002" y="2140"/>
                </a:cubicBezTo>
                <a:cubicBezTo>
                  <a:pt x="3023" y="2141"/>
                  <a:pt x="3028" y="2140"/>
                  <a:pt x="3025" y="2143"/>
                </a:cubicBezTo>
                <a:cubicBezTo>
                  <a:pt x="2910" y="2157"/>
                  <a:pt x="2897" y="2156"/>
                  <a:pt x="2893" y="2157"/>
                </a:cubicBezTo>
                <a:cubicBezTo>
                  <a:pt x="2869" y="2158"/>
                  <a:pt x="2865" y="2160"/>
                  <a:pt x="2861" y="2160"/>
                </a:cubicBezTo>
                <a:cubicBezTo>
                  <a:pt x="3013" y="2159"/>
                  <a:pt x="3020" y="2158"/>
                  <a:pt x="3026" y="2156"/>
                </a:cubicBezTo>
                <a:cubicBezTo>
                  <a:pt x="3054" y="2153"/>
                  <a:pt x="3064" y="2146"/>
                  <a:pt x="3072" y="2148"/>
                </a:cubicBezTo>
                <a:cubicBezTo>
                  <a:pt x="3075" y="2159"/>
                  <a:pt x="3078" y="2159"/>
                  <a:pt x="3080" y="2160"/>
                </a:cubicBezTo>
                <a:cubicBezTo>
                  <a:pt x="3107" y="2157"/>
                  <a:pt x="3112" y="2154"/>
                  <a:pt x="3118" y="2150"/>
                </a:cubicBezTo>
                <a:cubicBezTo>
                  <a:pt x="3153" y="2132"/>
                  <a:pt x="3155" y="2134"/>
                  <a:pt x="3155" y="2134"/>
                </a:cubicBezTo>
                <a:cubicBezTo>
                  <a:pt x="3178" y="2119"/>
                  <a:pt x="3190" y="2116"/>
                  <a:pt x="3201" y="2119"/>
                </a:cubicBezTo>
                <a:cubicBezTo>
                  <a:pt x="3131" y="2159"/>
                  <a:pt x="3130" y="2160"/>
                  <a:pt x="3128" y="2161"/>
                </a:cubicBezTo>
                <a:cubicBezTo>
                  <a:pt x="3164" y="2159"/>
                  <a:pt x="3161" y="2147"/>
                  <a:pt x="3167" y="2154"/>
                </a:cubicBezTo>
                <a:cubicBezTo>
                  <a:pt x="3189" y="2155"/>
                  <a:pt x="3197" y="2150"/>
                  <a:pt x="3206" y="2144"/>
                </a:cubicBezTo>
                <a:cubicBezTo>
                  <a:pt x="3263" y="2107"/>
                  <a:pt x="3265" y="2100"/>
                  <a:pt x="3271" y="2106"/>
                </a:cubicBezTo>
                <a:cubicBezTo>
                  <a:pt x="3223" y="2161"/>
                  <a:pt x="3223" y="2160"/>
                  <a:pt x="3223" y="2160"/>
                </a:cubicBezTo>
                <a:cubicBezTo>
                  <a:pt x="3308" y="2091"/>
                  <a:pt x="3321" y="2086"/>
                  <a:pt x="3342" y="2073"/>
                </a:cubicBezTo>
                <a:cubicBezTo>
                  <a:pt x="3359" y="2075"/>
                  <a:pt x="3359" y="2079"/>
                  <a:pt x="3343" y="2089"/>
                </a:cubicBezTo>
                <a:cubicBezTo>
                  <a:pt x="3313" y="2119"/>
                  <a:pt x="3317" y="2125"/>
                  <a:pt x="3308" y="2128"/>
                </a:cubicBezTo>
                <a:cubicBezTo>
                  <a:pt x="3292" y="2161"/>
                  <a:pt x="3292" y="2161"/>
                  <a:pt x="3292" y="2161"/>
                </a:cubicBezTo>
                <a:cubicBezTo>
                  <a:pt x="3363" y="2091"/>
                  <a:pt x="3369" y="2086"/>
                  <a:pt x="3374" y="2080"/>
                </a:cubicBezTo>
                <a:cubicBezTo>
                  <a:pt x="3370" y="2099"/>
                  <a:pt x="3334" y="2127"/>
                  <a:pt x="3314" y="2158"/>
                </a:cubicBezTo>
                <a:cubicBezTo>
                  <a:pt x="3342" y="2158"/>
                  <a:pt x="3349" y="2156"/>
                  <a:pt x="3347" y="2152"/>
                </a:cubicBezTo>
                <a:cubicBezTo>
                  <a:pt x="3389" y="2103"/>
                  <a:pt x="3396" y="2101"/>
                  <a:pt x="3399" y="2099"/>
                </a:cubicBezTo>
                <a:cubicBezTo>
                  <a:pt x="3445" y="2059"/>
                  <a:pt x="3445" y="2052"/>
                  <a:pt x="3456" y="2047"/>
                </a:cubicBezTo>
                <a:cubicBezTo>
                  <a:pt x="3484" y="2041"/>
                  <a:pt x="3467" y="2043"/>
                  <a:pt x="3468" y="2049"/>
                </a:cubicBezTo>
                <a:cubicBezTo>
                  <a:pt x="3440" y="2076"/>
                  <a:pt x="3442" y="2080"/>
                  <a:pt x="3437" y="2082"/>
                </a:cubicBezTo>
                <a:cubicBezTo>
                  <a:pt x="3392" y="2144"/>
                  <a:pt x="3380" y="2148"/>
                  <a:pt x="3384" y="2156"/>
                </a:cubicBezTo>
                <a:cubicBezTo>
                  <a:pt x="3400" y="2149"/>
                  <a:pt x="3407" y="2137"/>
                  <a:pt x="3416" y="2126"/>
                </a:cubicBezTo>
                <a:cubicBezTo>
                  <a:pt x="3467" y="2065"/>
                  <a:pt x="3466" y="2060"/>
                  <a:pt x="3472" y="2057"/>
                </a:cubicBezTo>
                <a:cubicBezTo>
                  <a:pt x="3556" y="1996"/>
                  <a:pt x="3560" y="1991"/>
                  <a:pt x="3563" y="1994"/>
                </a:cubicBezTo>
                <a:cubicBezTo>
                  <a:pt x="3529" y="2023"/>
                  <a:pt x="3523" y="2031"/>
                  <a:pt x="3512" y="2039"/>
                </a:cubicBezTo>
                <a:cubicBezTo>
                  <a:pt x="3475" y="2085"/>
                  <a:pt x="3460" y="2091"/>
                  <a:pt x="3458" y="2100"/>
                </a:cubicBezTo>
                <a:cubicBezTo>
                  <a:pt x="3420" y="2150"/>
                  <a:pt x="3417" y="2155"/>
                  <a:pt x="3414" y="2161"/>
                </a:cubicBezTo>
                <a:cubicBezTo>
                  <a:pt x="3433" y="2148"/>
                  <a:pt x="3442" y="2142"/>
                  <a:pt x="3446" y="2135"/>
                </a:cubicBezTo>
                <a:cubicBezTo>
                  <a:pt x="3477" y="2100"/>
                  <a:pt x="3473" y="2095"/>
                  <a:pt x="3481" y="2092"/>
                </a:cubicBezTo>
                <a:cubicBezTo>
                  <a:pt x="3555" y="2021"/>
                  <a:pt x="3565" y="2014"/>
                  <a:pt x="3571" y="2006"/>
                </a:cubicBezTo>
                <a:cubicBezTo>
                  <a:pt x="3592" y="1991"/>
                  <a:pt x="3593" y="1996"/>
                  <a:pt x="3587" y="1999"/>
                </a:cubicBezTo>
                <a:cubicBezTo>
                  <a:pt x="3577" y="2018"/>
                  <a:pt x="3561" y="2024"/>
                  <a:pt x="3560" y="2033"/>
                </a:cubicBezTo>
                <a:cubicBezTo>
                  <a:pt x="3502" y="2098"/>
                  <a:pt x="3496" y="2102"/>
                  <a:pt x="3496" y="2107"/>
                </a:cubicBezTo>
                <a:cubicBezTo>
                  <a:pt x="3460" y="2160"/>
                  <a:pt x="3460" y="2160"/>
                  <a:pt x="3459" y="2161"/>
                </a:cubicBezTo>
                <a:cubicBezTo>
                  <a:pt x="3491" y="2139"/>
                  <a:pt x="3491" y="2131"/>
                  <a:pt x="3497" y="2124"/>
                </a:cubicBezTo>
                <a:cubicBezTo>
                  <a:pt x="3587" y="2014"/>
                  <a:pt x="3595" y="2008"/>
                  <a:pt x="3601" y="2001"/>
                </a:cubicBezTo>
                <a:cubicBezTo>
                  <a:pt x="3627" y="1981"/>
                  <a:pt x="3620" y="1995"/>
                  <a:pt x="3602" y="2007"/>
                </a:cubicBezTo>
                <a:cubicBezTo>
                  <a:pt x="3551" y="2082"/>
                  <a:pt x="3543" y="2089"/>
                  <a:pt x="3535" y="2097"/>
                </a:cubicBezTo>
                <a:cubicBezTo>
                  <a:pt x="3507" y="2161"/>
                  <a:pt x="3507" y="2161"/>
                  <a:pt x="3507" y="2161"/>
                </a:cubicBezTo>
                <a:cubicBezTo>
                  <a:pt x="3522" y="2133"/>
                  <a:pt x="3528" y="2130"/>
                  <a:pt x="3528" y="2125"/>
                </a:cubicBezTo>
                <a:cubicBezTo>
                  <a:pt x="3595" y="2039"/>
                  <a:pt x="3610" y="2024"/>
                  <a:pt x="3619" y="2007"/>
                </a:cubicBezTo>
                <a:cubicBezTo>
                  <a:pt x="3670" y="1959"/>
                  <a:pt x="3677" y="1946"/>
                  <a:pt x="3690" y="1935"/>
                </a:cubicBezTo>
                <a:cubicBezTo>
                  <a:pt x="3679" y="1969"/>
                  <a:pt x="3669" y="1974"/>
                  <a:pt x="3667" y="1980"/>
                </a:cubicBezTo>
                <a:cubicBezTo>
                  <a:pt x="3643" y="2009"/>
                  <a:pt x="3642" y="2014"/>
                  <a:pt x="3639" y="2012"/>
                </a:cubicBezTo>
                <a:cubicBezTo>
                  <a:pt x="3593" y="2071"/>
                  <a:pt x="3588" y="2083"/>
                  <a:pt x="3577" y="2094"/>
                </a:cubicBezTo>
                <a:cubicBezTo>
                  <a:pt x="3549" y="2141"/>
                  <a:pt x="3544" y="2151"/>
                  <a:pt x="3537" y="2160"/>
                </a:cubicBezTo>
                <a:cubicBezTo>
                  <a:pt x="3556" y="2153"/>
                  <a:pt x="3557" y="2144"/>
                  <a:pt x="3567" y="2138"/>
                </a:cubicBezTo>
                <a:cubicBezTo>
                  <a:pt x="3621" y="2056"/>
                  <a:pt x="3625" y="2048"/>
                  <a:pt x="3632" y="2039"/>
                </a:cubicBezTo>
                <a:cubicBezTo>
                  <a:pt x="3710" y="1959"/>
                  <a:pt x="3713" y="1949"/>
                  <a:pt x="3721" y="1940"/>
                </a:cubicBezTo>
                <a:cubicBezTo>
                  <a:pt x="3805" y="1881"/>
                  <a:pt x="3805" y="1868"/>
                  <a:pt x="3812" y="1873"/>
                </a:cubicBezTo>
                <a:cubicBezTo>
                  <a:pt x="3725" y="1967"/>
                  <a:pt x="3714" y="1968"/>
                  <a:pt x="3717" y="1973"/>
                </a:cubicBezTo>
                <a:cubicBezTo>
                  <a:pt x="3670" y="2021"/>
                  <a:pt x="3669" y="2029"/>
                  <a:pt x="3657" y="2035"/>
                </a:cubicBezTo>
                <a:cubicBezTo>
                  <a:pt x="3623" y="2092"/>
                  <a:pt x="3606" y="2105"/>
                  <a:pt x="3601" y="2120"/>
                </a:cubicBezTo>
                <a:cubicBezTo>
                  <a:pt x="3575" y="2154"/>
                  <a:pt x="3578" y="2158"/>
                  <a:pt x="3575" y="2161"/>
                </a:cubicBezTo>
                <a:cubicBezTo>
                  <a:pt x="3591" y="2154"/>
                  <a:pt x="3592" y="2148"/>
                  <a:pt x="3601" y="2144"/>
                </a:cubicBezTo>
                <a:cubicBezTo>
                  <a:pt x="3659" y="2050"/>
                  <a:pt x="3668" y="2046"/>
                  <a:pt x="3670" y="2040"/>
                </a:cubicBezTo>
                <a:cubicBezTo>
                  <a:pt x="3726" y="1979"/>
                  <a:pt x="3738" y="1968"/>
                  <a:pt x="3748" y="1957"/>
                </a:cubicBezTo>
                <a:cubicBezTo>
                  <a:pt x="3766" y="1938"/>
                  <a:pt x="3770" y="1924"/>
                  <a:pt x="3778" y="1928"/>
                </a:cubicBezTo>
                <a:cubicBezTo>
                  <a:pt x="3738" y="1991"/>
                  <a:pt x="3728" y="1994"/>
                  <a:pt x="3730" y="1999"/>
                </a:cubicBezTo>
                <a:cubicBezTo>
                  <a:pt x="3701" y="2037"/>
                  <a:pt x="3698" y="2042"/>
                  <a:pt x="3698" y="2046"/>
                </a:cubicBezTo>
                <a:cubicBezTo>
                  <a:pt x="3667" y="2104"/>
                  <a:pt x="3655" y="2111"/>
                  <a:pt x="3655" y="2121"/>
                </a:cubicBezTo>
                <a:cubicBezTo>
                  <a:pt x="3638" y="2161"/>
                  <a:pt x="3638" y="2161"/>
                  <a:pt x="3638" y="2161"/>
                </a:cubicBezTo>
                <a:cubicBezTo>
                  <a:pt x="3648" y="2148"/>
                  <a:pt x="3647" y="2147"/>
                  <a:pt x="3647" y="2146"/>
                </a:cubicBezTo>
                <a:cubicBezTo>
                  <a:pt x="3676" y="2105"/>
                  <a:pt x="3675" y="2098"/>
                  <a:pt x="3683" y="2093"/>
                </a:cubicBezTo>
                <a:cubicBezTo>
                  <a:pt x="3715" y="2048"/>
                  <a:pt x="3713" y="2042"/>
                  <a:pt x="3715" y="2036"/>
                </a:cubicBezTo>
                <a:cubicBezTo>
                  <a:pt x="3779" y="1948"/>
                  <a:pt x="3777" y="1940"/>
                  <a:pt x="3785" y="1934"/>
                </a:cubicBezTo>
                <a:cubicBezTo>
                  <a:pt x="3815" y="1893"/>
                  <a:pt x="3825" y="1891"/>
                  <a:pt x="3824" y="1887"/>
                </a:cubicBezTo>
                <a:cubicBezTo>
                  <a:pt x="3839" y="1867"/>
                  <a:pt x="3840" y="1866"/>
                  <a:pt x="3840" y="1866"/>
                </a:cubicBezTo>
                <a:cubicBezTo>
                  <a:pt x="3804" y="1827"/>
                  <a:pt x="3788" y="1841"/>
                  <a:pt x="3777" y="1834"/>
                </a:cubicBezTo>
                <a:close/>
                <a:moveTo>
                  <a:pt x="3212" y="2126"/>
                </a:moveTo>
                <a:cubicBezTo>
                  <a:pt x="3206" y="2127"/>
                  <a:pt x="3212" y="2123"/>
                  <a:pt x="3215" y="2121"/>
                </a:cubicBezTo>
                <a:cubicBezTo>
                  <a:pt x="3221" y="2120"/>
                  <a:pt x="3215" y="2124"/>
                  <a:pt x="3212" y="2126"/>
                </a:cubicBezTo>
                <a:close/>
                <a:moveTo>
                  <a:pt x="3347" y="2036"/>
                </a:moveTo>
                <a:cubicBezTo>
                  <a:pt x="3340" y="2034"/>
                  <a:pt x="3333" y="2034"/>
                  <a:pt x="3326" y="2035"/>
                </a:cubicBezTo>
                <a:cubicBezTo>
                  <a:pt x="3326" y="2026"/>
                  <a:pt x="3338" y="2035"/>
                  <a:pt x="3344" y="2031"/>
                </a:cubicBezTo>
                <a:cubicBezTo>
                  <a:pt x="3350" y="2033"/>
                  <a:pt x="3358" y="2030"/>
                  <a:pt x="3365" y="2031"/>
                </a:cubicBezTo>
                <a:cubicBezTo>
                  <a:pt x="3365" y="2041"/>
                  <a:pt x="3352" y="2032"/>
                  <a:pt x="3347" y="2036"/>
                </a:cubicBezTo>
                <a:close/>
                <a:moveTo>
                  <a:pt x="3440" y="2043"/>
                </a:moveTo>
                <a:cubicBezTo>
                  <a:pt x="3436" y="2032"/>
                  <a:pt x="3448" y="2037"/>
                  <a:pt x="3456" y="2030"/>
                </a:cubicBezTo>
                <a:cubicBezTo>
                  <a:pt x="3458" y="2036"/>
                  <a:pt x="3444" y="2038"/>
                  <a:pt x="3440" y="2043"/>
                </a:cubicBezTo>
                <a:close/>
                <a:moveTo>
                  <a:pt x="3474" y="2015"/>
                </a:moveTo>
                <a:cubicBezTo>
                  <a:pt x="3476" y="2005"/>
                  <a:pt x="3495" y="2004"/>
                  <a:pt x="3502" y="2001"/>
                </a:cubicBezTo>
                <a:cubicBezTo>
                  <a:pt x="3500" y="2010"/>
                  <a:pt x="3483" y="2005"/>
                  <a:pt x="3474" y="2015"/>
                </a:cubicBezTo>
                <a:close/>
                <a:moveTo>
                  <a:pt x="3519" y="1994"/>
                </a:moveTo>
                <a:cubicBezTo>
                  <a:pt x="3516" y="1980"/>
                  <a:pt x="3533" y="1992"/>
                  <a:pt x="3542" y="1983"/>
                </a:cubicBezTo>
                <a:cubicBezTo>
                  <a:pt x="3540" y="1996"/>
                  <a:pt x="3527" y="1984"/>
                  <a:pt x="3519" y="1994"/>
                </a:cubicBezTo>
                <a:close/>
                <a:moveTo>
                  <a:pt x="3577" y="1968"/>
                </a:moveTo>
                <a:cubicBezTo>
                  <a:pt x="3572" y="1971"/>
                  <a:pt x="3566" y="1975"/>
                  <a:pt x="3560" y="1978"/>
                </a:cubicBezTo>
                <a:cubicBezTo>
                  <a:pt x="3486" y="1983"/>
                  <a:pt x="3475" y="1973"/>
                  <a:pt x="3460" y="1982"/>
                </a:cubicBezTo>
                <a:cubicBezTo>
                  <a:pt x="3419" y="1978"/>
                  <a:pt x="3410" y="1973"/>
                  <a:pt x="3399" y="1976"/>
                </a:cubicBezTo>
                <a:cubicBezTo>
                  <a:pt x="3349" y="1970"/>
                  <a:pt x="3344" y="1971"/>
                  <a:pt x="3339" y="1969"/>
                </a:cubicBezTo>
                <a:cubicBezTo>
                  <a:pt x="3269" y="1953"/>
                  <a:pt x="3258" y="1955"/>
                  <a:pt x="3249" y="1950"/>
                </a:cubicBezTo>
                <a:cubicBezTo>
                  <a:pt x="3200" y="1942"/>
                  <a:pt x="3196" y="1936"/>
                  <a:pt x="3192" y="1934"/>
                </a:cubicBezTo>
                <a:cubicBezTo>
                  <a:pt x="3172" y="1926"/>
                  <a:pt x="3166" y="1930"/>
                  <a:pt x="3162" y="1925"/>
                </a:cubicBezTo>
                <a:cubicBezTo>
                  <a:pt x="3043" y="1886"/>
                  <a:pt x="3038" y="1885"/>
                  <a:pt x="3033" y="1882"/>
                </a:cubicBezTo>
                <a:cubicBezTo>
                  <a:pt x="2999" y="1883"/>
                  <a:pt x="2997" y="1870"/>
                  <a:pt x="2991" y="1874"/>
                </a:cubicBezTo>
                <a:cubicBezTo>
                  <a:pt x="2983" y="1877"/>
                  <a:pt x="2990" y="1866"/>
                  <a:pt x="2994" y="1869"/>
                </a:cubicBezTo>
                <a:cubicBezTo>
                  <a:pt x="3041" y="1869"/>
                  <a:pt x="3043" y="1872"/>
                  <a:pt x="3046" y="1874"/>
                </a:cubicBezTo>
                <a:cubicBezTo>
                  <a:pt x="3077" y="1871"/>
                  <a:pt x="3084" y="1882"/>
                  <a:pt x="3095" y="1878"/>
                </a:cubicBezTo>
                <a:cubicBezTo>
                  <a:pt x="3133" y="1884"/>
                  <a:pt x="3141" y="1893"/>
                  <a:pt x="3151" y="1891"/>
                </a:cubicBezTo>
                <a:cubicBezTo>
                  <a:pt x="3208" y="1913"/>
                  <a:pt x="3215" y="1902"/>
                  <a:pt x="3218" y="1911"/>
                </a:cubicBezTo>
                <a:cubicBezTo>
                  <a:pt x="3273" y="1921"/>
                  <a:pt x="3277" y="1922"/>
                  <a:pt x="3280" y="1923"/>
                </a:cubicBezTo>
                <a:cubicBezTo>
                  <a:pt x="3334" y="1938"/>
                  <a:pt x="3340" y="1937"/>
                  <a:pt x="3344" y="1938"/>
                </a:cubicBezTo>
                <a:cubicBezTo>
                  <a:pt x="3395" y="1952"/>
                  <a:pt x="3404" y="1950"/>
                  <a:pt x="3411" y="1958"/>
                </a:cubicBezTo>
                <a:cubicBezTo>
                  <a:pt x="3494" y="1959"/>
                  <a:pt x="3503" y="1964"/>
                  <a:pt x="3514" y="1959"/>
                </a:cubicBezTo>
                <a:close/>
                <a:moveTo>
                  <a:pt x="3675" y="1904"/>
                </a:moveTo>
                <a:cubicBezTo>
                  <a:pt x="3669" y="1905"/>
                  <a:pt x="3675" y="1899"/>
                  <a:pt x="3677" y="1903"/>
                </a:cubicBezTo>
                <a:cubicBezTo>
                  <a:pt x="3681" y="1900"/>
                  <a:pt x="3684" y="1902"/>
                  <a:pt x="3688" y="1899"/>
                </a:cubicBezTo>
                <a:cubicBezTo>
                  <a:pt x="3697" y="1901"/>
                  <a:pt x="3678" y="1905"/>
                  <a:pt x="3675" y="1904"/>
                </a:cubicBezTo>
                <a:close/>
                <a:moveTo>
                  <a:pt x="3702" y="1915"/>
                </a:moveTo>
                <a:cubicBezTo>
                  <a:pt x="3701" y="1905"/>
                  <a:pt x="3714" y="1915"/>
                  <a:pt x="3720" y="1906"/>
                </a:cubicBezTo>
                <a:cubicBezTo>
                  <a:pt x="3721" y="1916"/>
                  <a:pt x="3706" y="1916"/>
                  <a:pt x="3702" y="1915"/>
                </a:cubicBezTo>
                <a:close/>
                <a:moveTo>
                  <a:pt x="2540" y="2037"/>
                </a:moveTo>
                <a:cubicBezTo>
                  <a:pt x="2539" y="2031"/>
                  <a:pt x="2538" y="2024"/>
                  <a:pt x="2540" y="2018"/>
                </a:cubicBezTo>
                <a:cubicBezTo>
                  <a:pt x="2542" y="2012"/>
                  <a:pt x="2540" y="2004"/>
                  <a:pt x="2543" y="1997"/>
                </a:cubicBezTo>
                <a:cubicBezTo>
                  <a:pt x="2543" y="1984"/>
                  <a:pt x="2543" y="1970"/>
                  <a:pt x="2542" y="1956"/>
                </a:cubicBezTo>
                <a:cubicBezTo>
                  <a:pt x="2537" y="1948"/>
                  <a:pt x="2544" y="1944"/>
                  <a:pt x="2538" y="1935"/>
                </a:cubicBezTo>
                <a:cubicBezTo>
                  <a:pt x="2542" y="1933"/>
                  <a:pt x="2536" y="1927"/>
                  <a:pt x="2539" y="1925"/>
                </a:cubicBezTo>
                <a:cubicBezTo>
                  <a:pt x="2537" y="1921"/>
                  <a:pt x="2535" y="1915"/>
                  <a:pt x="2532" y="1916"/>
                </a:cubicBezTo>
                <a:cubicBezTo>
                  <a:pt x="2533" y="1928"/>
                  <a:pt x="2536" y="1942"/>
                  <a:pt x="2534" y="1953"/>
                </a:cubicBezTo>
                <a:cubicBezTo>
                  <a:pt x="2536" y="1960"/>
                  <a:pt x="2536" y="1967"/>
                  <a:pt x="2534" y="1973"/>
                </a:cubicBezTo>
                <a:cubicBezTo>
                  <a:pt x="2536" y="1980"/>
                  <a:pt x="2536" y="1986"/>
                  <a:pt x="2534" y="1992"/>
                </a:cubicBezTo>
                <a:cubicBezTo>
                  <a:pt x="2535" y="2005"/>
                  <a:pt x="2533" y="2017"/>
                  <a:pt x="2532" y="2028"/>
                </a:cubicBezTo>
                <a:cubicBezTo>
                  <a:pt x="2525" y="2033"/>
                  <a:pt x="2533" y="2042"/>
                  <a:pt x="2528" y="2046"/>
                </a:cubicBezTo>
                <a:cubicBezTo>
                  <a:pt x="2525" y="2048"/>
                  <a:pt x="2525" y="2051"/>
                  <a:pt x="2525" y="2054"/>
                </a:cubicBezTo>
                <a:cubicBezTo>
                  <a:pt x="2529" y="2059"/>
                  <a:pt x="2524" y="2061"/>
                  <a:pt x="2524" y="2065"/>
                </a:cubicBezTo>
                <a:cubicBezTo>
                  <a:pt x="2517" y="2068"/>
                  <a:pt x="2525" y="2077"/>
                  <a:pt x="2519" y="2080"/>
                </a:cubicBezTo>
                <a:cubicBezTo>
                  <a:pt x="2521" y="2084"/>
                  <a:pt x="2520" y="2086"/>
                  <a:pt x="2520" y="2089"/>
                </a:cubicBezTo>
                <a:cubicBezTo>
                  <a:pt x="2514" y="2091"/>
                  <a:pt x="2516" y="2095"/>
                  <a:pt x="2515" y="2098"/>
                </a:cubicBezTo>
                <a:cubicBezTo>
                  <a:pt x="2513" y="2104"/>
                  <a:pt x="2515" y="2111"/>
                  <a:pt x="2511" y="2116"/>
                </a:cubicBezTo>
                <a:cubicBezTo>
                  <a:pt x="2509" y="2122"/>
                  <a:pt x="2507" y="2128"/>
                  <a:pt x="2507" y="2134"/>
                </a:cubicBezTo>
                <a:cubicBezTo>
                  <a:pt x="2503" y="2143"/>
                  <a:pt x="2499" y="2152"/>
                  <a:pt x="2495" y="2161"/>
                </a:cubicBezTo>
                <a:cubicBezTo>
                  <a:pt x="2519" y="2161"/>
                  <a:pt x="2519" y="2161"/>
                  <a:pt x="2519" y="2161"/>
                </a:cubicBezTo>
                <a:cubicBezTo>
                  <a:pt x="2519" y="2158"/>
                  <a:pt x="2519" y="2156"/>
                  <a:pt x="2519" y="2154"/>
                </a:cubicBezTo>
                <a:cubicBezTo>
                  <a:pt x="2528" y="2143"/>
                  <a:pt x="2529" y="2130"/>
                  <a:pt x="2530" y="2116"/>
                </a:cubicBezTo>
                <a:cubicBezTo>
                  <a:pt x="2538" y="2105"/>
                  <a:pt x="2532" y="2088"/>
                  <a:pt x="2539" y="2076"/>
                </a:cubicBezTo>
                <a:cubicBezTo>
                  <a:pt x="2537" y="2063"/>
                  <a:pt x="2534" y="2049"/>
                  <a:pt x="2540" y="2037"/>
                </a:cubicBezTo>
                <a:close/>
                <a:moveTo>
                  <a:pt x="2496" y="1981"/>
                </a:moveTo>
                <a:cubicBezTo>
                  <a:pt x="2498" y="1968"/>
                  <a:pt x="2500" y="1955"/>
                  <a:pt x="2499" y="1941"/>
                </a:cubicBezTo>
                <a:cubicBezTo>
                  <a:pt x="2497" y="1926"/>
                  <a:pt x="2503" y="1914"/>
                  <a:pt x="2497" y="1897"/>
                </a:cubicBezTo>
                <a:cubicBezTo>
                  <a:pt x="2499" y="1884"/>
                  <a:pt x="2492" y="1868"/>
                  <a:pt x="2492" y="1854"/>
                </a:cubicBezTo>
                <a:cubicBezTo>
                  <a:pt x="2491" y="1853"/>
                  <a:pt x="2491" y="1851"/>
                  <a:pt x="2490" y="1850"/>
                </a:cubicBezTo>
                <a:cubicBezTo>
                  <a:pt x="2490" y="1844"/>
                  <a:pt x="2493" y="1839"/>
                  <a:pt x="2487" y="1831"/>
                </a:cubicBezTo>
                <a:cubicBezTo>
                  <a:pt x="2490" y="1829"/>
                  <a:pt x="2486" y="1823"/>
                  <a:pt x="2484" y="1819"/>
                </a:cubicBezTo>
                <a:cubicBezTo>
                  <a:pt x="2488" y="1818"/>
                  <a:pt x="2484" y="1810"/>
                  <a:pt x="2480" y="1811"/>
                </a:cubicBezTo>
                <a:cubicBezTo>
                  <a:pt x="2483" y="1824"/>
                  <a:pt x="2485" y="1837"/>
                  <a:pt x="2487" y="1850"/>
                </a:cubicBezTo>
                <a:cubicBezTo>
                  <a:pt x="2488" y="1854"/>
                  <a:pt x="2488" y="1858"/>
                  <a:pt x="2489" y="1862"/>
                </a:cubicBezTo>
                <a:cubicBezTo>
                  <a:pt x="2483" y="1876"/>
                  <a:pt x="2497" y="1897"/>
                  <a:pt x="2490" y="1910"/>
                </a:cubicBezTo>
                <a:cubicBezTo>
                  <a:pt x="2494" y="1919"/>
                  <a:pt x="2488" y="1925"/>
                  <a:pt x="2493" y="1935"/>
                </a:cubicBezTo>
                <a:cubicBezTo>
                  <a:pt x="2491" y="1942"/>
                  <a:pt x="2489" y="1949"/>
                  <a:pt x="2491" y="1958"/>
                </a:cubicBezTo>
                <a:cubicBezTo>
                  <a:pt x="2493" y="1962"/>
                  <a:pt x="2485" y="1963"/>
                  <a:pt x="2490" y="1968"/>
                </a:cubicBezTo>
                <a:cubicBezTo>
                  <a:pt x="2485" y="1971"/>
                  <a:pt x="2492" y="1978"/>
                  <a:pt x="2486" y="1980"/>
                </a:cubicBezTo>
                <a:cubicBezTo>
                  <a:pt x="2490" y="1989"/>
                  <a:pt x="2481" y="1994"/>
                  <a:pt x="2488" y="2005"/>
                </a:cubicBezTo>
                <a:cubicBezTo>
                  <a:pt x="2479" y="2010"/>
                  <a:pt x="2481" y="2019"/>
                  <a:pt x="2480" y="2028"/>
                </a:cubicBezTo>
                <a:cubicBezTo>
                  <a:pt x="2480" y="2037"/>
                  <a:pt x="2473" y="2044"/>
                  <a:pt x="2474" y="2054"/>
                </a:cubicBezTo>
                <a:cubicBezTo>
                  <a:pt x="2474" y="2064"/>
                  <a:pt x="2468" y="2071"/>
                  <a:pt x="2471" y="2081"/>
                </a:cubicBezTo>
                <a:cubicBezTo>
                  <a:pt x="2462" y="2087"/>
                  <a:pt x="2465" y="2098"/>
                  <a:pt x="2460" y="2106"/>
                </a:cubicBezTo>
                <a:cubicBezTo>
                  <a:pt x="2458" y="2123"/>
                  <a:pt x="2448" y="2138"/>
                  <a:pt x="2442" y="2153"/>
                </a:cubicBezTo>
                <a:cubicBezTo>
                  <a:pt x="2440" y="2156"/>
                  <a:pt x="2439" y="2158"/>
                  <a:pt x="2438" y="2161"/>
                </a:cubicBezTo>
                <a:cubicBezTo>
                  <a:pt x="2450" y="2161"/>
                  <a:pt x="2450" y="2161"/>
                  <a:pt x="2450" y="2161"/>
                </a:cubicBezTo>
                <a:cubicBezTo>
                  <a:pt x="2454" y="2152"/>
                  <a:pt x="2458" y="2144"/>
                  <a:pt x="2463" y="2137"/>
                </a:cubicBezTo>
                <a:cubicBezTo>
                  <a:pt x="2470" y="2112"/>
                  <a:pt x="2475" y="2086"/>
                  <a:pt x="2484" y="2062"/>
                </a:cubicBezTo>
                <a:cubicBezTo>
                  <a:pt x="2488" y="2050"/>
                  <a:pt x="2484" y="2034"/>
                  <a:pt x="2491" y="2023"/>
                </a:cubicBezTo>
                <a:cubicBezTo>
                  <a:pt x="2491" y="2016"/>
                  <a:pt x="2493" y="2009"/>
                  <a:pt x="2493" y="2002"/>
                </a:cubicBezTo>
                <a:cubicBezTo>
                  <a:pt x="2497" y="1996"/>
                  <a:pt x="2494" y="1988"/>
                  <a:pt x="2496" y="1981"/>
                </a:cubicBezTo>
                <a:close/>
                <a:moveTo>
                  <a:pt x="1238" y="2076"/>
                </a:moveTo>
                <a:cubicBezTo>
                  <a:pt x="1236" y="2069"/>
                  <a:pt x="1240" y="2059"/>
                  <a:pt x="1239" y="2052"/>
                </a:cubicBezTo>
                <a:cubicBezTo>
                  <a:pt x="1239" y="2043"/>
                  <a:pt x="1243" y="2032"/>
                  <a:pt x="1236" y="2027"/>
                </a:cubicBezTo>
                <a:cubicBezTo>
                  <a:pt x="1230" y="2047"/>
                  <a:pt x="1232" y="2063"/>
                  <a:pt x="1231" y="2080"/>
                </a:cubicBezTo>
                <a:cubicBezTo>
                  <a:pt x="1228" y="2098"/>
                  <a:pt x="1224" y="2117"/>
                  <a:pt x="1223" y="2134"/>
                </a:cubicBezTo>
                <a:cubicBezTo>
                  <a:pt x="1220" y="2143"/>
                  <a:pt x="1218" y="2152"/>
                  <a:pt x="1216" y="2161"/>
                </a:cubicBezTo>
                <a:cubicBezTo>
                  <a:pt x="1224" y="2161"/>
                  <a:pt x="1224" y="2161"/>
                  <a:pt x="1224" y="2161"/>
                </a:cubicBezTo>
                <a:cubicBezTo>
                  <a:pt x="1225" y="2159"/>
                  <a:pt x="1225" y="2158"/>
                  <a:pt x="1226" y="2156"/>
                </a:cubicBezTo>
                <a:cubicBezTo>
                  <a:pt x="1228" y="2147"/>
                  <a:pt x="1231" y="2138"/>
                  <a:pt x="1233" y="2128"/>
                </a:cubicBezTo>
                <a:cubicBezTo>
                  <a:pt x="1233" y="2112"/>
                  <a:pt x="1241" y="2091"/>
                  <a:pt x="1238" y="2076"/>
                </a:cubicBezTo>
                <a:close/>
                <a:moveTo>
                  <a:pt x="1297" y="2091"/>
                </a:moveTo>
                <a:cubicBezTo>
                  <a:pt x="1292" y="2104"/>
                  <a:pt x="1292" y="2105"/>
                  <a:pt x="1290" y="2119"/>
                </a:cubicBezTo>
                <a:cubicBezTo>
                  <a:pt x="1292" y="2132"/>
                  <a:pt x="1282" y="2136"/>
                  <a:pt x="1285" y="2148"/>
                </a:cubicBezTo>
                <a:cubicBezTo>
                  <a:pt x="1284" y="2153"/>
                  <a:pt x="1283" y="2157"/>
                  <a:pt x="1282" y="2161"/>
                </a:cubicBezTo>
                <a:cubicBezTo>
                  <a:pt x="1290" y="2161"/>
                  <a:pt x="1290" y="2161"/>
                  <a:pt x="1290" y="2161"/>
                </a:cubicBezTo>
                <a:cubicBezTo>
                  <a:pt x="1290" y="2156"/>
                  <a:pt x="1288" y="2153"/>
                  <a:pt x="1292" y="2147"/>
                </a:cubicBezTo>
                <a:cubicBezTo>
                  <a:pt x="1291" y="2141"/>
                  <a:pt x="1299" y="2131"/>
                  <a:pt x="1293" y="2129"/>
                </a:cubicBezTo>
                <a:cubicBezTo>
                  <a:pt x="1293" y="2124"/>
                  <a:pt x="1301" y="2114"/>
                  <a:pt x="1295" y="2112"/>
                </a:cubicBezTo>
                <a:cubicBezTo>
                  <a:pt x="1295" y="2105"/>
                  <a:pt x="1303" y="2094"/>
                  <a:pt x="1297" y="2091"/>
                </a:cubicBezTo>
                <a:close/>
                <a:moveTo>
                  <a:pt x="1255" y="2092"/>
                </a:moveTo>
                <a:cubicBezTo>
                  <a:pt x="1259" y="2083"/>
                  <a:pt x="1257" y="2078"/>
                  <a:pt x="1257" y="2072"/>
                </a:cubicBezTo>
                <a:cubicBezTo>
                  <a:pt x="1259" y="2064"/>
                  <a:pt x="1259" y="2058"/>
                  <a:pt x="1256" y="2053"/>
                </a:cubicBezTo>
                <a:cubicBezTo>
                  <a:pt x="1250" y="2058"/>
                  <a:pt x="1256" y="2057"/>
                  <a:pt x="1253" y="2065"/>
                </a:cubicBezTo>
                <a:cubicBezTo>
                  <a:pt x="1250" y="2069"/>
                  <a:pt x="1258" y="2078"/>
                  <a:pt x="1250" y="2079"/>
                </a:cubicBezTo>
                <a:cubicBezTo>
                  <a:pt x="1250" y="2089"/>
                  <a:pt x="1247" y="2102"/>
                  <a:pt x="1246" y="2114"/>
                </a:cubicBezTo>
                <a:cubicBezTo>
                  <a:pt x="1241" y="2124"/>
                  <a:pt x="1243" y="2123"/>
                  <a:pt x="1240" y="2136"/>
                </a:cubicBezTo>
                <a:cubicBezTo>
                  <a:pt x="1239" y="2144"/>
                  <a:pt x="1234" y="2154"/>
                  <a:pt x="1236" y="2161"/>
                </a:cubicBezTo>
                <a:cubicBezTo>
                  <a:pt x="1243" y="2161"/>
                  <a:pt x="1243" y="2161"/>
                  <a:pt x="1243" y="2161"/>
                </a:cubicBezTo>
                <a:cubicBezTo>
                  <a:pt x="1245" y="2148"/>
                  <a:pt x="1247" y="2137"/>
                  <a:pt x="1251" y="2130"/>
                </a:cubicBezTo>
                <a:cubicBezTo>
                  <a:pt x="1249" y="2119"/>
                  <a:pt x="1254" y="2104"/>
                  <a:pt x="1255" y="2092"/>
                </a:cubicBezTo>
                <a:close/>
                <a:moveTo>
                  <a:pt x="3811" y="1673"/>
                </a:moveTo>
                <a:cubicBezTo>
                  <a:pt x="3800" y="1665"/>
                  <a:pt x="3786" y="1673"/>
                  <a:pt x="3774" y="1668"/>
                </a:cubicBezTo>
                <a:cubicBezTo>
                  <a:pt x="3734" y="1662"/>
                  <a:pt x="3730" y="1667"/>
                  <a:pt x="3727" y="1664"/>
                </a:cubicBezTo>
                <a:cubicBezTo>
                  <a:pt x="3689" y="1651"/>
                  <a:pt x="3680" y="1657"/>
                  <a:pt x="3675" y="1652"/>
                </a:cubicBezTo>
                <a:cubicBezTo>
                  <a:pt x="3626" y="1640"/>
                  <a:pt x="3617" y="1642"/>
                  <a:pt x="3610" y="1641"/>
                </a:cubicBezTo>
                <a:cubicBezTo>
                  <a:pt x="3574" y="1632"/>
                  <a:pt x="3572" y="1622"/>
                  <a:pt x="3568" y="1622"/>
                </a:cubicBezTo>
                <a:cubicBezTo>
                  <a:pt x="3496" y="1608"/>
                  <a:pt x="3489" y="1606"/>
                  <a:pt x="3482" y="1604"/>
                </a:cubicBezTo>
                <a:cubicBezTo>
                  <a:pt x="3424" y="1599"/>
                  <a:pt x="3420" y="1598"/>
                  <a:pt x="3416" y="1597"/>
                </a:cubicBezTo>
                <a:cubicBezTo>
                  <a:pt x="3398" y="1606"/>
                  <a:pt x="3405" y="1603"/>
                  <a:pt x="3413" y="1599"/>
                </a:cubicBezTo>
                <a:cubicBezTo>
                  <a:pt x="3475" y="1610"/>
                  <a:pt x="3482" y="1616"/>
                  <a:pt x="3492" y="1615"/>
                </a:cubicBezTo>
                <a:cubicBezTo>
                  <a:pt x="3630" y="1652"/>
                  <a:pt x="3632" y="1662"/>
                  <a:pt x="3638" y="1658"/>
                </a:cubicBezTo>
                <a:cubicBezTo>
                  <a:pt x="3670" y="1664"/>
                  <a:pt x="3675" y="1668"/>
                  <a:pt x="3680" y="1665"/>
                </a:cubicBezTo>
                <a:cubicBezTo>
                  <a:pt x="3714" y="1674"/>
                  <a:pt x="3718" y="1674"/>
                  <a:pt x="3720" y="1675"/>
                </a:cubicBezTo>
                <a:cubicBezTo>
                  <a:pt x="3770" y="1683"/>
                  <a:pt x="3781" y="1678"/>
                  <a:pt x="3790" y="1683"/>
                </a:cubicBezTo>
                <a:cubicBezTo>
                  <a:pt x="3840" y="1674"/>
                  <a:pt x="3840" y="1674"/>
                  <a:pt x="3840" y="1674"/>
                </a:cubicBezTo>
                <a:close/>
                <a:moveTo>
                  <a:pt x="1317" y="2096"/>
                </a:moveTo>
                <a:cubicBezTo>
                  <a:pt x="1315" y="2124"/>
                  <a:pt x="1312" y="2142"/>
                  <a:pt x="1308" y="2161"/>
                </a:cubicBezTo>
                <a:cubicBezTo>
                  <a:pt x="1314" y="2161"/>
                  <a:pt x="1314" y="2161"/>
                  <a:pt x="1314" y="2161"/>
                </a:cubicBezTo>
                <a:cubicBezTo>
                  <a:pt x="1315" y="2152"/>
                  <a:pt x="1316" y="2145"/>
                  <a:pt x="1320" y="2139"/>
                </a:cubicBezTo>
                <a:cubicBezTo>
                  <a:pt x="1317" y="2134"/>
                  <a:pt x="1319" y="2126"/>
                  <a:pt x="1320" y="2118"/>
                </a:cubicBezTo>
                <a:cubicBezTo>
                  <a:pt x="1321" y="2110"/>
                  <a:pt x="1323" y="2101"/>
                  <a:pt x="1317" y="2096"/>
                </a:cubicBezTo>
                <a:close/>
                <a:moveTo>
                  <a:pt x="3785" y="1637"/>
                </a:moveTo>
                <a:cubicBezTo>
                  <a:pt x="3782" y="1635"/>
                  <a:pt x="3778" y="1634"/>
                  <a:pt x="3774" y="1635"/>
                </a:cubicBezTo>
                <a:cubicBezTo>
                  <a:pt x="3732" y="1632"/>
                  <a:pt x="3730" y="1624"/>
                  <a:pt x="3725" y="1627"/>
                </a:cubicBezTo>
                <a:cubicBezTo>
                  <a:pt x="3687" y="1609"/>
                  <a:pt x="3680" y="1622"/>
                  <a:pt x="3678" y="1612"/>
                </a:cubicBezTo>
                <a:cubicBezTo>
                  <a:pt x="3648" y="1611"/>
                  <a:pt x="3648" y="1594"/>
                  <a:pt x="3642" y="1604"/>
                </a:cubicBezTo>
                <a:cubicBezTo>
                  <a:pt x="3610" y="1594"/>
                  <a:pt x="3602" y="1592"/>
                  <a:pt x="3595" y="1589"/>
                </a:cubicBezTo>
                <a:cubicBezTo>
                  <a:pt x="3579" y="1585"/>
                  <a:pt x="3573" y="1591"/>
                  <a:pt x="3571" y="1583"/>
                </a:cubicBezTo>
                <a:cubicBezTo>
                  <a:pt x="3547" y="1588"/>
                  <a:pt x="3547" y="1589"/>
                  <a:pt x="3548" y="1590"/>
                </a:cubicBezTo>
                <a:cubicBezTo>
                  <a:pt x="3606" y="1602"/>
                  <a:pt x="3612" y="1603"/>
                  <a:pt x="3618" y="1605"/>
                </a:cubicBezTo>
                <a:cubicBezTo>
                  <a:pt x="3700" y="1631"/>
                  <a:pt x="3710" y="1637"/>
                  <a:pt x="3723" y="1635"/>
                </a:cubicBezTo>
                <a:cubicBezTo>
                  <a:pt x="3800" y="1657"/>
                  <a:pt x="3808" y="1649"/>
                  <a:pt x="3814" y="1650"/>
                </a:cubicBezTo>
                <a:cubicBezTo>
                  <a:pt x="3840" y="1642"/>
                  <a:pt x="3840" y="1642"/>
                  <a:pt x="3840" y="1642"/>
                </a:cubicBezTo>
                <a:close/>
                <a:moveTo>
                  <a:pt x="1282" y="2060"/>
                </a:moveTo>
                <a:cubicBezTo>
                  <a:pt x="1277" y="2057"/>
                  <a:pt x="1286" y="2045"/>
                  <a:pt x="1280" y="2042"/>
                </a:cubicBezTo>
                <a:cubicBezTo>
                  <a:pt x="1281" y="2034"/>
                  <a:pt x="1285" y="2025"/>
                  <a:pt x="1276" y="2023"/>
                </a:cubicBezTo>
                <a:cubicBezTo>
                  <a:pt x="1273" y="2040"/>
                  <a:pt x="1276" y="2055"/>
                  <a:pt x="1276" y="2070"/>
                </a:cubicBezTo>
                <a:cubicBezTo>
                  <a:pt x="1271" y="2081"/>
                  <a:pt x="1274" y="2087"/>
                  <a:pt x="1272" y="2096"/>
                </a:cubicBezTo>
                <a:cubicBezTo>
                  <a:pt x="1268" y="2112"/>
                  <a:pt x="1263" y="2128"/>
                  <a:pt x="1259" y="2144"/>
                </a:cubicBezTo>
                <a:cubicBezTo>
                  <a:pt x="1262" y="2146"/>
                  <a:pt x="1260" y="2148"/>
                  <a:pt x="1258" y="2150"/>
                </a:cubicBezTo>
                <a:cubicBezTo>
                  <a:pt x="1257" y="2153"/>
                  <a:pt x="1256" y="2157"/>
                  <a:pt x="1255" y="2161"/>
                </a:cubicBezTo>
                <a:cubicBezTo>
                  <a:pt x="1264" y="2161"/>
                  <a:pt x="1264" y="2161"/>
                  <a:pt x="1264" y="2161"/>
                </a:cubicBezTo>
                <a:cubicBezTo>
                  <a:pt x="1266" y="2152"/>
                  <a:pt x="1268" y="2144"/>
                  <a:pt x="1271" y="2135"/>
                </a:cubicBezTo>
                <a:cubicBezTo>
                  <a:pt x="1274" y="2121"/>
                  <a:pt x="1276" y="2107"/>
                  <a:pt x="1280" y="2099"/>
                </a:cubicBezTo>
                <a:cubicBezTo>
                  <a:pt x="1277" y="2088"/>
                  <a:pt x="1282" y="2072"/>
                  <a:pt x="1282" y="2060"/>
                </a:cubicBezTo>
                <a:close/>
                <a:moveTo>
                  <a:pt x="2202" y="1935"/>
                </a:moveTo>
                <a:cubicBezTo>
                  <a:pt x="2206" y="1928"/>
                  <a:pt x="2197" y="1916"/>
                  <a:pt x="2202" y="1909"/>
                </a:cubicBezTo>
                <a:cubicBezTo>
                  <a:pt x="2195" y="1871"/>
                  <a:pt x="2195" y="1860"/>
                  <a:pt x="2193" y="1850"/>
                </a:cubicBezTo>
                <a:cubicBezTo>
                  <a:pt x="2181" y="1801"/>
                  <a:pt x="2181" y="1795"/>
                  <a:pt x="2179" y="1788"/>
                </a:cubicBezTo>
                <a:cubicBezTo>
                  <a:pt x="2152" y="1704"/>
                  <a:pt x="2146" y="1685"/>
                  <a:pt x="2142" y="1668"/>
                </a:cubicBezTo>
                <a:cubicBezTo>
                  <a:pt x="2114" y="1649"/>
                  <a:pt x="2121" y="1655"/>
                  <a:pt x="2117" y="1657"/>
                </a:cubicBezTo>
                <a:cubicBezTo>
                  <a:pt x="2124" y="1681"/>
                  <a:pt x="2136" y="1679"/>
                  <a:pt x="2135" y="1687"/>
                </a:cubicBezTo>
                <a:cubicBezTo>
                  <a:pt x="2151" y="1739"/>
                  <a:pt x="2161" y="1757"/>
                  <a:pt x="2164" y="1773"/>
                </a:cubicBezTo>
                <a:cubicBezTo>
                  <a:pt x="2178" y="1830"/>
                  <a:pt x="2179" y="1840"/>
                  <a:pt x="2181" y="1850"/>
                </a:cubicBezTo>
                <a:cubicBezTo>
                  <a:pt x="2187" y="1918"/>
                  <a:pt x="2197" y="1928"/>
                  <a:pt x="2192" y="1934"/>
                </a:cubicBezTo>
                <a:cubicBezTo>
                  <a:pt x="2196" y="1971"/>
                  <a:pt x="2194" y="1974"/>
                  <a:pt x="2198" y="1979"/>
                </a:cubicBezTo>
                <a:cubicBezTo>
                  <a:pt x="2197" y="2029"/>
                  <a:pt x="2191" y="2035"/>
                  <a:pt x="2197" y="2044"/>
                </a:cubicBezTo>
                <a:cubicBezTo>
                  <a:pt x="2190" y="2092"/>
                  <a:pt x="2194" y="2101"/>
                  <a:pt x="2193" y="2108"/>
                </a:cubicBezTo>
                <a:cubicBezTo>
                  <a:pt x="2188" y="2152"/>
                  <a:pt x="2191" y="2157"/>
                  <a:pt x="2193" y="2161"/>
                </a:cubicBezTo>
                <a:cubicBezTo>
                  <a:pt x="2202" y="2126"/>
                  <a:pt x="2206" y="2110"/>
                  <a:pt x="2205" y="2092"/>
                </a:cubicBezTo>
                <a:cubicBezTo>
                  <a:pt x="2208" y="2024"/>
                  <a:pt x="2207" y="2019"/>
                  <a:pt x="2205" y="2014"/>
                </a:cubicBezTo>
                <a:close/>
                <a:moveTo>
                  <a:pt x="3768" y="1444"/>
                </a:moveTo>
                <a:cubicBezTo>
                  <a:pt x="3757" y="1449"/>
                  <a:pt x="3747" y="1450"/>
                  <a:pt x="3736" y="1453"/>
                </a:cubicBezTo>
                <a:cubicBezTo>
                  <a:pt x="3730" y="1460"/>
                  <a:pt x="3726" y="1456"/>
                  <a:pt x="3720" y="1460"/>
                </a:cubicBezTo>
                <a:cubicBezTo>
                  <a:pt x="3716" y="1467"/>
                  <a:pt x="3705" y="1459"/>
                  <a:pt x="3707" y="1468"/>
                </a:cubicBezTo>
                <a:cubicBezTo>
                  <a:pt x="3722" y="1464"/>
                  <a:pt x="3737" y="1461"/>
                  <a:pt x="3752" y="1457"/>
                </a:cubicBezTo>
                <a:cubicBezTo>
                  <a:pt x="3759" y="1455"/>
                  <a:pt x="3766" y="1456"/>
                  <a:pt x="3775" y="1450"/>
                </a:cubicBezTo>
                <a:cubicBezTo>
                  <a:pt x="3782" y="1451"/>
                  <a:pt x="3790" y="1452"/>
                  <a:pt x="3799" y="1445"/>
                </a:cubicBezTo>
                <a:cubicBezTo>
                  <a:pt x="3812" y="1447"/>
                  <a:pt x="3826" y="1444"/>
                  <a:pt x="3840" y="1443"/>
                </a:cubicBezTo>
                <a:cubicBezTo>
                  <a:pt x="3840" y="1434"/>
                  <a:pt x="3840" y="1434"/>
                  <a:pt x="3840" y="1434"/>
                </a:cubicBezTo>
                <a:cubicBezTo>
                  <a:pt x="3837" y="1434"/>
                  <a:pt x="3833" y="1434"/>
                  <a:pt x="3829" y="1433"/>
                </a:cubicBezTo>
                <a:cubicBezTo>
                  <a:pt x="3808" y="1440"/>
                  <a:pt x="3788" y="1440"/>
                  <a:pt x="3768" y="1444"/>
                </a:cubicBezTo>
                <a:close/>
                <a:moveTo>
                  <a:pt x="2354" y="1890"/>
                </a:moveTo>
                <a:cubicBezTo>
                  <a:pt x="2362" y="1882"/>
                  <a:pt x="2352" y="1869"/>
                  <a:pt x="2360" y="1861"/>
                </a:cubicBezTo>
                <a:cubicBezTo>
                  <a:pt x="2363" y="1829"/>
                  <a:pt x="2356" y="1822"/>
                  <a:pt x="2361" y="1818"/>
                </a:cubicBezTo>
                <a:cubicBezTo>
                  <a:pt x="2362" y="1794"/>
                  <a:pt x="2359" y="1796"/>
                  <a:pt x="2357" y="1791"/>
                </a:cubicBezTo>
                <a:cubicBezTo>
                  <a:pt x="2337" y="1749"/>
                  <a:pt x="2341" y="1757"/>
                  <a:pt x="2345" y="1765"/>
                </a:cubicBezTo>
                <a:cubicBezTo>
                  <a:pt x="2354" y="1820"/>
                  <a:pt x="2344" y="1824"/>
                  <a:pt x="2349" y="1834"/>
                </a:cubicBezTo>
                <a:cubicBezTo>
                  <a:pt x="2344" y="1887"/>
                  <a:pt x="2342" y="1895"/>
                  <a:pt x="2342" y="1905"/>
                </a:cubicBezTo>
                <a:cubicBezTo>
                  <a:pt x="2331" y="1968"/>
                  <a:pt x="2332" y="1978"/>
                  <a:pt x="2331" y="1988"/>
                </a:cubicBezTo>
                <a:cubicBezTo>
                  <a:pt x="2314" y="2077"/>
                  <a:pt x="2313" y="2086"/>
                  <a:pt x="2310" y="2095"/>
                </a:cubicBezTo>
                <a:cubicBezTo>
                  <a:pt x="2307" y="2161"/>
                  <a:pt x="2307" y="2161"/>
                  <a:pt x="2307" y="2161"/>
                </a:cubicBezTo>
                <a:cubicBezTo>
                  <a:pt x="2322" y="2084"/>
                  <a:pt x="2324" y="2081"/>
                  <a:pt x="2327" y="2077"/>
                </a:cubicBezTo>
                <a:cubicBezTo>
                  <a:pt x="2336" y="2036"/>
                  <a:pt x="2332" y="2026"/>
                  <a:pt x="2338" y="2020"/>
                </a:cubicBezTo>
                <a:cubicBezTo>
                  <a:pt x="2352" y="1937"/>
                  <a:pt x="2348" y="1926"/>
                  <a:pt x="2351" y="1917"/>
                </a:cubicBezTo>
                <a:close/>
                <a:moveTo>
                  <a:pt x="2292" y="1940"/>
                </a:moveTo>
                <a:cubicBezTo>
                  <a:pt x="2296" y="1926"/>
                  <a:pt x="2292" y="1909"/>
                  <a:pt x="2296" y="1896"/>
                </a:cubicBezTo>
                <a:cubicBezTo>
                  <a:pt x="2295" y="1835"/>
                  <a:pt x="2294" y="1820"/>
                  <a:pt x="2294" y="1806"/>
                </a:cubicBezTo>
                <a:cubicBezTo>
                  <a:pt x="2286" y="1744"/>
                  <a:pt x="2282" y="1739"/>
                  <a:pt x="2285" y="1736"/>
                </a:cubicBezTo>
                <a:cubicBezTo>
                  <a:pt x="2273" y="1705"/>
                  <a:pt x="2269" y="1697"/>
                  <a:pt x="2265" y="1688"/>
                </a:cubicBezTo>
                <a:cubicBezTo>
                  <a:pt x="2246" y="1682"/>
                  <a:pt x="2248" y="1684"/>
                  <a:pt x="2251" y="1685"/>
                </a:cubicBezTo>
                <a:cubicBezTo>
                  <a:pt x="2265" y="1715"/>
                  <a:pt x="2266" y="1719"/>
                  <a:pt x="2267" y="1723"/>
                </a:cubicBezTo>
                <a:cubicBezTo>
                  <a:pt x="2283" y="1791"/>
                  <a:pt x="2281" y="1800"/>
                  <a:pt x="2283" y="1811"/>
                </a:cubicBezTo>
                <a:cubicBezTo>
                  <a:pt x="2285" y="1853"/>
                  <a:pt x="2286" y="1857"/>
                  <a:pt x="2284" y="1859"/>
                </a:cubicBezTo>
                <a:cubicBezTo>
                  <a:pt x="2288" y="1887"/>
                  <a:pt x="2277" y="1894"/>
                  <a:pt x="2285" y="1907"/>
                </a:cubicBezTo>
                <a:cubicBezTo>
                  <a:pt x="2275" y="1945"/>
                  <a:pt x="2288" y="1960"/>
                  <a:pt x="2280" y="1968"/>
                </a:cubicBezTo>
                <a:cubicBezTo>
                  <a:pt x="2273" y="2039"/>
                  <a:pt x="2271" y="2048"/>
                  <a:pt x="2269" y="2058"/>
                </a:cubicBezTo>
                <a:cubicBezTo>
                  <a:pt x="2263" y="2109"/>
                  <a:pt x="2258" y="2128"/>
                  <a:pt x="2255" y="2148"/>
                </a:cubicBezTo>
                <a:cubicBezTo>
                  <a:pt x="2263" y="2156"/>
                  <a:pt x="2264" y="2152"/>
                  <a:pt x="2264" y="2147"/>
                </a:cubicBezTo>
                <a:cubicBezTo>
                  <a:pt x="2269" y="2120"/>
                  <a:pt x="2273" y="2114"/>
                  <a:pt x="2273" y="2107"/>
                </a:cubicBezTo>
                <a:cubicBezTo>
                  <a:pt x="2282" y="2054"/>
                  <a:pt x="2283" y="2051"/>
                  <a:pt x="2283" y="2047"/>
                </a:cubicBezTo>
                <a:cubicBezTo>
                  <a:pt x="2288" y="1999"/>
                  <a:pt x="2289" y="1991"/>
                  <a:pt x="2291" y="1985"/>
                </a:cubicBezTo>
                <a:close/>
                <a:moveTo>
                  <a:pt x="2066" y="2125"/>
                </a:moveTo>
                <a:cubicBezTo>
                  <a:pt x="2067" y="2112"/>
                  <a:pt x="2061" y="2096"/>
                  <a:pt x="2065" y="2083"/>
                </a:cubicBezTo>
                <a:cubicBezTo>
                  <a:pt x="2063" y="2017"/>
                  <a:pt x="2065" y="2010"/>
                  <a:pt x="2060" y="2002"/>
                </a:cubicBezTo>
                <a:cubicBezTo>
                  <a:pt x="2062" y="1950"/>
                  <a:pt x="2061" y="1937"/>
                  <a:pt x="2061" y="1924"/>
                </a:cubicBezTo>
                <a:cubicBezTo>
                  <a:pt x="2054" y="1828"/>
                  <a:pt x="2052" y="1815"/>
                  <a:pt x="2049" y="1800"/>
                </a:cubicBezTo>
                <a:cubicBezTo>
                  <a:pt x="2040" y="1746"/>
                  <a:pt x="2037" y="1734"/>
                  <a:pt x="2035" y="1723"/>
                </a:cubicBezTo>
                <a:cubicBezTo>
                  <a:pt x="1977" y="1582"/>
                  <a:pt x="1975" y="1577"/>
                  <a:pt x="1971" y="1570"/>
                </a:cubicBezTo>
                <a:cubicBezTo>
                  <a:pt x="1942" y="1538"/>
                  <a:pt x="1936" y="1536"/>
                  <a:pt x="1934" y="1534"/>
                </a:cubicBezTo>
                <a:cubicBezTo>
                  <a:pt x="1956" y="1585"/>
                  <a:pt x="1956" y="1586"/>
                  <a:pt x="1956" y="1587"/>
                </a:cubicBezTo>
                <a:cubicBezTo>
                  <a:pt x="1974" y="1656"/>
                  <a:pt x="1989" y="1669"/>
                  <a:pt x="1984" y="1674"/>
                </a:cubicBezTo>
                <a:cubicBezTo>
                  <a:pt x="1993" y="1720"/>
                  <a:pt x="1994" y="1721"/>
                  <a:pt x="1995" y="1723"/>
                </a:cubicBezTo>
                <a:cubicBezTo>
                  <a:pt x="2007" y="1777"/>
                  <a:pt x="2004" y="1790"/>
                  <a:pt x="2009" y="1804"/>
                </a:cubicBezTo>
                <a:cubicBezTo>
                  <a:pt x="2007" y="1861"/>
                  <a:pt x="2013" y="1876"/>
                  <a:pt x="2011" y="1887"/>
                </a:cubicBezTo>
                <a:cubicBezTo>
                  <a:pt x="2002" y="1905"/>
                  <a:pt x="2002" y="1885"/>
                  <a:pt x="1995" y="1862"/>
                </a:cubicBezTo>
                <a:cubicBezTo>
                  <a:pt x="1973" y="1773"/>
                  <a:pt x="1964" y="1747"/>
                  <a:pt x="1955" y="1723"/>
                </a:cubicBezTo>
                <a:cubicBezTo>
                  <a:pt x="1915" y="1628"/>
                  <a:pt x="1914" y="1618"/>
                  <a:pt x="1906" y="1615"/>
                </a:cubicBezTo>
                <a:cubicBezTo>
                  <a:pt x="1965" y="1783"/>
                  <a:pt x="1975" y="1808"/>
                  <a:pt x="1980" y="1831"/>
                </a:cubicBezTo>
                <a:cubicBezTo>
                  <a:pt x="1992" y="1906"/>
                  <a:pt x="1998" y="1912"/>
                  <a:pt x="1995" y="1914"/>
                </a:cubicBezTo>
                <a:cubicBezTo>
                  <a:pt x="1998" y="1956"/>
                  <a:pt x="2004" y="1966"/>
                  <a:pt x="2001" y="1973"/>
                </a:cubicBezTo>
                <a:cubicBezTo>
                  <a:pt x="1996" y="2032"/>
                  <a:pt x="2010" y="2045"/>
                  <a:pt x="2004" y="2052"/>
                </a:cubicBezTo>
                <a:cubicBezTo>
                  <a:pt x="2012" y="2122"/>
                  <a:pt x="2008" y="2137"/>
                  <a:pt x="2010" y="2155"/>
                </a:cubicBezTo>
                <a:cubicBezTo>
                  <a:pt x="2034" y="2155"/>
                  <a:pt x="2033" y="2149"/>
                  <a:pt x="2033" y="2144"/>
                </a:cubicBezTo>
                <a:cubicBezTo>
                  <a:pt x="2030" y="2037"/>
                  <a:pt x="2024" y="2028"/>
                  <a:pt x="2028" y="2021"/>
                </a:cubicBezTo>
                <a:cubicBezTo>
                  <a:pt x="2023" y="1979"/>
                  <a:pt x="2026" y="1976"/>
                  <a:pt x="2023" y="1971"/>
                </a:cubicBezTo>
                <a:cubicBezTo>
                  <a:pt x="2019" y="1912"/>
                  <a:pt x="2024" y="1906"/>
                  <a:pt x="2018" y="1896"/>
                </a:cubicBezTo>
                <a:cubicBezTo>
                  <a:pt x="2018" y="1833"/>
                  <a:pt x="2019" y="1817"/>
                  <a:pt x="2016" y="1800"/>
                </a:cubicBezTo>
                <a:cubicBezTo>
                  <a:pt x="2016" y="1764"/>
                  <a:pt x="2012" y="1759"/>
                  <a:pt x="2010" y="1755"/>
                </a:cubicBezTo>
                <a:cubicBezTo>
                  <a:pt x="2001" y="1715"/>
                  <a:pt x="2003" y="1709"/>
                  <a:pt x="2000" y="1702"/>
                </a:cubicBezTo>
                <a:cubicBezTo>
                  <a:pt x="1963" y="1593"/>
                  <a:pt x="1962" y="1591"/>
                  <a:pt x="1961" y="1587"/>
                </a:cubicBezTo>
                <a:cubicBezTo>
                  <a:pt x="1950" y="1549"/>
                  <a:pt x="1953" y="1558"/>
                  <a:pt x="1957" y="1561"/>
                </a:cubicBezTo>
                <a:cubicBezTo>
                  <a:pt x="1975" y="1592"/>
                  <a:pt x="1977" y="1596"/>
                  <a:pt x="1983" y="1607"/>
                </a:cubicBezTo>
                <a:cubicBezTo>
                  <a:pt x="2027" y="1723"/>
                  <a:pt x="2027" y="1723"/>
                  <a:pt x="2027" y="1724"/>
                </a:cubicBezTo>
                <a:cubicBezTo>
                  <a:pt x="2038" y="1782"/>
                  <a:pt x="2041" y="1797"/>
                  <a:pt x="2041" y="1811"/>
                </a:cubicBezTo>
                <a:cubicBezTo>
                  <a:pt x="2045" y="1850"/>
                  <a:pt x="2045" y="1851"/>
                  <a:pt x="2045" y="1851"/>
                </a:cubicBezTo>
                <a:cubicBezTo>
                  <a:pt x="2052" y="1964"/>
                  <a:pt x="2047" y="1969"/>
                  <a:pt x="2051" y="1977"/>
                </a:cubicBezTo>
                <a:cubicBezTo>
                  <a:pt x="2053" y="2065"/>
                  <a:pt x="2050" y="2071"/>
                  <a:pt x="2053" y="2079"/>
                </a:cubicBezTo>
                <a:cubicBezTo>
                  <a:pt x="2054" y="2146"/>
                  <a:pt x="2059" y="2155"/>
                  <a:pt x="2058" y="2161"/>
                </a:cubicBezTo>
                <a:close/>
                <a:moveTo>
                  <a:pt x="1981" y="2083"/>
                </a:moveTo>
                <a:cubicBezTo>
                  <a:pt x="1978" y="2071"/>
                  <a:pt x="1983" y="2062"/>
                  <a:pt x="1977" y="2049"/>
                </a:cubicBezTo>
                <a:cubicBezTo>
                  <a:pt x="1971" y="1991"/>
                  <a:pt x="1971" y="1985"/>
                  <a:pt x="1968" y="1979"/>
                </a:cubicBezTo>
                <a:cubicBezTo>
                  <a:pt x="1943" y="1845"/>
                  <a:pt x="1942" y="1841"/>
                  <a:pt x="1941" y="1837"/>
                </a:cubicBezTo>
                <a:cubicBezTo>
                  <a:pt x="1879" y="1673"/>
                  <a:pt x="1870" y="1654"/>
                  <a:pt x="1861" y="1634"/>
                </a:cubicBezTo>
                <a:cubicBezTo>
                  <a:pt x="1840" y="1594"/>
                  <a:pt x="1839" y="1590"/>
                  <a:pt x="1838" y="1587"/>
                </a:cubicBezTo>
                <a:cubicBezTo>
                  <a:pt x="1832" y="1590"/>
                  <a:pt x="1834" y="1594"/>
                  <a:pt x="1836" y="1598"/>
                </a:cubicBezTo>
                <a:cubicBezTo>
                  <a:pt x="1858" y="1649"/>
                  <a:pt x="1872" y="1666"/>
                  <a:pt x="1877" y="1681"/>
                </a:cubicBezTo>
                <a:cubicBezTo>
                  <a:pt x="1893" y="1720"/>
                  <a:pt x="1893" y="1721"/>
                  <a:pt x="1893" y="1723"/>
                </a:cubicBezTo>
                <a:cubicBezTo>
                  <a:pt x="1914" y="1772"/>
                  <a:pt x="1910" y="1777"/>
                  <a:pt x="1914" y="1776"/>
                </a:cubicBezTo>
                <a:cubicBezTo>
                  <a:pt x="1940" y="1863"/>
                  <a:pt x="1942" y="1876"/>
                  <a:pt x="1943" y="1888"/>
                </a:cubicBezTo>
                <a:cubicBezTo>
                  <a:pt x="1950" y="1961"/>
                  <a:pt x="1952" y="1953"/>
                  <a:pt x="1943" y="1946"/>
                </a:cubicBezTo>
                <a:cubicBezTo>
                  <a:pt x="1932" y="1893"/>
                  <a:pt x="1921" y="1884"/>
                  <a:pt x="1926" y="1880"/>
                </a:cubicBezTo>
                <a:cubicBezTo>
                  <a:pt x="1861" y="1762"/>
                  <a:pt x="1850" y="1741"/>
                  <a:pt x="1840" y="1723"/>
                </a:cubicBezTo>
                <a:cubicBezTo>
                  <a:pt x="1783" y="1658"/>
                  <a:pt x="1776" y="1648"/>
                  <a:pt x="1767" y="1642"/>
                </a:cubicBezTo>
                <a:cubicBezTo>
                  <a:pt x="1733" y="1605"/>
                  <a:pt x="1723" y="1596"/>
                  <a:pt x="1714" y="1587"/>
                </a:cubicBezTo>
                <a:cubicBezTo>
                  <a:pt x="1665" y="1530"/>
                  <a:pt x="1658" y="1533"/>
                  <a:pt x="1655" y="1525"/>
                </a:cubicBezTo>
                <a:cubicBezTo>
                  <a:pt x="1699" y="1583"/>
                  <a:pt x="1701" y="1585"/>
                  <a:pt x="1703" y="1587"/>
                </a:cubicBezTo>
                <a:cubicBezTo>
                  <a:pt x="1735" y="1624"/>
                  <a:pt x="1746" y="1632"/>
                  <a:pt x="1756" y="1644"/>
                </a:cubicBezTo>
                <a:cubicBezTo>
                  <a:pt x="1773" y="1658"/>
                  <a:pt x="1775" y="1669"/>
                  <a:pt x="1781" y="1670"/>
                </a:cubicBezTo>
                <a:cubicBezTo>
                  <a:pt x="1838" y="1741"/>
                  <a:pt x="1850" y="1762"/>
                  <a:pt x="1862" y="1782"/>
                </a:cubicBezTo>
                <a:cubicBezTo>
                  <a:pt x="1903" y="1864"/>
                  <a:pt x="1910" y="1875"/>
                  <a:pt x="1915" y="1889"/>
                </a:cubicBezTo>
                <a:cubicBezTo>
                  <a:pt x="1940" y="1992"/>
                  <a:pt x="1931" y="1956"/>
                  <a:pt x="1920" y="1919"/>
                </a:cubicBezTo>
                <a:cubicBezTo>
                  <a:pt x="1884" y="1833"/>
                  <a:pt x="1878" y="1820"/>
                  <a:pt x="1871" y="1807"/>
                </a:cubicBezTo>
                <a:cubicBezTo>
                  <a:pt x="1795" y="1699"/>
                  <a:pt x="1793" y="1694"/>
                  <a:pt x="1790" y="1688"/>
                </a:cubicBezTo>
                <a:cubicBezTo>
                  <a:pt x="1762" y="1661"/>
                  <a:pt x="1758" y="1657"/>
                  <a:pt x="1756" y="1651"/>
                </a:cubicBezTo>
                <a:cubicBezTo>
                  <a:pt x="1802" y="1718"/>
                  <a:pt x="1804" y="1720"/>
                  <a:pt x="1805" y="1723"/>
                </a:cubicBezTo>
                <a:cubicBezTo>
                  <a:pt x="1863" y="1816"/>
                  <a:pt x="1871" y="1833"/>
                  <a:pt x="1879" y="1850"/>
                </a:cubicBezTo>
                <a:cubicBezTo>
                  <a:pt x="1922" y="1963"/>
                  <a:pt x="1922" y="1972"/>
                  <a:pt x="1928" y="1982"/>
                </a:cubicBezTo>
                <a:cubicBezTo>
                  <a:pt x="1956" y="2093"/>
                  <a:pt x="1951" y="2097"/>
                  <a:pt x="1956" y="2104"/>
                </a:cubicBezTo>
                <a:cubicBezTo>
                  <a:pt x="1959" y="2146"/>
                  <a:pt x="1972" y="2156"/>
                  <a:pt x="1963" y="2159"/>
                </a:cubicBezTo>
                <a:cubicBezTo>
                  <a:pt x="1945" y="2106"/>
                  <a:pt x="1944" y="2093"/>
                  <a:pt x="1940" y="2080"/>
                </a:cubicBezTo>
                <a:cubicBezTo>
                  <a:pt x="1931" y="2035"/>
                  <a:pt x="1915" y="2025"/>
                  <a:pt x="1923" y="2024"/>
                </a:cubicBezTo>
                <a:cubicBezTo>
                  <a:pt x="1841" y="1871"/>
                  <a:pt x="1834" y="1860"/>
                  <a:pt x="1828" y="1850"/>
                </a:cubicBezTo>
                <a:cubicBezTo>
                  <a:pt x="1791" y="1799"/>
                  <a:pt x="1791" y="1788"/>
                  <a:pt x="1786" y="1791"/>
                </a:cubicBezTo>
                <a:cubicBezTo>
                  <a:pt x="1814" y="1843"/>
                  <a:pt x="1816" y="1847"/>
                  <a:pt x="1818" y="1850"/>
                </a:cubicBezTo>
                <a:cubicBezTo>
                  <a:pt x="1833" y="1875"/>
                  <a:pt x="1836" y="1877"/>
                  <a:pt x="1838" y="1878"/>
                </a:cubicBezTo>
                <a:cubicBezTo>
                  <a:pt x="1879" y="1962"/>
                  <a:pt x="1889" y="1981"/>
                  <a:pt x="1898" y="2000"/>
                </a:cubicBezTo>
                <a:cubicBezTo>
                  <a:pt x="1875" y="1980"/>
                  <a:pt x="1850" y="1939"/>
                  <a:pt x="1819" y="1884"/>
                </a:cubicBezTo>
                <a:cubicBezTo>
                  <a:pt x="1732" y="1761"/>
                  <a:pt x="1720" y="1742"/>
                  <a:pt x="1709" y="1723"/>
                </a:cubicBezTo>
                <a:cubicBezTo>
                  <a:pt x="1646" y="1625"/>
                  <a:pt x="1649" y="1632"/>
                  <a:pt x="1653" y="1639"/>
                </a:cubicBezTo>
                <a:cubicBezTo>
                  <a:pt x="1671" y="1685"/>
                  <a:pt x="1682" y="1695"/>
                  <a:pt x="1684" y="1702"/>
                </a:cubicBezTo>
                <a:cubicBezTo>
                  <a:pt x="1745" y="1796"/>
                  <a:pt x="1761" y="1824"/>
                  <a:pt x="1778" y="1850"/>
                </a:cubicBezTo>
                <a:cubicBezTo>
                  <a:pt x="1867" y="1990"/>
                  <a:pt x="1875" y="2006"/>
                  <a:pt x="1885" y="2020"/>
                </a:cubicBezTo>
                <a:cubicBezTo>
                  <a:pt x="1926" y="2120"/>
                  <a:pt x="1942" y="2130"/>
                  <a:pt x="1934" y="2132"/>
                </a:cubicBezTo>
                <a:cubicBezTo>
                  <a:pt x="1832" y="1990"/>
                  <a:pt x="1806" y="1954"/>
                  <a:pt x="1783" y="1911"/>
                </a:cubicBezTo>
                <a:cubicBezTo>
                  <a:pt x="1741" y="1843"/>
                  <a:pt x="1740" y="1837"/>
                  <a:pt x="1735" y="1832"/>
                </a:cubicBezTo>
                <a:cubicBezTo>
                  <a:pt x="1658" y="1663"/>
                  <a:pt x="1649" y="1652"/>
                  <a:pt x="1645" y="1643"/>
                </a:cubicBezTo>
                <a:cubicBezTo>
                  <a:pt x="1632" y="1607"/>
                  <a:pt x="1632" y="1599"/>
                  <a:pt x="1633" y="1591"/>
                </a:cubicBezTo>
                <a:cubicBezTo>
                  <a:pt x="1626" y="1559"/>
                  <a:pt x="1619" y="1553"/>
                  <a:pt x="1623" y="1551"/>
                </a:cubicBezTo>
                <a:cubicBezTo>
                  <a:pt x="1620" y="1528"/>
                  <a:pt x="1613" y="1519"/>
                  <a:pt x="1611" y="1521"/>
                </a:cubicBezTo>
                <a:cubicBezTo>
                  <a:pt x="1628" y="1623"/>
                  <a:pt x="1636" y="1640"/>
                  <a:pt x="1645" y="1669"/>
                </a:cubicBezTo>
                <a:cubicBezTo>
                  <a:pt x="1725" y="1833"/>
                  <a:pt x="1729" y="1842"/>
                  <a:pt x="1734" y="1850"/>
                </a:cubicBezTo>
                <a:cubicBezTo>
                  <a:pt x="1761" y="1906"/>
                  <a:pt x="1774" y="1910"/>
                  <a:pt x="1772" y="1920"/>
                </a:cubicBezTo>
                <a:cubicBezTo>
                  <a:pt x="1831" y="2001"/>
                  <a:pt x="1831" y="2018"/>
                  <a:pt x="1838" y="2017"/>
                </a:cubicBezTo>
                <a:cubicBezTo>
                  <a:pt x="1762" y="1943"/>
                  <a:pt x="1741" y="1916"/>
                  <a:pt x="1719" y="1891"/>
                </a:cubicBezTo>
                <a:cubicBezTo>
                  <a:pt x="1634" y="1795"/>
                  <a:pt x="1617" y="1761"/>
                  <a:pt x="1594" y="1736"/>
                </a:cubicBezTo>
                <a:cubicBezTo>
                  <a:pt x="1579" y="1717"/>
                  <a:pt x="1587" y="1703"/>
                  <a:pt x="1576" y="1706"/>
                </a:cubicBezTo>
                <a:cubicBezTo>
                  <a:pt x="1636" y="1799"/>
                  <a:pt x="1637" y="1818"/>
                  <a:pt x="1644" y="1818"/>
                </a:cubicBezTo>
                <a:cubicBezTo>
                  <a:pt x="1676" y="1860"/>
                  <a:pt x="1684" y="1869"/>
                  <a:pt x="1693" y="1878"/>
                </a:cubicBezTo>
                <a:cubicBezTo>
                  <a:pt x="1712" y="1895"/>
                  <a:pt x="1714" y="1902"/>
                  <a:pt x="1716" y="1906"/>
                </a:cubicBezTo>
                <a:cubicBezTo>
                  <a:pt x="1737" y="1925"/>
                  <a:pt x="1738" y="1932"/>
                  <a:pt x="1741" y="1936"/>
                </a:cubicBezTo>
                <a:cubicBezTo>
                  <a:pt x="1802" y="2004"/>
                  <a:pt x="1813" y="2015"/>
                  <a:pt x="1823" y="2031"/>
                </a:cubicBezTo>
                <a:cubicBezTo>
                  <a:pt x="1847" y="2045"/>
                  <a:pt x="1849" y="2059"/>
                  <a:pt x="1856" y="2060"/>
                </a:cubicBezTo>
                <a:cubicBezTo>
                  <a:pt x="1990" y="2161"/>
                  <a:pt x="1990" y="2161"/>
                  <a:pt x="1990" y="2161"/>
                </a:cubicBezTo>
                <a:close/>
                <a:moveTo>
                  <a:pt x="1854" y="2041"/>
                </a:moveTo>
                <a:cubicBezTo>
                  <a:pt x="1854" y="2036"/>
                  <a:pt x="1857" y="2042"/>
                  <a:pt x="1859" y="2045"/>
                </a:cubicBezTo>
                <a:cubicBezTo>
                  <a:pt x="1859" y="2051"/>
                  <a:pt x="1855" y="2045"/>
                  <a:pt x="1854" y="2041"/>
                </a:cubicBezTo>
                <a:close/>
                <a:moveTo>
                  <a:pt x="1959" y="2032"/>
                </a:moveTo>
                <a:cubicBezTo>
                  <a:pt x="1963" y="2021"/>
                  <a:pt x="1956" y="2006"/>
                  <a:pt x="1957" y="1994"/>
                </a:cubicBezTo>
                <a:cubicBezTo>
                  <a:pt x="1965" y="1992"/>
                  <a:pt x="1957" y="2001"/>
                  <a:pt x="1962" y="2005"/>
                </a:cubicBezTo>
                <a:cubicBezTo>
                  <a:pt x="1961" y="2009"/>
                  <a:pt x="1962" y="2013"/>
                  <a:pt x="1966" y="2019"/>
                </a:cubicBezTo>
                <a:cubicBezTo>
                  <a:pt x="1961" y="2027"/>
                  <a:pt x="1964" y="2037"/>
                  <a:pt x="1967" y="2048"/>
                </a:cubicBezTo>
                <a:cubicBezTo>
                  <a:pt x="1957" y="2048"/>
                  <a:pt x="1965" y="2037"/>
                  <a:pt x="1959" y="2032"/>
                </a:cubicBezTo>
                <a:close/>
                <a:moveTo>
                  <a:pt x="1963" y="2066"/>
                </a:moveTo>
                <a:cubicBezTo>
                  <a:pt x="1972" y="2059"/>
                  <a:pt x="1967" y="2075"/>
                  <a:pt x="1969" y="2079"/>
                </a:cubicBezTo>
                <a:cubicBezTo>
                  <a:pt x="1960" y="2080"/>
                  <a:pt x="1969" y="2070"/>
                  <a:pt x="1963" y="2066"/>
                </a:cubicBezTo>
                <a:close/>
                <a:moveTo>
                  <a:pt x="1970" y="2107"/>
                </a:moveTo>
                <a:cubicBezTo>
                  <a:pt x="1972" y="2098"/>
                  <a:pt x="1972" y="2111"/>
                  <a:pt x="1974" y="2115"/>
                </a:cubicBezTo>
                <a:cubicBezTo>
                  <a:pt x="1968" y="2115"/>
                  <a:pt x="1971" y="2110"/>
                  <a:pt x="1970" y="2107"/>
                </a:cubicBezTo>
                <a:close/>
                <a:moveTo>
                  <a:pt x="1579" y="2154"/>
                </a:moveTo>
                <a:cubicBezTo>
                  <a:pt x="1577" y="2150"/>
                  <a:pt x="1576" y="2144"/>
                  <a:pt x="1572" y="2144"/>
                </a:cubicBezTo>
                <a:cubicBezTo>
                  <a:pt x="1555" y="2121"/>
                  <a:pt x="1535" y="2107"/>
                  <a:pt x="1519" y="2083"/>
                </a:cubicBezTo>
                <a:cubicBezTo>
                  <a:pt x="1510" y="2077"/>
                  <a:pt x="1503" y="2057"/>
                  <a:pt x="1496" y="2056"/>
                </a:cubicBezTo>
                <a:cubicBezTo>
                  <a:pt x="1494" y="2055"/>
                  <a:pt x="1497" y="2051"/>
                  <a:pt x="1497" y="2052"/>
                </a:cubicBezTo>
                <a:cubicBezTo>
                  <a:pt x="1493" y="2046"/>
                  <a:pt x="1489" y="2044"/>
                  <a:pt x="1484" y="2039"/>
                </a:cubicBezTo>
                <a:cubicBezTo>
                  <a:pt x="1485" y="2039"/>
                  <a:pt x="1487" y="2037"/>
                  <a:pt x="1486" y="2035"/>
                </a:cubicBezTo>
                <a:cubicBezTo>
                  <a:pt x="1486" y="2035"/>
                  <a:pt x="1483" y="2035"/>
                  <a:pt x="1482" y="2034"/>
                </a:cubicBezTo>
                <a:cubicBezTo>
                  <a:pt x="1479" y="2031"/>
                  <a:pt x="1476" y="2030"/>
                  <a:pt x="1474" y="2024"/>
                </a:cubicBezTo>
                <a:cubicBezTo>
                  <a:pt x="1470" y="2014"/>
                  <a:pt x="1459" y="2001"/>
                  <a:pt x="1461" y="1992"/>
                </a:cubicBezTo>
                <a:cubicBezTo>
                  <a:pt x="1455" y="1994"/>
                  <a:pt x="1455" y="1981"/>
                  <a:pt x="1451" y="1978"/>
                </a:cubicBezTo>
                <a:cubicBezTo>
                  <a:pt x="1447" y="1976"/>
                  <a:pt x="1444" y="1970"/>
                  <a:pt x="1441" y="1963"/>
                </a:cubicBezTo>
                <a:cubicBezTo>
                  <a:pt x="1436" y="1947"/>
                  <a:pt x="1427" y="1928"/>
                  <a:pt x="1418" y="1910"/>
                </a:cubicBezTo>
                <a:cubicBezTo>
                  <a:pt x="1415" y="1905"/>
                  <a:pt x="1418" y="1903"/>
                  <a:pt x="1415" y="1898"/>
                </a:cubicBezTo>
                <a:cubicBezTo>
                  <a:pt x="1414" y="1894"/>
                  <a:pt x="1410" y="1889"/>
                  <a:pt x="1413" y="1887"/>
                </a:cubicBezTo>
                <a:cubicBezTo>
                  <a:pt x="1408" y="1879"/>
                  <a:pt x="1406" y="1865"/>
                  <a:pt x="1397" y="1868"/>
                </a:cubicBezTo>
                <a:cubicBezTo>
                  <a:pt x="1396" y="1879"/>
                  <a:pt x="1399" y="1892"/>
                  <a:pt x="1402" y="1905"/>
                </a:cubicBezTo>
                <a:cubicBezTo>
                  <a:pt x="1416" y="1931"/>
                  <a:pt x="1425" y="1952"/>
                  <a:pt x="1432" y="1971"/>
                </a:cubicBezTo>
                <a:cubicBezTo>
                  <a:pt x="1438" y="1980"/>
                  <a:pt x="1445" y="1988"/>
                  <a:pt x="1450" y="2001"/>
                </a:cubicBezTo>
                <a:cubicBezTo>
                  <a:pt x="1456" y="2004"/>
                  <a:pt x="1451" y="2004"/>
                  <a:pt x="1455" y="2011"/>
                </a:cubicBezTo>
                <a:cubicBezTo>
                  <a:pt x="1458" y="2017"/>
                  <a:pt x="1461" y="2023"/>
                  <a:pt x="1464" y="2030"/>
                </a:cubicBezTo>
                <a:cubicBezTo>
                  <a:pt x="1485" y="2056"/>
                  <a:pt x="1502" y="2079"/>
                  <a:pt x="1525" y="2109"/>
                </a:cubicBezTo>
                <a:cubicBezTo>
                  <a:pt x="1533" y="2110"/>
                  <a:pt x="1536" y="2125"/>
                  <a:pt x="1543" y="2126"/>
                </a:cubicBezTo>
                <a:cubicBezTo>
                  <a:pt x="1548" y="2135"/>
                  <a:pt x="1555" y="2139"/>
                  <a:pt x="1560" y="2147"/>
                </a:cubicBezTo>
                <a:cubicBezTo>
                  <a:pt x="1565" y="2150"/>
                  <a:pt x="1569" y="2157"/>
                  <a:pt x="1573" y="2161"/>
                </a:cubicBezTo>
                <a:cubicBezTo>
                  <a:pt x="1586" y="2161"/>
                  <a:pt x="1586" y="2161"/>
                  <a:pt x="1586" y="2161"/>
                </a:cubicBezTo>
                <a:cubicBezTo>
                  <a:pt x="1586" y="2160"/>
                  <a:pt x="1586" y="2160"/>
                  <a:pt x="1586" y="2160"/>
                </a:cubicBezTo>
                <a:cubicBezTo>
                  <a:pt x="1584" y="2157"/>
                  <a:pt x="1583" y="2153"/>
                  <a:pt x="1579" y="2154"/>
                </a:cubicBezTo>
                <a:close/>
                <a:moveTo>
                  <a:pt x="1413" y="1586"/>
                </a:moveTo>
                <a:cubicBezTo>
                  <a:pt x="1417" y="1587"/>
                  <a:pt x="1434" y="1580"/>
                  <a:pt x="1432" y="1573"/>
                </a:cubicBezTo>
                <a:cubicBezTo>
                  <a:pt x="1332" y="1617"/>
                  <a:pt x="1332" y="1625"/>
                  <a:pt x="1329" y="1622"/>
                </a:cubicBezTo>
                <a:cubicBezTo>
                  <a:pt x="1276" y="1644"/>
                  <a:pt x="1261" y="1642"/>
                  <a:pt x="1244" y="1651"/>
                </a:cubicBezTo>
                <a:cubicBezTo>
                  <a:pt x="1194" y="1654"/>
                  <a:pt x="1187" y="1658"/>
                  <a:pt x="1182" y="1658"/>
                </a:cubicBezTo>
                <a:cubicBezTo>
                  <a:pt x="1086" y="1663"/>
                  <a:pt x="1081" y="1667"/>
                  <a:pt x="1077" y="1662"/>
                </a:cubicBezTo>
                <a:cubicBezTo>
                  <a:pt x="1023" y="1667"/>
                  <a:pt x="1020" y="1654"/>
                  <a:pt x="1015" y="1659"/>
                </a:cubicBezTo>
                <a:cubicBezTo>
                  <a:pt x="959" y="1657"/>
                  <a:pt x="950" y="1649"/>
                  <a:pt x="939" y="1650"/>
                </a:cubicBezTo>
                <a:cubicBezTo>
                  <a:pt x="905" y="1637"/>
                  <a:pt x="898" y="1648"/>
                  <a:pt x="895" y="1642"/>
                </a:cubicBezTo>
                <a:cubicBezTo>
                  <a:pt x="839" y="1639"/>
                  <a:pt x="829" y="1638"/>
                  <a:pt x="818" y="1637"/>
                </a:cubicBezTo>
                <a:cubicBezTo>
                  <a:pt x="782" y="1637"/>
                  <a:pt x="776" y="1641"/>
                  <a:pt x="772" y="1636"/>
                </a:cubicBezTo>
                <a:cubicBezTo>
                  <a:pt x="785" y="1624"/>
                  <a:pt x="806" y="1627"/>
                  <a:pt x="830" y="1623"/>
                </a:cubicBezTo>
                <a:cubicBezTo>
                  <a:pt x="909" y="1615"/>
                  <a:pt x="920" y="1617"/>
                  <a:pt x="931" y="1617"/>
                </a:cubicBezTo>
                <a:cubicBezTo>
                  <a:pt x="973" y="1628"/>
                  <a:pt x="986" y="1618"/>
                  <a:pt x="996" y="1626"/>
                </a:cubicBezTo>
                <a:cubicBezTo>
                  <a:pt x="1025" y="1624"/>
                  <a:pt x="1027" y="1631"/>
                  <a:pt x="1031" y="1626"/>
                </a:cubicBezTo>
                <a:cubicBezTo>
                  <a:pt x="1086" y="1630"/>
                  <a:pt x="1090" y="1638"/>
                  <a:pt x="1097" y="1635"/>
                </a:cubicBezTo>
                <a:cubicBezTo>
                  <a:pt x="1118" y="1639"/>
                  <a:pt x="1124" y="1635"/>
                  <a:pt x="1130" y="1637"/>
                </a:cubicBezTo>
                <a:cubicBezTo>
                  <a:pt x="1209" y="1638"/>
                  <a:pt x="1221" y="1635"/>
                  <a:pt x="1232" y="1639"/>
                </a:cubicBezTo>
                <a:cubicBezTo>
                  <a:pt x="1286" y="1626"/>
                  <a:pt x="1283" y="1615"/>
                  <a:pt x="1277" y="1622"/>
                </a:cubicBezTo>
                <a:cubicBezTo>
                  <a:pt x="1211" y="1632"/>
                  <a:pt x="1203" y="1628"/>
                  <a:pt x="1193" y="1633"/>
                </a:cubicBezTo>
                <a:cubicBezTo>
                  <a:pt x="1154" y="1633"/>
                  <a:pt x="1150" y="1625"/>
                  <a:pt x="1144" y="1628"/>
                </a:cubicBezTo>
                <a:cubicBezTo>
                  <a:pt x="1089" y="1622"/>
                  <a:pt x="1084" y="1619"/>
                  <a:pt x="1078" y="1623"/>
                </a:cubicBezTo>
                <a:cubicBezTo>
                  <a:pt x="1049" y="1618"/>
                  <a:pt x="1046" y="1618"/>
                  <a:pt x="1043" y="1618"/>
                </a:cubicBezTo>
                <a:cubicBezTo>
                  <a:pt x="981" y="1612"/>
                  <a:pt x="971" y="1608"/>
                  <a:pt x="960" y="1608"/>
                </a:cubicBezTo>
                <a:cubicBezTo>
                  <a:pt x="932" y="1604"/>
                  <a:pt x="928" y="1605"/>
                  <a:pt x="925" y="1604"/>
                </a:cubicBezTo>
                <a:cubicBezTo>
                  <a:pt x="1001" y="1605"/>
                  <a:pt x="1011" y="1594"/>
                  <a:pt x="1018" y="1601"/>
                </a:cubicBezTo>
                <a:cubicBezTo>
                  <a:pt x="1055" y="1603"/>
                  <a:pt x="1060" y="1595"/>
                  <a:pt x="1063" y="1601"/>
                </a:cubicBezTo>
                <a:cubicBezTo>
                  <a:pt x="1134" y="1604"/>
                  <a:pt x="1140" y="1606"/>
                  <a:pt x="1147" y="1601"/>
                </a:cubicBezTo>
                <a:cubicBezTo>
                  <a:pt x="1212" y="1605"/>
                  <a:pt x="1220" y="1601"/>
                  <a:pt x="1226" y="1604"/>
                </a:cubicBezTo>
                <a:cubicBezTo>
                  <a:pt x="1324" y="1587"/>
                  <a:pt x="1325" y="1586"/>
                  <a:pt x="1325" y="1586"/>
                </a:cubicBezTo>
                <a:cubicBezTo>
                  <a:pt x="1333" y="1585"/>
                  <a:pt x="1337" y="1579"/>
                  <a:pt x="1338" y="1584"/>
                </a:cubicBezTo>
                <a:cubicBezTo>
                  <a:pt x="1374" y="1577"/>
                  <a:pt x="1381" y="1566"/>
                  <a:pt x="1385" y="1570"/>
                </a:cubicBezTo>
                <a:cubicBezTo>
                  <a:pt x="1483" y="1523"/>
                  <a:pt x="1487" y="1526"/>
                  <a:pt x="1492" y="1522"/>
                </a:cubicBezTo>
                <a:cubicBezTo>
                  <a:pt x="1471" y="1527"/>
                  <a:pt x="1463" y="1531"/>
                  <a:pt x="1456" y="1530"/>
                </a:cubicBezTo>
                <a:cubicBezTo>
                  <a:pt x="1360" y="1567"/>
                  <a:pt x="1351" y="1575"/>
                  <a:pt x="1345" y="1573"/>
                </a:cubicBezTo>
                <a:cubicBezTo>
                  <a:pt x="1284" y="1587"/>
                  <a:pt x="1281" y="1588"/>
                  <a:pt x="1279" y="1587"/>
                </a:cubicBezTo>
                <a:cubicBezTo>
                  <a:pt x="1269" y="1588"/>
                  <a:pt x="1262" y="1591"/>
                  <a:pt x="1256" y="1591"/>
                </a:cubicBezTo>
                <a:cubicBezTo>
                  <a:pt x="1207" y="1586"/>
                  <a:pt x="1197" y="1597"/>
                  <a:pt x="1190" y="1593"/>
                </a:cubicBezTo>
                <a:cubicBezTo>
                  <a:pt x="1135" y="1593"/>
                  <a:pt x="1121" y="1590"/>
                  <a:pt x="1108" y="1587"/>
                </a:cubicBezTo>
                <a:cubicBezTo>
                  <a:pt x="1099" y="1588"/>
                  <a:pt x="1096" y="1589"/>
                  <a:pt x="1093" y="1587"/>
                </a:cubicBezTo>
                <a:cubicBezTo>
                  <a:pt x="1086" y="1592"/>
                  <a:pt x="1083" y="1589"/>
                  <a:pt x="1080" y="1587"/>
                </a:cubicBezTo>
                <a:cubicBezTo>
                  <a:pt x="1071" y="1590"/>
                  <a:pt x="1069" y="1589"/>
                  <a:pt x="1067" y="1587"/>
                </a:cubicBezTo>
                <a:cubicBezTo>
                  <a:pt x="1058" y="1588"/>
                  <a:pt x="1057" y="1587"/>
                  <a:pt x="1057" y="1587"/>
                </a:cubicBezTo>
                <a:cubicBezTo>
                  <a:pt x="1015" y="1587"/>
                  <a:pt x="1012" y="1588"/>
                  <a:pt x="1010" y="1589"/>
                </a:cubicBezTo>
                <a:cubicBezTo>
                  <a:pt x="975" y="1587"/>
                  <a:pt x="974" y="1587"/>
                  <a:pt x="972" y="1587"/>
                </a:cubicBezTo>
                <a:cubicBezTo>
                  <a:pt x="942" y="1586"/>
                  <a:pt x="939" y="1587"/>
                  <a:pt x="936" y="1587"/>
                </a:cubicBezTo>
                <a:cubicBezTo>
                  <a:pt x="869" y="1590"/>
                  <a:pt x="856" y="1597"/>
                  <a:pt x="846" y="1594"/>
                </a:cubicBezTo>
                <a:cubicBezTo>
                  <a:pt x="889" y="1581"/>
                  <a:pt x="893" y="1589"/>
                  <a:pt x="899" y="1586"/>
                </a:cubicBezTo>
                <a:cubicBezTo>
                  <a:pt x="966" y="1581"/>
                  <a:pt x="980" y="1573"/>
                  <a:pt x="991" y="1577"/>
                </a:cubicBezTo>
                <a:cubicBezTo>
                  <a:pt x="1076" y="1567"/>
                  <a:pt x="1088" y="1567"/>
                  <a:pt x="1099" y="1567"/>
                </a:cubicBezTo>
                <a:cubicBezTo>
                  <a:pt x="1176" y="1570"/>
                  <a:pt x="1182" y="1566"/>
                  <a:pt x="1187" y="1567"/>
                </a:cubicBezTo>
                <a:cubicBezTo>
                  <a:pt x="1215" y="1569"/>
                  <a:pt x="1217" y="1575"/>
                  <a:pt x="1222" y="1568"/>
                </a:cubicBezTo>
                <a:cubicBezTo>
                  <a:pt x="1264" y="1569"/>
                  <a:pt x="1271" y="1564"/>
                  <a:pt x="1277" y="1566"/>
                </a:cubicBezTo>
                <a:cubicBezTo>
                  <a:pt x="1376" y="1542"/>
                  <a:pt x="1383" y="1538"/>
                  <a:pt x="1390" y="1536"/>
                </a:cubicBezTo>
                <a:cubicBezTo>
                  <a:pt x="1484" y="1474"/>
                  <a:pt x="1476" y="1487"/>
                  <a:pt x="1470" y="1489"/>
                </a:cubicBezTo>
                <a:cubicBezTo>
                  <a:pt x="1430" y="1514"/>
                  <a:pt x="1425" y="1513"/>
                  <a:pt x="1418" y="1516"/>
                </a:cubicBezTo>
                <a:cubicBezTo>
                  <a:pt x="1306" y="1548"/>
                  <a:pt x="1299" y="1556"/>
                  <a:pt x="1294" y="1555"/>
                </a:cubicBezTo>
                <a:cubicBezTo>
                  <a:pt x="1254" y="1558"/>
                  <a:pt x="1248" y="1562"/>
                  <a:pt x="1243" y="1557"/>
                </a:cubicBezTo>
                <a:cubicBezTo>
                  <a:pt x="1168" y="1561"/>
                  <a:pt x="1163" y="1558"/>
                  <a:pt x="1158" y="1555"/>
                </a:cubicBezTo>
                <a:cubicBezTo>
                  <a:pt x="1105" y="1555"/>
                  <a:pt x="1102" y="1559"/>
                  <a:pt x="1099" y="1556"/>
                </a:cubicBezTo>
                <a:cubicBezTo>
                  <a:pt x="1061" y="1556"/>
                  <a:pt x="1050" y="1557"/>
                  <a:pt x="1038" y="1559"/>
                </a:cubicBezTo>
                <a:cubicBezTo>
                  <a:pt x="960" y="1559"/>
                  <a:pt x="946" y="1569"/>
                  <a:pt x="935" y="1566"/>
                </a:cubicBezTo>
                <a:cubicBezTo>
                  <a:pt x="971" y="1558"/>
                  <a:pt x="975" y="1554"/>
                  <a:pt x="981" y="1552"/>
                </a:cubicBezTo>
                <a:cubicBezTo>
                  <a:pt x="1042" y="1542"/>
                  <a:pt x="1049" y="1547"/>
                  <a:pt x="1058" y="1546"/>
                </a:cubicBezTo>
                <a:cubicBezTo>
                  <a:pt x="1138" y="1549"/>
                  <a:pt x="1148" y="1543"/>
                  <a:pt x="1156" y="1546"/>
                </a:cubicBezTo>
                <a:cubicBezTo>
                  <a:pt x="1198" y="1546"/>
                  <a:pt x="1203" y="1537"/>
                  <a:pt x="1207" y="1540"/>
                </a:cubicBezTo>
                <a:cubicBezTo>
                  <a:pt x="1239" y="1535"/>
                  <a:pt x="1247" y="1539"/>
                  <a:pt x="1256" y="1535"/>
                </a:cubicBezTo>
                <a:cubicBezTo>
                  <a:pt x="1298" y="1532"/>
                  <a:pt x="1304" y="1524"/>
                  <a:pt x="1308" y="1528"/>
                </a:cubicBezTo>
                <a:cubicBezTo>
                  <a:pt x="1438" y="1466"/>
                  <a:pt x="1451" y="1464"/>
                  <a:pt x="1449" y="1458"/>
                </a:cubicBezTo>
                <a:cubicBezTo>
                  <a:pt x="1297" y="1517"/>
                  <a:pt x="1274" y="1527"/>
                  <a:pt x="1254" y="1522"/>
                </a:cubicBezTo>
                <a:cubicBezTo>
                  <a:pt x="1211" y="1530"/>
                  <a:pt x="1201" y="1527"/>
                  <a:pt x="1189" y="1534"/>
                </a:cubicBezTo>
                <a:cubicBezTo>
                  <a:pt x="1111" y="1530"/>
                  <a:pt x="1102" y="1533"/>
                  <a:pt x="1094" y="1532"/>
                </a:cubicBezTo>
                <a:cubicBezTo>
                  <a:pt x="1073" y="1532"/>
                  <a:pt x="1068" y="1533"/>
                  <a:pt x="1071" y="1530"/>
                </a:cubicBezTo>
                <a:cubicBezTo>
                  <a:pt x="1185" y="1512"/>
                  <a:pt x="1199" y="1512"/>
                  <a:pt x="1202" y="1512"/>
                </a:cubicBezTo>
                <a:cubicBezTo>
                  <a:pt x="1226" y="1510"/>
                  <a:pt x="1231" y="1508"/>
                  <a:pt x="1234" y="1507"/>
                </a:cubicBezTo>
                <a:cubicBezTo>
                  <a:pt x="1346" y="1469"/>
                  <a:pt x="1340" y="1473"/>
                  <a:pt x="1335" y="1475"/>
                </a:cubicBezTo>
                <a:cubicBezTo>
                  <a:pt x="1261" y="1495"/>
                  <a:pt x="1240" y="1492"/>
                  <a:pt x="1217" y="1502"/>
                </a:cubicBezTo>
                <a:cubicBezTo>
                  <a:pt x="1152" y="1505"/>
                  <a:pt x="1137" y="1500"/>
                  <a:pt x="1119" y="1508"/>
                </a:cubicBezTo>
                <a:cubicBezTo>
                  <a:pt x="1066" y="1518"/>
                  <a:pt x="1063" y="1517"/>
                  <a:pt x="1058" y="1521"/>
                </a:cubicBezTo>
                <a:cubicBezTo>
                  <a:pt x="1034" y="1520"/>
                  <a:pt x="1045" y="1513"/>
                  <a:pt x="1055" y="1506"/>
                </a:cubicBezTo>
                <a:cubicBezTo>
                  <a:pt x="1348" y="1377"/>
                  <a:pt x="1364" y="1376"/>
                  <a:pt x="1383" y="1365"/>
                </a:cubicBezTo>
                <a:cubicBezTo>
                  <a:pt x="1426" y="1354"/>
                  <a:pt x="1438" y="1354"/>
                  <a:pt x="1435" y="1348"/>
                </a:cubicBezTo>
                <a:cubicBezTo>
                  <a:pt x="1198" y="1438"/>
                  <a:pt x="1172" y="1442"/>
                  <a:pt x="1140" y="1466"/>
                </a:cubicBezTo>
                <a:cubicBezTo>
                  <a:pt x="1106" y="1481"/>
                  <a:pt x="1104" y="1474"/>
                  <a:pt x="1100" y="1479"/>
                </a:cubicBezTo>
                <a:cubicBezTo>
                  <a:pt x="1051" y="1496"/>
                  <a:pt x="1042" y="1508"/>
                  <a:pt x="1037" y="1504"/>
                </a:cubicBezTo>
                <a:cubicBezTo>
                  <a:pt x="1031" y="1500"/>
                  <a:pt x="1041" y="1507"/>
                  <a:pt x="1037" y="1500"/>
                </a:cubicBezTo>
                <a:cubicBezTo>
                  <a:pt x="1073" y="1477"/>
                  <a:pt x="1094" y="1467"/>
                  <a:pt x="1109" y="1456"/>
                </a:cubicBezTo>
                <a:cubicBezTo>
                  <a:pt x="1275" y="1369"/>
                  <a:pt x="1284" y="1366"/>
                  <a:pt x="1295" y="1358"/>
                </a:cubicBezTo>
                <a:cubicBezTo>
                  <a:pt x="1347" y="1339"/>
                  <a:pt x="1366" y="1334"/>
                  <a:pt x="1388" y="1320"/>
                </a:cubicBezTo>
                <a:cubicBezTo>
                  <a:pt x="1431" y="1304"/>
                  <a:pt x="1442" y="1312"/>
                  <a:pt x="1439" y="1303"/>
                </a:cubicBezTo>
                <a:cubicBezTo>
                  <a:pt x="1354" y="1326"/>
                  <a:pt x="1347" y="1332"/>
                  <a:pt x="1342" y="1330"/>
                </a:cubicBezTo>
                <a:cubicBezTo>
                  <a:pt x="1287" y="1357"/>
                  <a:pt x="1267" y="1361"/>
                  <a:pt x="1247" y="1370"/>
                </a:cubicBezTo>
                <a:cubicBezTo>
                  <a:pt x="1154" y="1420"/>
                  <a:pt x="1135" y="1414"/>
                  <a:pt x="1141" y="1420"/>
                </a:cubicBezTo>
                <a:cubicBezTo>
                  <a:pt x="1005" y="1508"/>
                  <a:pt x="992" y="1517"/>
                  <a:pt x="978" y="1526"/>
                </a:cubicBezTo>
                <a:cubicBezTo>
                  <a:pt x="943" y="1546"/>
                  <a:pt x="941" y="1544"/>
                  <a:pt x="941" y="1544"/>
                </a:cubicBezTo>
                <a:cubicBezTo>
                  <a:pt x="918" y="1560"/>
                  <a:pt x="907" y="1563"/>
                  <a:pt x="896" y="1560"/>
                </a:cubicBezTo>
                <a:cubicBezTo>
                  <a:pt x="985" y="1506"/>
                  <a:pt x="1003" y="1486"/>
                  <a:pt x="1022" y="1472"/>
                </a:cubicBezTo>
                <a:cubicBezTo>
                  <a:pt x="1060" y="1446"/>
                  <a:pt x="1065" y="1443"/>
                  <a:pt x="1070" y="1440"/>
                </a:cubicBezTo>
                <a:cubicBezTo>
                  <a:pt x="1171" y="1370"/>
                  <a:pt x="1174" y="1376"/>
                  <a:pt x="1180" y="1369"/>
                </a:cubicBezTo>
                <a:cubicBezTo>
                  <a:pt x="1282" y="1309"/>
                  <a:pt x="1299" y="1314"/>
                  <a:pt x="1302" y="1301"/>
                </a:cubicBezTo>
                <a:cubicBezTo>
                  <a:pt x="1226" y="1335"/>
                  <a:pt x="1222" y="1338"/>
                  <a:pt x="1217" y="1341"/>
                </a:cubicBezTo>
                <a:cubicBezTo>
                  <a:pt x="1168" y="1365"/>
                  <a:pt x="1150" y="1376"/>
                  <a:pt x="1132" y="1387"/>
                </a:cubicBezTo>
                <a:cubicBezTo>
                  <a:pt x="1049" y="1445"/>
                  <a:pt x="1033" y="1453"/>
                  <a:pt x="1017" y="1465"/>
                </a:cubicBezTo>
                <a:cubicBezTo>
                  <a:pt x="992" y="1485"/>
                  <a:pt x="992" y="1482"/>
                  <a:pt x="981" y="1489"/>
                </a:cubicBezTo>
                <a:cubicBezTo>
                  <a:pt x="953" y="1511"/>
                  <a:pt x="948" y="1509"/>
                  <a:pt x="949" y="1514"/>
                </a:cubicBezTo>
                <a:cubicBezTo>
                  <a:pt x="929" y="1519"/>
                  <a:pt x="936" y="1514"/>
                  <a:pt x="942" y="1509"/>
                </a:cubicBezTo>
                <a:cubicBezTo>
                  <a:pt x="1076" y="1403"/>
                  <a:pt x="1090" y="1390"/>
                  <a:pt x="1112" y="1377"/>
                </a:cubicBezTo>
                <a:cubicBezTo>
                  <a:pt x="1178" y="1329"/>
                  <a:pt x="1193" y="1318"/>
                  <a:pt x="1209" y="1308"/>
                </a:cubicBezTo>
                <a:cubicBezTo>
                  <a:pt x="1280" y="1266"/>
                  <a:pt x="1295" y="1271"/>
                  <a:pt x="1295" y="1260"/>
                </a:cubicBezTo>
                <a:cubicBezTo>
                  <a:pt x="1220" y="1295"/>
                  <a:pt x="1208" y="1302"/>
                  <a:pt x="1196" y="1306"/>
                </a:cubicBezTo>
                <a:cubicBezTo>
                  <a:pt x="1126" y="1351"/>
                  <a:pt x="1126" y="1353"/>
                  <a:pt x="1112" y="1362"/>
                </a:cubicBezTo>
                <a:cubicBezTo>
                  <a:pt x="1010" y="1440"/>
                  <a:pt x="982" y="1464"/>
                  <a:pt x="946" y="1489"/>
                </a:cubicBezTo>
                <a:cubicBezTo>
                  <a:pt x="845" y="1564"/>
                  <a:pt x="847" y="1572"/>
                  <a:pt x="840" y="1570"/>
                </a:cubicBezTo>
                <a:cubicBezTo>
                  <a:pt x="892" y="1507"/>
                  <a:pt x="915" y="1505"/>
                  <a:pt x="910" y="1498"/>
                </a:cubicBezTo>
                <a:cubicBezTo>
                  <a:pt x="1004" y="1425"/>
                  <a:pt x="1033" y="1399"/>
                  <a:pt x="1064" y="1374"/>
                </a:cubicBezTo>
                <a:cubicBezTo>
                  <a:pt x="1139" y="1320"/>
                  <a:pt x="1148" y="1321"/>
                  <a:pt x="1148" y="1321"/>
                </a:cubicBezTo>
                <a:cubicBezTo>
                  <a:pt x="1183" y="1295"/>
                  <a:pt x="1197" y="1293"/>
                  <a:pt x="1194" y="1287"/>
                </a:cubicBezTo>
                <a:cubicBezTo>
                  <a:pt x="1152" y="1308"/>
                  <a:pt x="1145" y="1312"/>
                  <a:pt x="1138" y="1317"/>
                </a:cubicBezTo>
                <a:cubicBezTo>
                  <a:pt x="991" y="1422"/>
                  <a:pt x="961" y="1442"/>
                  <a:pt x="909" y="1481"/>
                </a:cubicBezTo>
                <a:cubicBezTo>
                  <a:pt x="856" y="1534"/>
                  <a:pt x="839" y="1547"/>
                  <a:pt x="827" y="1561"/>
                </a:cubicBezTo>
                <a:cubicBezTo>
                  <a:pt x="783" y="1596"/>
                  <a:pt x="771" y="1602"/>
                  <a:pt x="756" y="1612"/>
                </a:cubicBezTo>
                <a:cubicBezTo>
                  <a:pt x="740" y="1610"/>
                  <a:pt x="739" y="1606"/>
                  <a:pt x="755" y="1595"/>
                </a:cubicBezTo>
                <a:cubicBezTo>
                  <a:pt x="767" y="1578"/>
                  <a:pt x="776" y="1574"/>
                  <a:pt x="775" y="1568"/>
                </a:cubicBezTo>
                <a:cubicBezTo>
                  <a:pt x="823" y="1524"/>
                  <a:pt x="834" y="1505"/>
                  <a:pt x="854" y="1487"/>
                </a:cubicBezTo>
                <a:cubicBezTo>
                  <a:pt x="917" y="1415"/>
                  <a:pt x="931" y="1412"/>
                  <a:pt x="928" y="1406"/>
                </a:cubicBezTo>
                <a:cubicBezTo>
                  <a:pt x="1050" y="1310"/>
                  <a:pt x="1065" y="1300"/>
                  <a:pt x="1081" y="1289"/>
                </a:cubicBezTo>
                <a:cubicBezTo>
                  <a:pt x="1111" y="1268"/>
                  <a:pt x="1105" y="1267"/>
                  <a:pt x="1099" y="1270"/>
                </a:cubicBezTo>
                <a:cubicBezTo>
                  <a:pt x="1041" y="1309"/>
                  <a:pt x="1038" y="1312"/>
                  <a:pt x="1032" y="1315"/>
                </a:cubicBezTo>
                <a:cubicBezTo>
                  <a:pt x="949" y="1381"/>
                  <a:pt x="931" y="1388"/>
                  <a:pt x="926" y="1397"/>
                </a:cubicBezTo>
                <a:cubicBezTo>
                  <a:pt x="884" y="1440"/>
                  <a:pt x="876" y="1444"/>
                  <a:pt x="870" y="1449"/>
                </a:cubicBezTo>
                <a:cubicBezTo>
                  <a:pt x="825" y="1495"/>
                  <a:pt x="815" y="1515"/>
                  <a:pt x="793" y="1532"/>
                </a:cubicBezTo>
                <a:cubicBezTo>
                  <a:pt x="735" y="1594"/>
                  <a:pt x="729" y="1600"/>
                  <a:pt x="724" y="1606"/>
                </a:cubicBezTo>
                <a:cubicBezTo>
                  <a:pt x="713" y="1608"/>
                  <a:pt x="722" y="1598"/>
                  <a:pt x="732" y="1587"/>
                </a:cubicBezTo>
                <a:cubicBezTo>
                  <a:pt x="871" y="1418"/>
                  <a:pt x="904" y="1393"/>
                  <a:pt x="930" y="1366"/>
                </a:cubicBezTo>
                <a:cubicBezTo>
                  <a:pt x="949" y="1340"/>
                  <a:pt x="949" y="1347"/>
                  <a:pt x="936" y="1355"/>
                </a:cubicBezTo>
                <a:cubicBezTo>
                  <a:pt x="848" y="1438"/>
                  <a:pt x="838" y="1440"/>
                  <a:pt x="839" y="1445"/>
                </a:cubicBezTo>
                <a:cubicBezTo>
                  <a:pt x="799" y="1490"/>
                  <a:pt x="798" y="1496"/>
                  <a:pt x="789" y="1500"/>
                </a:cubicBezTo>
                <a:cubicBezTo>
                  <a:pt x="785" y="1499"/>
                  <a:pt x="795" y="1486"/>
                  <a:pt x="806" y="1474"/>
                </a:cubicBezTo>
                <a:cubicBezTo>
                  <a:pt x="822" y="1442"/>
                  <a:pt x="828" y="1440"/>
                  <a:pt x="826" y="1436"/>
                </a:cubicBezTo>
                <a:cubicBezTo>
                  <a:pt x="862" y="1385"/>
                  <a:pt x="866" y="1372"/>
                  <a:pt x="877" y="1360"/>
                </a:cubicBezTo>
                <a:cubicBezTo>
                  <a:pt x="945" y="1286"/>
                  <a:pt x="944" y="1279"/>
                  <a:pt x="952" y="1275"/>
                </a:cubicBezTo>
                <a:cubicBezTo>
                  <a:pt x="898" y="1318"/>
                  <a:pt x="891" y="1327"/>
                  <a:pt x="881" y="1336"/>
                </a:cubicBezTo>
                <a:cubicBezTo>
                  <a:pt x="836" y="1397"/>
                  <a:pt x="839" y="1404"/>
                  <a:pt x="832" y="1408"/>
                </a:cubicBezTo>
                <a:cubicBezTo>
                  <a:pt x="798" y="1460"/>
                  <a:pt x="792" y="1470"/>
                  <a:pt x="786" y="1480"/>
                </a:cubicBezTo>
                <a:cubicBezTo>
                  <a:pt x="759" y="1516"/>
                  <a:pt x="756" y="1519"/>
                  <a:pt x="755" y="1522"/>
                </a:cubicBezTo>
                <a:cubicBezTo>
                  <a:pt x="716" y="1575"/>
                  <a:pt x="710" y="1577"/>
                  <a:pt x="706" y="1580"/>
                </a:cubicBezTo>
                <a:cubicBezTo>
                  <a:pt x="698" y="1596"/>
                  <a:pt x="684" y="1601"/>
                  <a:pt x="684" y="1609"/>
                </a:cubicBezTo>
                <a:cubicBezTo>
                  <a:pt x="639" y="1644"/>
                  <a:pt x="633" y="1654"/>
                  <a:pt x="630" y="1648"/>
                </a:cubicBezTo>
                <a:cubicBezTo>
                  <a:pt x="640" y="1636"/>
                  <a:pt x="639" y="1629"/>
                  <a:pt x="649" y="1625"/>
                </a:cubicBezTo>
                <a:cubicBezTo>
                  <a:pt x="667" y="1601"/>
                  <a:pt x="672" y="1594"/>
                  <a:pt x="677" y="1589"/>
                </a:cubicBezTo>
                <a:cubicBezTo>
                  <a:pt x="704" y="1543"/>
                  <a:pt x="716" y="1538"/>
                  <a:pt x="712" y="1531"/>
                </a:cubicBezTo>
                <a:cubicBezTo>
                  <a:pt x="752" y="1464"/>
                  <a:pt x="761" y="1459"/>
                  <a:pt x="760" y="1452"/>
                </a:cubicBezTo>
                <a:cubicBezTo>
                  <a:pt x="794" y="1389"/>
                  <a:pt x="807" y="1385"/>
                  <a:pt x="808" y="1378"/>
                </a:cubicBezTo>
                <a:cubicBezTo>
                  <a:pt x="838" y="1332"/>
                  <a:pt x="853" y="1328"/>
                  <a:pt x="849" y="1319"/>
                </a:cubicBezTo>
                <a:cubicBezTo>
                  <a:pt x="776" y="1414"/>
                  <a:pt x="766" y="1416"/>
                  <a:pt x="771" y="1421"/>
                </a:cubicBezTo>
                <a:cubicBezTo>
                  <a:pt x="745" y="1470"/>
                  <a:pt x="733" y="1477"/>
                  <a:pt x="731" y="1486"/>
                </a:cubicBezTo>
                <a:cubicBezTo>
                  <a:pt x="674" y="1571"/>
                  <a:pt x="669" y="1579"/>
                  <a:pt x="664" y="1587"/>
                </a:cubicBezTo>
                <a:cubicBezTo>
                  <a:pt x="632" y="1624"/>
                  <a:pt x="633" y="1629"/>
                  <a:pt x="627" y="1633"/>
                </a:cubicBezTo>
                <a:cubicBezTo>
                  <a:pt x="546" y="1697"/>
                  <a:pt x="542" y="1702"/>
                  <a:pt x="539" y="1699"/>
                </a:cubicBezTo>
                <a:cubicBezTo>
                  <a:pt x="572" y="1669"/>
                  <a:pt x="577" y="1660"/>
                  <a:pt x="588" y="1652"/>
                </a:cubicBezTo>
                <a:cubicBezTo>
                  <a:pt x="624" y="1604"/>
                  <a:pt x="638" y="1598"/>
                  <a:pt x="640" y="1590"/>
                </a:cubicBezTo>
                <a:cubicBezTo>
                  <a:pt x="663" y="1560"/>
                  <a:pt x="668" y="1552"/>
                  <a:pt x="672" y="1544"/>
                </a:cubicBezTo>
                <a:cubicBezTo>
                  <a:pt x="706" y="1481"/>
                  <a:pt x="709" y="1476"/>
                  <a:pt x="711" y="1472"/>
                </a:cubicBezTo>
                <a:cubicBezTo>
                  <a:pt x="744" y="1422"/>
                  <a:pt x="731" y="1415"/>
                  <a:pt x="741" y="1413"/>
                </a:cubicBezTo>
                <a:cubicBezTo>
                  <a:pt x="778" y="1336"/>
                  <a:pt x="790" y="1321"/>
                  <a:pt x="798" y="1305"/>
                </a:cubicBezTo>
                <a:cubicBezTo>
                  <a:pt x="819" y="1273"/>
                  <a:pt x="831" y="1266"/>
                  <a:pt x="828" y="1257"/>
                </a:cubicBezTo>
                <a:cubicBezTo>
                  <a:pt x="785" y="1307"/>
                  <a:pt x="784" y="1315"/>
                  <a:pt x="778" y="1322"/>
                </a:cubicBezTo>
                <a:cubicBezTo>
                  <a:pt x="756" y="1353"/>
                  <a:pt x="753" y="1361"/>
                  <a:pt x="750" y="1369"/>
                </a:cubicBezTo>
                <a:cubicBezTo>
                  <a:pt x="719" y="1422"/>
                  <a:pt x="721" y="1431"/>
                  <a:pt x="713" y="1439"/>
                </a:cubicBezTo>
                <a:cubicBezTo>
                  <a:pt x="680" y="1499"/>
                  <a:pt x="686" y="1505"/>
                  <a:pt x="679" y="1507"/>
                </a:cubicBezTo>
                <a:cubicBezTo>
                  <a:pt x="644" y="1561"/>
                  <a:pt x="643" y="1569"/>
                  <a:pt x="634" y="1576"/>
                </a:cubicBezTo>
                <a:cubicBezTo>
                  <a:pt x="621" y="1590"/>
                  <a:pt x="625" y="1595"/>
                  <a:pt x="617" y="1598"/>
                </a:cubicBezTo>
                <a:cubicBezTo>
                  <a:pt x="545" y="1672"/>
                  <a:pt x="536" y="1679"/>
                  <a:pt x="531" y="1687"/>
                </a:cubicBezTo>
                <a:cubicBezTo>
                  <a:pt x="510" y="1703"/>
                  <a:pt x="509" y="1698"/>
                  <a:pt x="515" y="1695"/>
                </a:cubicBezTo>
                <a:cubicBezTo>
                  <a:pt x="523" y="1676"/>
                  <a:pt x="539" y="1669"/>
                  <a:pt x="540" y="1660"/>
                </a:cubicBezTo>
                <a:cubicBezTo>
                  <a:pt x="595" y="1594"/>
                  <a:pt x="599" y="1591"/>
                  <a:pt x="600" y="1587"/>
                </a:cubicBezTo>
                <a:cubicBezTo>
                  <a:pt x="621" y="1547"/>
                  <a:pt x="634" y="1540"/>
                  <a:pt x="635" y="1530"/>
                </a:cubicBezTo>
                <a:cubicBezTo>
                  <a:pt x="656" y="1483"/>
                  <a:pt x="669" y="1481"/>
                  <a:pt x="668" y="1476"/>
                </a:cubicBezTo>
                <a:cubicBezTo>
                  <a:pt x="693" y="1416"/>
                  <a:pt x="692" y="1410"/>
                  <a:pt x="698" y="1407"/>
                </a:cubicBezTo>
                <a:cubicBezTo>
                  <a:pt x="690" y="1416"/>
                  <a:pt x="680" y="1418"/>
                  <a:pt x="681" y="1422"/>
                </a:cubicBezTo>
                <a:cubicBezTo>
                  <a:pt x="650" y="1486"/>
                  <a:pt x="647" y="1493"/>
                  <a:pt x="642" y="1500"/>
                </a:cubicBezTo>
                <a:cubicBezTo>
                  <a:pt x="624" y="1530"/>
                  <a:pt x="615" y="1537"/>
                  <a:pt x="617" y="1545"/>
                </a:cubicBezTo>
                <a:cubicBezTo>
                  <a:pt x="572" y="1609"/>
                  <a:pt x="554" y="1631"/>
                  <a:pt x="531" y="1652"/>
                </a:cubicBezTo>
                <a:cubicBezTo>
                  <a:pt x="490" y="1699"/>
                  <a:pt x="491" y="1712"/>
                  <a:pt x="480" y="1711"/>
                </a:cubicBezTo>
                <a:cubicBezTo>
                  <a:pt x="462" y="1726"/>
                  <a:pt x="464" y="1724"/>
                  <a:pt x="466" y="1723"/>
                </a:cubicBezTo>
                <a:cubicBezTo>
                  <a:pt x="538" y="1634"/>
                  <a:pt x="539" y="1626"/>
                  <a:pt x="548" y="1620"/>
                </a:cubicBezTo>
                <a:cubicBezTo>
                  <a:pt x="574" y="1574"/>
                  <a:pt x="589" y="1563"/>
                  <a:pt x="591" y="1549"/>
                </a:cubicBezTo>
                <a:cubicBezTo>
                  <a:pt x="620" y="1490"/>
                  <a:pt x="627" y="1481"/>
                  <a:pt x="634" y="1471"/>
                </a:cubicBezTo>
                <a:cubicBezTo>
                  <a:pt x="656" y="1431"/>
                  <a:pt x="656" y="1418"/>
                  <a:pt x="667" y="1407"/>
                </a:cubicBezTo>
                <a:cubicBezTo>
                  <a:pt x="679" y="1383"/>
                  <a:pt x="687" y="1378"/>
                  <a:pt x="685" y="1371"/>
                </a:cubicBezTo>
                <a:cubicBezTo>
                  <a:pt x="710" y="1330"/>
                  <a:pt x="718" y="1325"/>
                  <a:pt x="716" y="1318"/>
                </a:cubicBezTo>
                <a:cubicBezTo>
                  <a:pt x="689" y="1355"/>
                  <a:pt x="678" y="1362"/>
                  <a:pt x="678" y="1371"/>
                </a:cubicBezTo>
                <a:cubicBezTo>
                  <a:pt x="651" y="1411"/>
                  <a:pt x="646" y="1429"/>
                  <a:pt x="633" y="1444"/>
                </a:cubicBezTo>
                <a:cubicBezTo>
                  <a:pt x="600" y="1501"/>
                  <a:pt x="605" y="1511"/>
                  <a:pt x="595" y="1518"/>
                </a:cubicBezTo>
                <a:cubicBezTo>
                  <a:pt x="574" y="1559"/>
                  <a:pt x="568" y="1562"/>
                  <a:pt x="569" y="1567"/>
                </a:cubicBezTo>
                <a:cubicBezTo>
                  <a:pt x="535" y="1606"/>
                  <a:pt x="533" y="1624"/>
                  <a:pt x="519" y="1639"/>
                </a:cubicBezTo>
                <a:cubicBezTo>
                  <a:pt x="456" y="1710"/>
                  <a:pt x="455" y="1717"/>
                  <a:pt x="451" y="1723"/>
                </a:cubicBezTo>
                <a:cubicBezTo>
                  <a:pt x="405" y="1762"/>
                  <a:pt x="394" y="1777"/>
                  <a:pt x="387" y="1770"/>
                </a:cubicBezTo>
                <a:cubicBezTo>
                  <a:pt x="433" y="1721"/>
                  <a:pt x="434" y="1719"/>
                  <a:pt x="435" y="1717"/>
                </a:cubicBezTo>
                <a:cubicBezTo>
                  <a:pt x="458" y="1687"/>
                  <a:pt x="459" y="1682"/>
                  <a:pt x="462" y="1684"/>
                </a:cubicBezTo>
                <a:cubicBezTo>
                  <a:pt x="506" y="1623"/>
                  <a:pt x="510" y="1611"/>
                  <a:pt x="521" y="1600"/>
                </a:cubicBezTo>
                <a:cubicBezTo>
                  <a:pt x="533" y="1574"/>
                  <a:pt x="540" y="1569"/>
                  <a:pt x="545" y="1563"/>
                </a:cubicBezTo>
                <a:cubicBezTo>
                  <a:pt x="564" y="1513"/>
                  <a:pt x="569" y="1512"/>
                  <a:pt x="568" y="1509"/>
                </a:cubicBezTo>
                <a:cubicBezTo>
                  <a:pt x="593" y="1456"/>
                  <a:pt x="602" y="1446"/>
                  <a:pt x="601" y="1434"/>
                </a:cubicBezTo>
                <a:cubicBezTo>
                  <a:pt x="624" y="1382"/>
                  <a:pt x="632" y="1377"/>
                  <a:pt x="632" y="1371"/>
                </a:cubicBezTo>
                <a:cubicBezTo>
                  <a:pt x="653" y="1313"/>
                  <a:pt x="654" y="1322"/>
                  <a:pt x="647" y="1330"/>
                </a:cubicBezTo>
                <a:cubicBezTo>
                  <a:pt x="614" y="1388"/>
                  <a:pt x="608" y="1396"/>
                  <a:pt x="607" y="1406"/>
                </a:cubicBezTo>
                <a:cubicBezTo>
                  <a:pt x="578" y="1463"/>
                  <a:pt x="576" y="1472"/>
                  <a:pt x="569" y="1480"/>
                </a:cubicBezTo>
                <a:cubicBezTo>
                  <a:pt x="560" y="1497"/>
                  <a:pt x="564" y="1503"/>
                  <a:pt x="560" y="1507"/>
                </a:cubicBezTo>
                <a:cubicBezTo>
                  <a:pt x="528" y="1567"/>
                  <a:pt x="520" y="1577"/>
                  <a:pt x="513" y="1587"/>
                </a:cubicBezTo>
                <a:cubicBezTo>
                  <a:pt x="479" y="1639"/>
                  <a:pt x="474" y="1648"/>
                  <a:pt x="468" y="1656"/>
                </a:cubicBezTo>
                <a:cubicBezTo>
                  <a:pt x="411" y="1726"/>
                  <a:pt x="409" y="1729"/>
                  <a:pt x="407" y="1732"/>
                </a:cubicBezTo>
                <a:cubicBezTo>
                  <a:pt x="319" y="1816"/>
                  <a:pt x="313" y="1820"/>
                  <a:pt x="308" y="1819"/>
                </a:cubicBezTo>
                <a:cubicBezTo>
                  <a:pt x="375" y="1743"/>
                  <a:pt x="376" y="1740"/>
                  <a:pt x="375" y="1736"/>
                </a:cubicBezTo>
                <a:cubicBezTo>
                  <a:pt x="396" y="1717"/>
                  <a:pt x="396" y="1710"/>
                  <a:pt x="406" y="1705"/>
                </a:cubicBezTo>
                <a:cubicBezTo>
                  <a:pt x="441" y="1654"/>
                  <a:pt x="453" y="1648"/>
                  <a:pt x="454" y="1641"/>
                </a:cubicBezTo>
                <a:cubicBezTo>
                  <a:pt x="492" y="1583"/>
                  <a:pt x="495" y="1579"/>
                  <a:pt x="496" y="1574"/>
                </a:cubicBezTo>
                <a:cubicBezTo>
                  <a:pt x="522" y="1539"/>
                  <a:pt x="516" y="1534"/>
                  <a:pt x="524" y="1531"/>
                </a:cubicBezTo>
                <a:cubicBezTo>
                  <a:pt x="547" y="1494"/>
                  <a:pt x="550" y="1490"/>
                  <a:pt x="549" y="1486"/>
                </a:cubicBezTo>
                <a:cubicBezTo>
                  <a:pt x="583" y="1436"/>
                  <a:pt x="576" y="1427"/>
                  <a:pt x="585" y="1420"/>
                </a:cubicBezTo>
                <a:cubicBezTo>
                  <a:pt x="616" y="1336"/>
                  <a:pt x="622" y="1321"/>
                  <a:pt x="626" y="1305"/>
                </a:cubicBezTo>
                <a:cubicBezTo>
                  <a:pt x="598" y="1363"/>
                  <a:pt x="595" y="1371"/>
                  <a:pt x="593" y="1380"/>
                </a:cubicBezTo>
                <a:cubicBezTo>
                  <a:pt x="574" y="1407"/>
                  <a:pt x="580" y="1413"/>
                  <a:pt x="575" y="1416"/>
                </a:cubicBezTo>
                <a:cubicBezTo>
                  <a:pt x="561" y="1441"/>
                  <a:pt x="562" y="1446"/>
                  <a:pt x="556" y="1450"/>
                </a:cubicBezTo>
                <a:cubicBezTo>
                  <a:pt x="536" y="1493"/>
                  <a:pt x="533" y="1497"/>
                  <a:pt x="532" y="1502"/>
                </a:cubicBezTo>
                <a:cubicBezTo>
                  <a:pt x="497" y="1558"/>
                  <a:pt x="489" y="1564"/>
                  <a:pt x="487" y="1570"/>
                </a:cubicBezTo>
                <a:cubicBezTo>
                  <a:pt x="441" y="1647"/>
                  <a:pt x="432" y="1651"/>
                  <a:pt x="430" y="1657"/>
                </a:cubicBezTo>
                <a:cubicBezTo>
                  <a:pt x="381" y="1713"/>
                  <a:pt x="377" y="1718"/>
                  <a:pt x="373" y="1723"/>
                </a:cubicBezTo>
                <a:cubicBezTo>
                  <a:pt x="346" y="1753"/>
                  <a:pt x="347" y="1756"/>
                  <a:pt x="341" y="1759"/>
                </a:cubicBezTo>
                <a:cubicBezTo>
                  <a:pt x="360" y="1724"/>
                  <a:pt x="360" y="1723"/>
                  <a:pt x="360" y="1723"/>
                </a:cubicBezTo>
                <a:cubicBezTo>
                  <a:pt x="379" y="1692"/>
                  <a:pt x="384" y="1684"/>
                  <a:pt x="387" y="1676"/>
                </a:cubicBezTo>
                <a:cubicBezTo>
                  <a:pt x="409" y="1644"/>
                  <a:pt x="414" y="1636"/>
                  <a:pt x="413" y="1627"/>
                </a:cubicBezTo>
                <a:cubicBezTo>
                  <a:pt x="440" y="1584"/>
                  <a:pt x="442" y="1580"/>
                  <a:pt x="442" y="1576"/>
                </a:cubicBezTo>
                <a:cubicBezTo>
                  <a:pt x="472" y="1518"/>
                  <a:pt x="481" y="1511"/>
                  <a:pt x="483" y="1503"/>
                </a:cubicBezTo>
                <a:cubicBezTo>
                  <a:pt x="500" y="1470"/>
                  <a:pt x="505" y="1462"/>
                  <a:pt x="506" y="1453"/>
                </a:cubicBezTo>
                <a:cubicBezTo>
                  <a:pt x="533" y="1399"/>
                  <a:pt x="543" y="1396"/>
                  <a:pt x="541" y="1391"/>
                </a:cubicBezTo>
                <a:cubicBezTo>
                  <a:pt x="535" y="1398"/>
                  <a:pt x="529" y="1402"/>
                  <a:pt x="523" y="1406"/>
                </a:cubicBezTo>
                <a:cubicBezTo>
                  <a:pt x="490" y="1481"/>
                  <a:pt x="478" y="1485"/>
                  <a:pt x="479" y="1491"/>
                </a:cubicBezTo>
                <a:cubicBezTo>
                  <a:pt x="453" y="1544"/>
                  <a:pt x="451" y="1545"/>
                  <a:pt x="450" y="1546"/>
                </a:cubicBezTo>
                <a:cubicBezTo>
                  <a:pt x="425" y="1576"/>
                  <a:pt x="433" y="1583"/>
                  <a:pt x="425" y="1587"/>
                </a:cubicBezTo>
                <a:cubicBezTo>
                  <a:pt x="410" y="1614"/>
                  <a:pt x="404" y="1624"/>
                  <a:pt x="401" y="1635"/>
                </a:cubicBezTo>
                <a:cubicBezTo>
                  <a:pt x="370" y="1675"/>
                  <a:pt x="368" y="1690"/>
                  <a:pt x="356" y="1703"/>
                </a:cubicBezTo>
                <a:cubicBezTo>
                  <a:pt x="325" y="1753"/>
                  <a:pt x="327" y="1761"/>
                  <a:pt x="319" y="1767"/>
                </a:cubicBezTo>
                <a:cubicBezTo>
                  <a:pt x="291" y="1810"/>
                  <a:pt x="281" y="1812"/>
                  <a:pt x="282" y="1816"/>
                </a:cubicBezTo>
                <a:cubicBezTo>
                  <a:pt x="265" y="1840"/>
                  <a:pt x="253" y="1842"/>
                  <a:pt x="257" y="1847"/>
                </a:cubicBezTo>
                <a:cubicBezTo>
                  <a:pt x="239" y="1856"/>
                  <a:pt x="242" y="1868"/>
                  <a:pt x="236" y="1861"/>
                </a:cubicBezTo>
                <a:cubicBezTo>
                  <a:pt x="277" y="1799"/>
                  <a:pt x="289" y="1783"/>
                  <a:pt x="294" y="1766"/>
                </a:cubicBezTo>
                <a:cubicBezTo>
                  <a:pt x="330" y="1701"/>
                  <a:pt x="335" y="1684"/>
                  <a:pt x="342" y="1667"/>
                </a:cubicBezTo>
                <a:cubicBezTo>
                  <a:pt x="379" y="1595"/>
                  <a:pt x="381" y="1591"/>
                  <a:pt x="383" y="1587"/>
                </a:cubicBezTo>
                <a:cubicBezTo>
                  <a:pt x="413" y="1542"/>
                  <a:pt x="410" y="1535"/>
                  <a:pt x="417" y="1529"/>
                </a:cubicBezTo>
                <a:cubicBezTo>
                  <a:pt x="450" y="1486"/>
                  <a:pt x="456" y="1474"/>
                  <a:pt x="468" y="1464"/>
                </a:cubicBezTo>
                <a:cubicBezTo>
                  <a:pt x="498" y="1426"/>
                  <a:pt x="504" y="1421"/>
                  <a:pt x="509" y="1416"/>
                </a:cubicBezTo>
                <a:cubicBezTo>
                  <a:pt x="453" y="1468"/>
                  <a:pt x="439" y="1487"/>
                  <a:pt x="422" y="1505"/>
                </a:cubicBezTo>
                <a:cubicBezTo>
                  <a:pt x="361" y="1567"/>
                  <a:pt x="356" y="1571"/>
                  <a:pt x="354" y="1575"/>
                </a:cubicBezTo>
                <a:cubicBezTo>
                  <a:pt x="336" y="1596"/>
                  <a:pt x="330" y="1605"/>
                  <a:pt x="328" y="1614"/>
                </a:cubicBezTo>
                <a:cubicBezTo>
                  <a:pt x="259" y="1729"/>
                  <a:pt x="254" y="1735"/>
                  <a:pt x="253" y="1741"/>
                </a:cubicBezTo>
                <a:cubicBezTo>
                  <a:pt x="230" y="1786"/>
                  <a:pt x="232" y="1791"/>
                  <a:pt x="226" y="1795"/>
                </a:cubicBezTo>
                <a:cubicBezTo>
                  <a:pt x="202" y="1849"/>
                  <a:pt x="201" y="1849"/>
                  <a:pt x="200" y="1850"/>
                </a:cubicBezTo>
                <a:cubicBezTo>
                  <a:pt x="173" y="1892"/>
                  <a:pt x="161" y="1909"/>
                  <a:pt x="150" y="1926"/>
                </a:cubicBezTo>
                <a:cubicBezTo>
                  <a:pt x="136" y="1930"/>
                  <a:pt x="140" y="1915"/>
                  <a:pt x="150" y="1901"/>
                </a:cubicBezTo>
                <a:cubicBezTo>
                  <a:pt x="183" y="1838"/>
                  <a:pt x="189" y="1826"/>
                  <a:pt x="193" y="1813"/>
                </a:cubicBezTo>
                <a:cubicBezTo>
                  <a:pt x="207" y="1785"/>
                  <a:pt x="212" y="1777"/>
                  <a:pt x="212" y="1769"/>
                </a:cubicBezTo>
                <a:cubicBezTo>
                  <a:pt x="231" y="1724"/>
                  <a:pt x="232" y="1723"/>
                  <a:pt x="232" y="1723"/>
                </a:cubicBezTo>
                <a:cubicBezTo>
                  <a:pt x="241" y="1687"/>
                  <a:pt x="250" y="1685"/>
                  <a:pt x="246" y="1680"/>
                </a:cubicBezTo>
                <a:cubicBezTo>
                  <a:pt x="255" y="1650"/>
                  <a:pt x="264" y="1643"/>
                  <a:pt x="261" y="1634"/>
                </a:cubicBezTo>
                <a:cubicBezTo>
                  <a:pt x="261" y="1615"/>
                  <a:pt x="266" y="1624"/>
                  <a:pt x="258" y="1630"/>
                </a:cubicBezTo>
                <a:cubicBezTo>
                  <a:pt x="225" y="1703"/>
                  <a:pt x="231" y="1712"/>
                  <a:pt x="224" y="1719"/>
                </a:cubicBezTo>
                <a:cubicBezTo>
                  <a:pt x="201" y="1779"/>
                  <a:pt x="189" y="1792"/>
                  <a:pt x="185" y="1808"/>
                </a:cubicBezTo>
                <a:cubicBezTo>
                  <a:pt x="164" y="1850"/>
                  <a:pt x="163" y="1851"/>
                  <a:pt x="162" y="1851"/>
                </a:cubicBezTo>
                <a:cubicBezTo>
                  <a:pt x="130" y="1909"/>
                  <a:pt x="125" y="1924"/>
                  <a:pt x="116" y="1938"/>
                </a:cubicBezTo>
                <a:cubicBezTo>
                  <a:pt x="85" y="1979"/>
                  <a:pt x="78" y="1989"/>
                  <a:pt x="74" y="1984"/>
                </a:cubicBezTo>
                <a:cubicBezTo>
                  <a:pt x="101" y="1935"/>
                  <a:pt x="110" y="1933"/>
                  <a:pt x="110" y="1929"/>
                </a:cubicBezTo>
                <a:cubicBezTo>
                  <a:pt x="133" y="1879"/>
                  <a:pt x="144" y="1865"/>
                  <a:pt x="151" y="1850"/>
                </a:cubicBezTo>
                <a:cubicBezTo>
                  <a:pt x="161" y="1818"/>
                  <a:pt x="171" y="1815"/>
                  <a:pt x="170" y="1811"/>
                </a:cubicBezTo>
                <a:cubicBezTo>
                  <a:pt x="183" y="1782"/>
                  <a:pt x="189" y="1778"/>
                  <a:pt x="186" y="1772"/>
                </a:cubicBezTo>
                <a:cubicBezTo>
                  <a:pt x="208" y="1714"/>
                  <a:pt x="211" y="1705"/>
                  <a:pt x="216" y="1697"/>
                </a:cubicBezTo>
                <a:cubicBezTo>
                  <a:pt x="249" y="1613"/>
                  <a:pt x="260" y="1606"/>
                  <a:pt x="260" y="1597"/>
                </a:cubicBezTo>
                <a:cubicBezTo>
                  <a:pt x="273" y="1582"/>
                  <a:pt x="276" y="1577"/>
                  <a:pt x="275" y="1573"/>
                </a:cubicBezTo>
                <a:cubicBezTo>
                  <a:pt x="300" y="1533"/>
                  <a:pt x="312" y="1530"/>
                  <a:pt x="310" y="1525"/>
                </a:cubicBezTo>
                <a:cubicBezTo>
                  <a:pt x="348" y="1485"/>
                  <a:pt x="352" y="1480"/>
                  <a:pt x="353" y="1475"/>
                </a:cubicBezTo>
                <a:cubicBezTo>
                  <a:pt x="296" y="1530"/>
                  <a:pt x="297" y="1534"/>
                  <a:pt x="293" y="1536"/>
                </a:cubicBezTo>
                <a:cubicBezTo>
                  <a:pt x="262" y="1584"/>
                  <a:pt x="261" y="1586"/>
                  <a:pt x="259" y="1587"/>
                </a:cubicBezTo>
                <a:cubicBezTo>
                  <a:pt x="245" y="1606"/>
                  <a:pt x="239" y="1616"/>
                  <a:pt x="234" y="1615"/>
                </a:cubicBezTo>
                <a:cubicBezTo>
                  <a:pt x="213" y="1638"/>
                  <a:pt x="213" y="1645"/>
                  <a:pt x="206" y="1651"/>
                </a:cubicBezTo>
                <a:cubicBezTo>
                  <a:pt x="189" y="1676"/>
                  <a:pt x="180" y="1681"/>
                  <a:pt x="178" y="1687"/>
                </a:cubicBezTo>
                <a:cubicBezTo>
                  <a:pt x="154" y="1721"/>
                  <a:pt x="153" y="1721"/>
                  <a:pt x="152" y="1723"/>
                </a:cubicBezTo>
                <a:cubicBezTo>
                  <a:pt x="138" y="1753"/>
                  <a:pt x="137" y="1760"/>
                  <a:pt x="131" y="1764"/>
                </a:cubicBezTo>
                <a:cubicBezTo>
                  <a:pt x="105" y="1814"/>
                  <a:pt x="96" y="1826"/>
                  <a:pt x="91" y="1839"/>
                </a:cubicBezTo>
                <a:cubicBezTo>
                  <a:pt x="79" y="1861"/>
                  <a:pt x="80" y="1865"/>
                  <a:pt x="75" y="1868"/>
                </a:cubicBezTo>
                <a:cubicBezTo>
                  <a:pt x="53" y="1931"/>
                  <a:pt x="39" y="1943"/>
                  <a:pt x="37" y="1956"/>
                </a:cubicBezTo>
                <a:cubicBezTo>
                  <a:pt x="12" y="1997"/>
                  <a:pt x="15" y="2001"/>
                  <a:pt x="13" y="2004"/>
                </a:cubicBezTo>
                <a:cubicBezTo>
                  <a:pt x="0" y="2074"/>
                  <a:pt x="0" y="2074"/>
                  <a:pt x="0" y="2074"/>
                </a:cubicBezTo>
                <a:cubicBezTo>
                  <a:pt x="47" y="2051"/>
                  <a:pt x="57" y="2058"/>
                  <a:pt x="60" y="2053"/>
                </a:cubicBezTo>
                <a:cubicBezTo>
                  <a:pt x="86" y="2046"/>
                  <a:pt x="88" y="2051"/>
                  <a:pt x="93" y="2044"/>
                </a:cubicBezTo>
                <a:cubicBezTo>
                  <a:pt x="135" y="2037"/>
                  <a:pt x="138" y="2037"/>
                  <a:pt x="141" y="2037"/>
                </a:cubicBezTo>
                <a:cubicBezTo>
                  <a:pt x="178" y="2029"/>
                  <a:pt x="183" y="2033"/>
                  <a:pt x="190" y="2032"/>
                </a:cubicBezTo>
                <a:cubicBezTo>
                  <a:pt x="239" y="2030"/>
                  <a:pt x="244" y="2027"/>
                  <a:pt x="246" y="2033"/>
                </a:cubicBezTo>
                <a:cubicBezTo>
                  <a:pt x="314" y="2037"/>
                  <a:pt x="328" y="2029"/>
                  <a:pt x="340" y="2032"/>
                </a:cubicBezTo>
                <a:cubicBezTo>
                  <a:pt x="380" y="2037"/>
                  <a:pt x="384" y="2032"/>
                  <a:pt x="387" y="2035"/>
                </a:cubicBezTo>
                <a:cubicBezTo>
                  <a:pt x="426" y="2046"/>
                  <a:pt x="434" y="2040"/>
                  <a:pt x="440" y="2045"/>
                </a:cubicBezTo>
                <a:cubicBezTo>
                  <a:pt x="489" y="2055"/>
                  <a:pt x="497" y="2053"/>
                  <a:pt x="505" y="2054"/>
                </a:cubicBezTo>
                <a:cubicBezTo>
                  <a:pt x="541" y="2062"/>
                  <a:pt x="543" y="2072"/>
                  <a:pt x="548" y="2071"/>
                </a:cubicBezTo>
                <a:cubicBezTo>
                  <a:pt x="620" y="2083"/>
                  <a:pt x="627" y="2084"/>
                  <a:pt x="634" y="2086"/>
                </a:cubicBezTo>
                <a:cubicBezTo>
                  <a:pt x="692" y="2089"/>
                  <a:pt x="696" y="2090"/>
                  <a:pt x="700" y="2090"/>
                </a:cubicBezTo>
                <a:cubicBezTo>
                  <a:pt x="718" y="2081"/>
                  <a:pt x="711" y="2084"/>
                  <a:pt x="703" y="2089"/>
                </a:cubicBezTo>
                <a:cubicBezTo>
                  <a:pt x="641" y="2080"/>
                  <a:pt x="633" y="2074"/>
                  <a:pt x="624" y="2075"/>
                </a:cubicBezTo>
                <a:cubicBezTo>
                  <a:pt x="484" y="2043"/>
                  <a:pt x="482" y="2034"/>
                  <a:pt x="477" y="2038"/>
                </a:cubicBezTo>
                <a:cubicBezTo>
                  <a:pt x="444" y="2032"/>
                  <a:pt x="439" y="2029"/>
                  <a:pt x="434" y="2032"/>
                </a:cubicBezTo>
                <a:cubicBezTo>
                  <a:pt x="400" y="2025"/>
                  <a:pt x="396" y="2025"/>
                  <a:pt x="394" y="2024"/>
                </a:cubicBezTo>
                <a:cubicBezTo>
                  <a:pt x="343" y="2018"/>
                  <a:pt x="333" y="2022"/>
                  <a:pt x="324" y="2019"/>
                </a:cubicBezTo>
                <a:cubicBezTo>
                  <a:pt x="262" y="2020"/>
                  <a:pt x="257" y="2017"/>
                  <a:pt x="251" y="2019"/>
                </a:cubicBezTo>
                <a:cubicBezTo>
                  <a:pt x="209" y="2019"/>
                  <a:pt x="202" y="2023"/>
                  <a:pt x="197" y="2017"/>
                </a:cubicBezTo>
                <a:cubicBezTo>
                  <a:pt x="163" y="2024"/>
                  <a:pt x="159" y="2021"/>
                  <a:pt x="153" y="2025"/>
                </a:cubicBezTo>
                <a:cubicBezTo>
                  <a:pt x="126" y="2026"/>
                  <a:pt x="113" y="2030"/>
                  <a:pt x="100" y="2033"/>
                </a:cubicBezTo>
                <a:cubicBezTo>
                  <a:pt x="46" y="2044"/>
                  <a:pt x="41" y="2049"/>
                  <a:pt x="38" y="2046"/>
                </a:cubicBezTo>
                <a:cubicBezTo>
                  <a:pt x="58" y="2023"/>
                  <a:pt x="73" y="2020"/>
                  <a:pt x="88" y="2016"/>
                </a:cubicBezTo>
                <a:cubicBezTo>
                  <a:pt x="150" y="2002"/>
                  <a:pt x="153" y="2007"/>
                  <a:pt x="158" y="2001"/>
                </a:cubicBezTo>
                <a:cubicBezTo>
                  <a:pt x="211" y="2000"/>
                  <a:pt x="226" y="1994"/>
                  <a:pt x="238" y="1996"/>
                </a:cubicBezTo>
                <a:cubicBezTo>
                  <a:pt x="305" y="1993"/>
                  <a:pt x="312" y="1989"/>
                  <a:pt x="319" y="1990"/>
                </a:cubicBezTo>
                <a:cubicBezTo>
                  <a:pt x="365" y="1990"/>
                  <a:pt x="371" y="1992"/>
                  <a:pt x="377" y="1993"/>
                </a:cubicBezTo>
                <a:cubicBezTo>
                  <a:pt x="409" y="2001"/>
                  <a:pt x="424" y="1993"/>
                  <a:pt x="436" y="2003"/>
                </a:cubicBezTo>
                <a:cubicBezTo>
                  <a:pt x="467" y="2007"/>
                  <a:pt x="471" y="2008"/>
                  <a:pt x="473" y="2012"/>
                </a:cubicBezTo>
                <a:cubicBezTo>
                  <a:pt x="514" y="2012"/>
                  <a:pt x="519" y="2020"/>
                  <a:pt x="524" y="2020"/>
                </a:cubicBezTo>
                <a:cubicBezTo>
                  <a:pt x="580" y="2038"/>
                  <a:pt x="586" y="2039"/>
                  <a:pt x="591" y="2042"/>
                </a:cubicBezTo>
                <a:cubicBezTo>
                  <a:pt x="630" y="2053"/>
                  <a:pt x="638" y="2047"/>
                  <a:pt x="642" y="2056"/>
                </a:cubicBezTo>
                <a:cubicBezTo>
                  <a:pt x="683" y="2057"/>
                  <a:pt x="687" y="2066"/>
                  <a:pt x="694" y="2060"/>
                </a:cubicBezTo>
                <a:cubicBezTo>
                  <a:pt x="718" y="2066"/>
                  <a:pt x="724" y="2067"/>
                  <a:pt x="730" y="2067"/>
                </a:cubicBezTo>
                <a:cubicBezTo>
                  <a:pt x="681" y="2055"/>
                  <a:pt x="672" y="2053"/>
                  <a:pt x="662" y="2049"/>
                </a:cubicBezTo>
                <a:cubicBezTo>
                  <a:pt x="639" y="2048"/>
                  <a:pt x="637" y="2043"/>
                  <a:pt x="634" y="2044"/>
                </a:cubicBezTo>
                <a:cubicBezTo>
                  <a:pt x="602" y="2034"/>
                  <a:pt x="597" y="2035"/>
                  <a:pt x="592" y="2034"/>
                </a:cubicBezTo>
                <a:cubicBezTo>
                  <a:pt x="550" y="2016"/>
                  <a:pt x="547" y="2017"/>
                  <a:pt x="546" y="2016"/>
                </a:cubicBezTo>
                <a:cubicBezTo>
                  <a:pt x="500" y="2003"/>
                  <a:pt x="476" y="1998"/>
                  <a:pt x="452" y="1992"/>
                </a:cubicBezTo>
                <a:cubicBezTo>
                  <a:pt x="373" y="1979"/>
                  <a:pt x="366" y="1983"/>
                  <a:pt x="361" y="1980"/>
                </a:cubicBezTo>
                <a:cubicBezTo>
                  <a:pt x="317" y="1980"/>
                  <a:pt x="311" y="1977"/>
                  <a:pt x="304" y="1979"/>
                </a:cubicBezTo>
                <a:cubicBezTo>
                  <a:pt x="254" y="1981"/>
                  <a:pt x="240" y="1988"/>
                  <a:pt x="229" y="1981"/>
                </a:cubicBezTo>
                <a:cubicBezTo>
                  <a:pt x="97" y="1998"/>
                  <a:pt x="86" y="2008"/>
                  <a:pt x="78" y="2002"/>
                </a:cubicBezTo>
                <a:cubicBezTo>
                  <a:pt x="120" y="1992"/>
                  <a:pt x="112" y="1982"/>
                  <a:pt x="127" y="1976"/>
                </a:cubicBezTo>
                <a:cubicBezTo>
                  <a:pt x="158" y="1975"/>
                  <a:pt x="166" y="1976"/>
                  <a:pt x="174" y="1973"/>
                </a:cubicBezTo>
                <a:cubicBezTo>
                  <a:pt x="251" y="1972"/>
                  <a:pt x="259" y="1966"/>
                  <a:pt x="267" y="1970"/>
                </a:cubicBezTo>
                <a:cubicBezTo>
                  <a:pt x="297" y="1969"/>
                  <a:pt x="306" y="1966"/>
                  <a:pt x="312" y="1970"/>
                </a:cubicBezTo>
                <a:cubicBezTo>
                  <a:pt x="434" y="1970"/>
                  <a:pt x="451" y="1972"/>
                  <a:pt x="468" y="1978"/>
                </a:cubicBezTo>
                <a:cubicBezTo>
                  <a:pt x="509" y="1983"/>
                  <a:pt x="514" y="1981"/>
                  <a:pt x="519" y="1982"/>
                </a:cubicBezTo>
                <a:cubicBezTo>
                  <a:pt x="599" y="1990"/>
                  <a:pt x="601" y="1999"/>
                  <a:pt x="606" y="1997"/>
                </a:cubicBezTo>
                <a:cubicBezTo>
                  <a:pt x="652" y="2009"/>
                  <a:pt x="662" y="2003"/>
                  <a:pt x="670" y="2009"/>
                </a:cubicBezTo>
                <a:cubicBezTo>
                  <a:pt x="697" y="2023"/>
                  <a:pt x="702" y="2017"/>
                  <a:pt x="706" y="2020"/>
                </a:cubicBezTo>
                <a:cubicBezTo>
                  <a:pt x="669" y="2010"/>
                  <a:pt x="666" y="1994"/>
                  <a:pt x="657" y="2000"/>
                </a:cubicBezTo>
                <a:cubicBezTo>
                  <a:pt x="630" y="1988"/>
                  <a:pt x="622" y="1995"/>
                  <a:pt x="616" y="1986"/>
                </a:cubicBezTo>
                <a:cubicBezTo>
                  <a:pt x="542" y="1976"/>
                  <a:pt x="535" y="1970"/>
                  <a:pt x="525" y="1974"/>
                </a:cubicBezTo>
                <a:cubicBezTo>
                  <a:pt x="482" y="1967"/>
                  <a:pt x="480" y="1966"/>
                  <a:pt x="479" y="1963"/>
                </a:cubicBezTo>
                <a:cubicBezTo>
                  <a:pt x="462" y="1959"/>
                  <a:pt x="459" y="1963"/>
                  <a:pt x="456" y="1961"/>
                </a:cubicBezTo>
                <a:cubicBezTo>
                  <a:pt x="424" y="1960"/>
                  <a:pt x="420" y="1957"/>
                  <a:pt x="415" y="1957"/>
                </a:cubicBezTo>
                <a:cubicBezTo>
                  <a:pt x="350" y="1950"/>
                  <a:pt x="339" y="1957"/>
                  <a:pt x="331" y="1951"/>
                </a:cubicBezTo>
                <a:cubicBezTo>
                  <a:pt x="265" y="1954"/>
                  <a:pt x="248" y="1958"/>
                  <a:pt x="232" y="1955"/>
                </a:cubicBezTo>
                <a:cubicBezTo>
                  <a:pt x="190" y="1956"/>
                  <a:pt x="185" y="1957"/>
                  <a:pt x="180" y="1961"/>
                </a:cubicBezTo>
                <a:cubicBezTo>
                  <a:pt x="140" y="1964"/>
                  <a:pt x="138" y="1962"/>
                  <a:pt x="136" y="1963"/>
                </a:cubicBezTo>
                <a:cubicBezTo>
                  <a:pt x="170" y="1946"/>
                  <a:pt x="182" y="1937"/>
                  <a:pt x="192" y="1943"/>
                </a:cubicBezTo>
                <a:cubicBezTo>
                  <a:pt x="246" y="1933"/>
                  <a:pt x="253" y="1924"/>
                  <a:pt x="258" y="1930"/>
                </a:cubicBezTo>
                <a:cubicBezTo>
                  <a:pt x="295" y="1927"/>
                  <a:pt x="301" y="1923"/>
                  <a:pt x="307" y="1925"/>
                </a:cubicBezTo>
                <a:cubicBezTo>
                  <a:pt x="327" y="1924"/>
                  <a:pt x="331" y="1922"/>
                  <a:pt x="334" y="1924"/>
                </a:cubicBezTo>
                <a:cubicBezTo>
                  <a:pt x="388" y="1925"/>
                  <a:pt x="404" y="1929"/>
                  <a:pt x="421" y="1929"/>
                </a:cubicBezTo>
                <a:cubicBezTo>
                  <a:pt x="460" y="1931"/>
                  <a:pt x="464" y="1930"/>
                  <a:pt x="468" y="1932"/>
                </a:cubicBezTo>
                <a:cubicBezTo>
                  <a:pt x="500" y="1938"/>
                  <a:pt x="509" y="1939"/>
                  <a:pt x="516" y="1945"/>
                </a:cubicBezTo>
                <a:cubicBezTo>
                  <a:pt x="545" y="1947"/>
                  <a:pt x="549" y="1948"/>
                  <a:pt x="553" y="1948"/>
                </a:cubicBezTo>
                <a:cubicBezTo>
                  <a:pt x="581" y="1954"/>
                  <a:pt x="585" y="1955"/>
                  <a:pt x="589" y="1956"/>
                </a:cubicBezTo>
                <a:cubicBezTo>
                  <a:pt x="631" y="1965"/>
                  <a:pt x="637" y="1957"/>
                  <a:pt x="640" y="1963"/>
                </a:cubicBezTo>
                <a:cubicBezTo>
                  <a:pt x="669" y="1971"/>
                  <a:pt x="675" y="1965"/>
                  <a:pt x="677" y="1973"/>
                </a:cubicBezTo>
                <a:cubicBezTo>
                  <a:pt x="724" y="1978"/>
                  <a:pt x="732" y="1980"/>
                  <a:pt x="742" y="1975"/>
                </a:cubicBezTo>
                <a:cubicBezTo>
                  <a:pt x="794" y="1988"/>
                  <a:pt x="801" y="1972"/>
                  <a:pt x="804" y="1979"/>
                </a:cubicBezTo>
                <a:cubicBezTo>
                  <a:pt x="853" y="1977"/>
                  <a:pt x="861" y="1982"/>
                  <a:pt x="870" y="1979"/>
                </a:cubicBezTo>
                <a:cubicBezTo>
                  <a:pt x="900" y="1977"/>
                  <a:pt x="904" y="1976"/>
                  <a:pt x="908" y="1978"/>
                </a:cubicBezTo>
                <a:cubicBezTo>
                  <a:pt x="897" y="1971"/>
                  <a:pt x="890" y="1973"/>
                  <a:pt x="884" y="1974"/>
                </a:cubicBezTo>
                <a:cubicBezTo>
                  <a:pt x="803" y="1972"/>
                  <a:pt x="797" y="1971"/>
                  <a:pt x="791" y="1970"/>
                </a:cubicBezTo>
                <a:cubicBezTo>
                  <a:pt x="749" y="1968"/>
                  <a:pt x="743" y="1967"/>
                  <a:pt x="737" y="1968"/>
                </a:cubicBezTo>
                <a:cubicBezTo>
                  <a:pt x="658" y="1953"/>
                  <a:pt x="651" y="1957"/>
                  <a:pt x="646" y="1952"/>
                </a:cubicBezTo>
                <a:cubicBezTo>
                  <a:pt x="564" y="1938"/>
                  <a:pt x="554" y="1936"/>
                  <a:pt x="545" y="1932"/>
                </a:cubicBezTo>
                <a:cubicBezTo>
                  <a:pt x="508" y="1929"/>
                  <a:pt x="500" y="1925"/>
                  <a:pt x="491" y="1924"/>
                </a:cubicBezTo>
                <a:cubicBezTo>
                  <a:pt x="443" y="1917"/>
                  <a:pt x="439" y="1914"/>
                  <a:pt x="434" y="1917"/>
                </a:cubicBezTo>
                <a:cubicBezTo>
                  <a:pt x="368" y="1913"/>
                  <a:pt x="358" y="1915"/>
                  <a:pt x="349" y="1911"/>
                </a:cubicBezTo>
                <a:cubicBezTo>
                  <a:pt x="280" y="1915"/>
                  <a:pt x="270" y="1914"/>
                  <a:pt x="260" y="1918"/>
                </a:cubicBezTo>
                <a:cubicBezTo>
                  <a:pt x="210" y="1922"/>
                  <a:pt x="205" y="1923"/>
                  <a:pt x="200" y="1927"/>
                </a:cubicBezTo>
                <a:cubicBezTo>
                  <a:pt x="203" y="1912"/>
                  <a:pt x="214" y="1906"/>
                  <a:pt x="223" y="1905"/>
                </a:cubicBezTo>
                <a:cubicBezTo>
                  <a:pt x="262" y="1903"/>
                  <a:pt x="272" y="1903"/>
                  <a:pt x="282" y="1900"/>
                </a:cubicBezTo>
                <a:cubicBezTo>
                  <a:pt x="349" y="1898"/>
                  <a:pt x="359" y="1896"/>
                  <a:pt x="369" y="1894"/>
                </a:cubicBezTo>
                <a:cubicBezTo>
                  <a:pt x="452" y="1895"/>
                  <a:pt x="455" y="1898"/>
                  <a:pt x="458" y="1897"/>
                </a:cubicBezTo>
                <a:cubicBezTo>
                  <a:pt x="522" y="1908"/>
                  <a:pt x="530" y="1902"/>
                  <a:pt x="536" y="1908"/>
                </a:cubicBezTo>
                <a:cubicBezTo>
                  <a:pt x="571" y="1918"/>
                  <a:pt x="575" y="1912"/>
                  <a:pt x="577" y="1918"/>
                </a:cubicBezTo>
                <a:cubicBezTo>
                  <a:pt x="628" y="1926"/>
                  <a:pt x="656" y="1930"/>
                  <a:pt x="684" y="1937"/>
                </a:cubicBezTo>
                <a:cubicBezTo>
                  <a:pt x="734" y="1944"/>
                  <a:pt x="740" y="1949"/>
                  <a:pt x="747" y="1947"/>
                </a:cubicBezTo>
                <a:cubicBezTo>
                  <a:pt x="821" y="1951"/>
                  <a:pt x="829" y="1947"/>
                  <a:pt x="837" y="1946"/>
                </a:cubicBezTo>
                <a:cubicBezTo>
                  <a:pt x="859" y="1935"/>
                  <a:pt x="855" y="1936"/>
                  <a:pt x="851" y="1940"/>
                </a:cubicBezTo>
                <a:cubicBezTo>
                  <a:pt x="802" y="1944"/>
                  <a:pt x="788" y="1936"/>
                  <a:pt x="771" y="1941"/>
                </a:cubicBezTo>
                <a:cubicBezTo>
                  <a:pt x="701" y="1932"/>
                  <a:pt x="695" y="1921"/>
                  <a:pt x="687" y="1925"/>
                </a:cubicBezTo>
                <a:cubicBezTo>
                  <a:pt x="651" y="1925"/>
                  <a:pt x="650" y="1910"/>
                  <a:pt x="644" y="1918"/>
                </a:cubicBezTo>
                <a:cubicBezTo>
                  <a:pt x="573" y="1907"/>
                  <a:pt x="547" y="1893"/>
                  <a:pt x="518" y="1892"/>
                </a:cubicBezTo>
                <a:cubicBezTo>
                  <a:pt x="472" y="1886"/>
                  <a:pt x="468" y="1886"/>
                  <a:pt x="465" y="1885"/>
                </a:cubicBezTo>
                <a:cubicBezTo>
                  <a:pt x="426" y="1884"/>
                  <a:pt x="423" y="1883"/>
                  <a:pt x="420" y="1881"/>
                </a:cubicBezTo>
                <a:cubicBezTo>
                  <a:pt x="390" y="1886"/>
                  <a:pt x="387" y="1878"/>
                  <a:pt x="381" y="1886"/>
                </a:cubicBezTo>
                <a:cubicBezTo>
                  <a:pt x="318" y="1882"/>
                  <a:pt x="301" y="1888"/>
                  <a:pt x="285" y="1888"/>
                </a:cubicBezTo>
                <a:cubicBezTo>
                  <a:pt x="243" y="1890"/>
                  <a:pt x="254" y="1879"/>
                  <a:pt x="263" y="1881"/>
                </a:cubicBezTo>
                <a:cubicBezTo>
                  <a:pt x="333" y="1866"/>
                  <a:pt x="337" y="1862"/>
                  <a:pt x="339" y="1865"/>
                </a:cubicBezTo>
                <a:cubicBezTo>
                  <a:pt x="362" y="1863"/>
                  <a:pt x="366" y="1862"/>
                  <a:pt x="369" y="1862"/>
                </a:cubicBezTo>
                <a:cubicBezTo>
                  <a:pt x="432" y="1861"/>
                  <a:pt x="438" y="1864"/>
                  <a:pt x="444" y="1865"/>
                </a:cubicBezTo>
                <a:cubicBezTo>
                  <a:pt x="505" y="1873"/>
                  <a:pt x="512" y="1869"/>
                  <a:pt x="518" y="1871"/>
                </a:cubicBezTo>
                <a:cubicBezTo>
                  <a:pt x="566" y="1885"/>
                  <a:pt x="580" y="1881"/>
                  <a:pt x="592" y="1887"/>
                </a:cubicBezTo>
                <a:cubicBezTo>
                  <a:pt x="631" y="1892"/>
                  <a:pt x="633" y="1897"/>
                  <a:pt x="636" y="1896"/>
                </a:cubicBezTo>
                <a:cubicBezTo>
                  <a:pt x="666" y="1905"/>
                  <a:pt x="669" y="1906"/>
                  <a:pt x="671" y="1907"/>
                </a:cubicBezTo>
                <a:cubicBezTo>
                  <a:pt x="693" y="1912"/>
                  <a:pt x="697" y="1906"/>
                  <a:pt x="700" y="1913"/>
                </a:cubicBezTo>
                <a:cubicBezTo>
                  <a:pt x="759" y="1922"/>
                  <a:pt x="762" y="1921"/>
                  <a:pt x="765" y="1921"/>
                </a:cubicBezTo>
                <a:cubicBezTo>
                  <a:pt x="800" y="1925"/>
                  <a:pt x="805" y="1929"/>
                  <a:pt x="812" y="1924"/>
                </a:cubicBezTo>
                <a:cubicBezTo>
                  <a:pt x="896" y="1917"/>
                  <a:pt x="903" y="1922"/>
                  <a:pt x="904" y="1915"/>
                </a:cubicBezTo>
                <a:cubicBezTo>
                  <a:pt x="941" y="1910"/>
                  <a:pt x="946" y="1909"/>
                  <a:pt x="951" y="1911"/>
                </a:cubicBezTo>
                <a:cubicBezTo>
                  <a:pt x="905" y="1904"/>
                  <a:pt x="893" y="1921"/>
                  <a:pt x="885" y="1913"/>
                </a:cubicBezTo>
                <a:cubicBezTo>
                  <a:pt x="846" y="1919"/>
                  <a:pt x="837" y="1917"/>
                  <a:pt x="828" y="1917"/>
                </a:cubicBezTo>
                <a:cubicBezTo>
                  <a:pt x="792" y="1912"/>
                  <a:pt x="784" y="1914"/>
                  <a:pt x="777" y="1913"/>
                </a:cubicBezTo>
                <a:cubicBezTo>
                  <a:pt x="738" y="1903"/>
                  <a:pt x="721" y="1904"/>
                  <a:pt x="706" y="1901"/>
                </a:cubicBezTo>
                <a:cubicBezTo>
                  <a:pt x="649" y="1879"/>
                  <a:pt x="642" y="1891"/>
                  <a:pt x="638" y="1884"/>
                </a:cubicBezTo>
                <a:cubicBezTo>
                  <a:pt x="605" y="1878"/>
                  <a:pt x="601" y="1875"/>
                  <a:pt x="597" y="1874"/>
                </a:cubicBezTo>
                <a:cubicBezTo>
                  <a:pt x="550" y="1863"/>
                  <a:pt x="544" y="1867"/>
                  <a:pt x="540" y="1863"/>
                </a:cubicBezTo>
                <a:cubicBezTo>
                  <a:pt x="502" y="1857"/>
                  <a:pt x="493" y="1855"/>
                  <a:pt x="484" y="1851"/>
                </a:cubicBezTo>
                <a:cubicBezTo>
                  <a:pt x="446" y="1850"/>
                  <a:pt x="441" y="1849"/>
                  <a:pt x="436" y="1850"/>
                </a:cubicBezTo>
                <a:cubicBezTo>
                  <a:pt x="427" y="1849"/>
                  <a:pt x="427" y="1849"/>
                  <a:pt x="426" y="1849"/>
                </a:cubicBezTo>
                <a:cubicBezTo>
                  <a:pt x="441" y="1845"/>
                  <a:pt x="447" y="1841"/>
                  <a:pt x="453" y="1841"/>
                </a:cubicBezTo>
                <a:cubicBezTo>
                  <a:pt x="505" y="1847"/>
                  <a:pt x="512" y="1842"/>
                  <a:pt x="517" y="1843"/>
                </a:cubicBezTo>
                <a:cubicBezTo>
                  <a:pt x="568" y="1846"/>
                  <a:pt x="586" y="1847"/>
                  <a:pt x="604" y="1850"/>
                </a:cubicBezTo>
                <a:cubicBezTo>
                  <a:pt x="715" y="1864"/>
                  <a:pt x="721" y="1868"/>
                  <a:pt x="727" y="1870"/>
                </a:cubicBezTo>
                <a:cubicBezTo>
                  <a:pt x="767" y="1870"/>
                  <a:pt x="775" y="1878"/>
                  <a:pt x="787" y="1871"/>
                </a:cubicBezTo>
                <a:cubicBezTo>
                  <a:pt x="812" y="1876"/>
                  <a:pt x="815" y="1872"/>
                  <a:pt x="818" y="1875"/>
                </a:cubicBezTo>
                <a:cubicBezTo>
                  <a:pt x="838" y="1878"/>
                  <a:pt x="833" y="1869"/>
                  <a:pt x="827" y="1869"/>
                </a:cubicBezTo>
                <a:cubicBezTo>
                  <a:pt x="753" y="1860"/>
                  <a:pt x="740" y="1862"/>
                  <a:pt x="727" y="1859"/>
                </a:cubicBezTo>
                <a:cubicBezTo>
                  <a:pt x="684" y="1853"/>
                  <a:pt x="681" y="1851"/>
                  <a:pt x="678" y="1850"/>
                </a:cubicBezTo>
                <a:cubicBezTo>
                  <a:pt x="661" y="1852"/>
                  <a:pt x="655" y="1843"/>
                  <a:pt x="648" y="1846"/>
                </a:cubicBezTo>
                <a:cubicBezTo>
                  <a:pt x="594" y="1836"/>
                  <a:pt x="591" y="1835"/>
                  <a:pt x="587" y="1838"/>
                </a:cubicBezTo>
                <a:cubicBezTo>
                  <a:pt x="522" y="1827"/>
                  <a:pt x="517" y="1833"/>
                  <a:pt x="514" y="1828"/>
                </a:cubicBezTo>
                <a:cubicBezTo>
                  <a:pt x="480" y="1832"/>
                  <a:pt x="473" y="1830"/>
                  <a:pt x="465" y="1829"/>
                </a:cubicBezTo>
                <a:cubicBezTo>
                  <a:pt x="401" y="1836"/>
                  <a:pt x="395" y="1840"/>
                  <a:pt x="391" y="1837"/>
                </a:cubicBezTo>
                <a:cubicBezTo>
                  <a:pt x="321" y="1841"/>
                  <a:pt x="308" y="1853"/>
                  <a:pt x="299" y="1847"/>
                </a:cubicBezTo>
                <a:cubicBezTo>
                  <a:pt x="357" y="1823"/>
                  <a:pt x="369" y="1823"/>
                  <a:pt x="382" y="1819"/>
                </a:cubicBezTo>
                <a:cubicBezTo>
                  <a:pt x="443" y="1805"/>
                  <a:pt x="449" y="1806"/>
                  <a:pt x="456" y="1804"/>
                </a:cubicBezTo>
                <a:cubicBezTo>
                  <a:pt x="500" y="1801"/>
                  <a:pt x="505" y="1805"/>
                  <a:pt x="513" y="1801"/>
                </a:cubicBezTo>
                <a:cubicBezTo>
                  <a:pt x="546" y="1804"/>
                  <a:pt x="560" y="1799"/>
                  <a:pt x="573" y="1802"/>
                </a:cubicBezTo>
                <a:cubicBezTo>
                  <a:pt x="598" y="1804"/>
                  <a:pt x="606" y="1802"/>
                  <a:pt x="612" y="1804"/>
                </a:cubicBezTo>
                <a:cubicBezTo>
                  <a:pt x="666" y="1801"/>
                  <a:pt x="677" y="1810"/>
                  <a:pt x="691" y="1806"/>
                </a:cubicBezTo>
                <a:cubicBezTo>
                  <a:pt x="743" y="1812"/>
                  <a:pt x="755" y="1821"/>
                  <a:pt x="768" y="1817"/>
                </a:cubicBezTo>
                <a:cubicBezTo>
                  <a:pt x="815" y="1828"/>
                  <a:pt x="822" y="1827"/>
                  <a:pt x="829" y="1829"/>
                </a:cubicBezTo>
                <a:cubicBezTo>
                  <a:pt x="863" y="1836"/>
                  <a:pt x="876" y="1842"/>
                  <a:pt x="891" y="1843"/>
                </a:cubicBezTo>
                <a:cubicBezTo>
                  <a:pt x="916" y="1847"/>
                  <a:pt x="922" y="1848"/>
                  <a:pt x="927" y="1850"/>
                </a:cubicBezTo>
                <a:cubicBezTo>
                  <a:pt x="988" y="1849"/>
                  <a:pt x="999" y="1857"/>
                  <a:pt x="1012" y="1853"/>
                </a:cubicBezTo>
                <a:cubicBezTo>
                  <a:pt x="1041" y="1850"/>
                  <a:pt x="1043" y="1850"/>
                  <a:pt x="1044" y="1850"/>
                </a:cubicBezTo>
                <a:cubicBezTo>
                  <a:pt x="999" y="1849"/>
                  <a:pt x="988" y="1843"/>
                  <a:pt x="975" y="1849"/>
                </a:cubicBezTo>
                <a:cubicBezTo>
                  <a:pt x="934" y="1842"/>
                  <a:pt x="931" y="1843"/>
                  <a:pt x="929" y="1838"/>
                </a:cubicBezTo>
                <a:cubicBezTo>
                  <a:pt x="892" y="1836"/>
                  <a:pt x="887" y="1832"/>
                  <a:pt x="881" y="1829"/>
                </a:cubicBezTo>
                <a:cubicBezTo>
                  <a:pt x="836" y="1823"/>
                  <a:pt x="830" y="1817"/>
                  <a:pt x="823" y="1816"/>
                </a:cubicBezTo>
                <a:cubicBezTo>
                  <a:pt x="784" y="1810"/>
                  <a:pt x="780" y="1809"/>
                  <a:pt x="776" y="1808"/>
                </a:cubicBezTo>
                <a:cubicBezTo>
                  <a:pt x="747" y="1807"/>
                  <a:pt x="745" y="1799"/>
                  <a:pt x="739" y="1805"/>
                </a:cubicBezTo>
                <a:cubicBezTo>
                  <a:pt x="696" y="1802"/>
                  <a:pt x="690" y="1789"/>
                  <a:pt x="681" y="1796"/>
                </a:cubicBezTo>
                <a:cubicBezTo>
                  <a:pt x="600" y="1793"/>
                  <a:pt x="592" y="1791"/>
                  <a:pt x="584" y="1788"/>
                </a:cubicBezTo>
                <a:cubicBezTo>
                  <a:pt x="555" y="1789"/>
                  <a:pt x="550" y="1790"/>
                  <a:pt x="546" y="1793"/>
                </a:cubicBezTo>
                <a:cubicBezTo>
                  <a:pt x="478" y="1787"/>
                  <a:pt x="468" y="1796"/>
                  <a:pt x="460" y="1790"/>
                </a:cubicBezTo>
                <a:cubicBezTo>
                  <a:pt x="447" y="1786"/>
                  <a:pt x="452" y="1789"/>
                  <a:pt x="459" y="1788"/>
                </a:cubicBezTo>
                <a:cubicBezTo>
                  <a:pt x="503" y="1789"/>
                  <a:pt x="512" y="1780"/>
                  <a:pt x="519" y="1779"/>
                </a:cubicBezTo>
                <a:cubicBezTo>
                  <a:pt x="592" y="1770"/>
                  <a:pt x="598" y="1780"/>
                  <a:pt x="607" y="1775"/>
                </a:cubicBezTo>
                <a:cubicBezTo>
                  <a:pt x="711" y="1778"/>
                  <a:pt x="713" y="1793"/>
                  <a:pt x="718" y="1785"/>
                </a:cubicBezTo>
                <a:cubicBezTo>
                  <a:pt x="749" y="1798"/>
                  <a:pt x="747" y="1779"/>
                  <a:pt x="751" y="1787"/>
                </a:cubicBezTo>
                <a:cubicBezTo>
                  <a:pt x="793" y="1807"/>
                  <a:pt x="794" y="1787"/>
                  <a:pt x="798" y="1794"/>
                </a:cubicBezTo>
                <a:cubicBezTo>
                  <a:pt x="832" y="1808"/>
                  <a:pt x="838" y="1809"/>
                  <a:pt x="844" y="1805"/>
                </a:cubicBezTo>
                <a:cubicBezTo>
                  <a:pt x="887" y="1811"/>
                  <a:pt x="894" y="1824"/>
                  <a:pt x="904" y="1817"/>
                </a:cubicBezTo>
                <a:cubicBezTo>
                  <a:pt x="923" y="1819"/>
                  <a:pt x="927" y="1825"/>
                  <a:pt x="932" y="1822"/>
                </a:cubicBezTo>
                <a:cubicBezTo>
                  <a:pt x="991" y="1824"/>
                  <a:pt x="988" y="1823"/>
                  <a:pt x="985" y="1822"/>
                </a:cubicBezTo>
                <a:cubicBezTo>
                  <a:pt x="941" y="1816"/>
                  <a:pt x="929" y="1813"/>
                  <a:pt x="915" y="1817"/>
                </a:cubicBezTo>
                <a:cubicBezTo>
                  <a:pt x="882" y="1804"/>
                  <a:pt x="876" y="1810"/>
                  <a:pt x="874" y="1802"/>
                </a:cubicBezTo>
                <a:cubicBezTo>
                  <a:pt x="838" y="1791"/>
                  <a:pt x="833" y="1797"/>
                  <a:pt x="829" y="1794"/>
                </a:cubicBezTo>
                <a:cubicBezTo>
                  <a:pt x="730" y="1777"/>
                  <a:pt x="718" y="1770"/>
                  <a:pt x="704" y="1773"/>
                </a:cubicBezTo>
                <a:cubicBezTo>
                  <a:pt x="613" y="1766"/>
                  <a:pt x="600" y="1761"/>
                  <a:pt x="586" y="1765"/>
                </a:cubicBezTo>
                <a:cubicBezTo>
                  <a:pt x="524" y="1768"/>
                  <a:pt x="520" y="1772"/>
                  <a:pt x="517" y="1766"/>
                </a:cubicBezTo>
                <a:cubicBezTo>
                  <a:pt x="480" y="1769"/>
                  <a:pt x="473" y="1774"/>
                  <a:pt x="466" y="1773"/>
                </a:cubicBezTo>
                <a:cubicBezTo>
                  <a:pt x="436" y="1778"/>
                  <a:pt x="441" y="1763"/>
                  <a:pt x="448" y="1757"/>
                </a:cubicBezTo>
                <a:cubicBezTo>
                  <a:pt x="504" y="1746"/>
                  <a:pt x="510" y="1742"/>
                  <a:pt x="515" y="1747"/>
                </a:cubicBezTo>
                <a:cubicBezTo>
                  <a:pt x="542" y="1741"/>
                  <a:pt x="545" y="1745"/>
                  <a:pt x="549" y="1745"/>
                </a:cubicBezTo>
                <a:cubicBezTo>
                  <a:pt x="585" y="1745"/>
                  <a:pt x="590" y="1741"/>
                  <a:pt x="595" y="1742"/>
                </a:cubicBezTo>
                <a:cubicBezTo>
                  <a:pt x="689" y="1745"/>
                  <a:pt x="698" y="1748"/>
                  <a:pt x="707" y="1747"/>
                </a:cubicBezTo>
                <a:cubicBezTo>
                  <a:pt x="726" y="1749"/>
                  <a:pt x="730" y="1752"/>
                  <a:pt x="735" y="1752"/>
                </a:cubicBezTo>
                <a:cubicBezTo>
                  <a:pt x="766" y="1759"/>
                  <a:pt x="771" y="1758"/>
                  <a:pt x="775" y="1764"/>
                </a:cubicBezTo>
                <a:cubicBezTo>
                  <a:pt x="828" y="1774"/>
                  <a:pt x="842" y="1776"/>
                  <a:pt x="855" y="1780"/>
                </a:cubicBezTo>
                <a:cubicBezTo>
                  <a:pt x="903" y="1782"/>
                  <a:pt x="909" y="1791"/>
                  <a:pt x="916" y="1788"/>
                </a:cubicBezTo>
                <a:cubicBezTo>
                  <a:pt x="964" y="1794"/>
                  <a:pt x="969" y="1802"/>
                  <a:pt x="977" y="1800"/>
                </a:cubicBezTo>
                <a:cubicBezTo>
                  <a:pt x="1073" y="1805"/>
                  <a:pt x="1085" y="1813"/>
                  <a:pt x="1100" y="1807"/>
                </a:cubicBezTo>
                <a:cubicBezTo>
                  <a:pt x="1124" y="1811"/>
                  <a:pt x="1129" y="1804"/>
                  <a:pt x="1132" y="1807"/>
                </a:cubicBezTo>
                <a:cubicBezTo>
                  <a:pt x="1171" y="1807"/>
                  <a:pt x="1181" y="1802"/>
                  <a:pt x="1189" y="1804"/>
                </a:cubicBezTo>
                <a:cubicBezTo>
                  <a:pt x="1247" y="1804"/>
                  <a:pt x="1257" y="1798"/>
                  <a:pt x="1265" y="1798"/>
                </a:cubicBezTo>
                <a:cubicBezTo>
                  <a:pt x="1322" y="1783"/>
                  <a:pt x="1327" y="1782"/>
                  <a:pt x="1332" y="1777"/>
                </a:cubicBezTo>
                <a:cubicBezTo>
                  <a:pt x="1302" y="1785"/>
                  <a:pt x="1293" y="1781"/>
                  <a:pt x="1281" y="1790"/>
                </a:cubicBezTo>
                <a:cubicBezTo>
                  <a:pt x="1209" y="1792"/>
                  <a:pt x="1189" y="1800"/>
                  <a:pt x="1172" y="1794"/>
                </a:cubicBezTo>
                <a:cubicBezTo>
                  <a:pt x="1124" y="1789"/>
                  <a:pt x="1121" y="1794"/>
                  <a:pt x="1119" y="1788"/>
                </a:cubicBezTo>
                <a:cubicBezTo>
                  <a:pt x="1084" y="1783"/>
                  <a:pt x="1075" y="1781"/>
                  <a:pt x="1067" y="1778"/>
                </a:cubicBezTo>
                <a:cubicBezTo>
                  <a:pt x="1024" y="1766"/>
                  <a:pt x="1020" y="1763"/>
                  <a:pt x="1015" y="1763"/>
                </a:cubicBezTo>
                <a:cubicBezTo>
                  <a:pt x="930" y="1734"/>
                  <a:pt x="921" y="1736"/>
                  <a:pt x="913" y="1731"/>
                </a:cubicBezTo>
                <a:cubicBezTo>
                  <a:pt x="872" y="1723"/>
                  <a:pt x="872" y="1723"/>
                  <a:pt x="872" y="1723"/>
                </a:cubicBezTo>
                <a:cubicBezTo>
                  <a:pt x="796" y="1706"/>
                  <a:pt x="789" y="1717"/>
                  <a:pt x="786" y="1708"/>
                </a:cubicBezTo>
                <a:cubicBezTo>
                  <a:pt x="752" y="1705"/>
                  <a:pt x="750" y="1703"/>
                  <a:pt x="746" y="1706"/>
                </a:cubicBezTo>
                <a:cubicBezTo>
                  <a:pt x="702" y="1704"/>
                  <a:pt x="698" y="1700"/>
                  <a:pt x="693" y="1700"/>
                </a:cubicBezTo>
                <a:cubicBezTo>
                  <a:pt x="656" y="1700"/>
                  <a:pt x="651" y="1698"/>
                  <a:pt x="646" y="1697"/>
                </a:cubicBezTo>
                <a:cubicBezTo>
                  <a:pt x="631" y="1693"/>
                  <a:pt x="647" y="1694"/>
                  <a:pt x="663" y="1692"/>
                </a:cubicBezTo>
                <a:cubicBezTo>
                  <a:pt x="748" y="1696"/>
                  <a:pt x="758" y="1693"/>
                  <a:pt x="768" y="1692"/>
                </a:cubicBezTo>
                <a:cubicBezTo>
                  <a:pt x="814" y="1692"/>
                  <a:pt x="817" y="1705"/>
                  <a:pt x="823" y="1701"/>
                </a:cubicBezTo>
                <a:cubicBezTo>
                  <a:pt x="893" y="1720"/>
                  <a:pt x="898" y="1716"/>
                  <a:pt x="902" y="1720"/>
                </a:cubicBezTo>
                <a:cubicBezTo>
                  <a:pt x="925" y="1724"/>
                  <a:pt x="927" y="1726"/>
                  <a:pt x="931" y="1723"/>
                </a:cubicBezTo>
                <a:cubicBezTo>
                  <a:pt x="939" y="1729"/>
                  <a:pt x="949" y="1728"/>
                  <a:pt x="957" y="1729"/>
                </a:cubicBezTo>
                <a:cubicBezTo>
                  <a:pt x="1002" y="1738"/>
                  <a:pt x="1006" y="1741"/>
                  <a:pt x="1011" y="1742"/>
                </a:cubicBezTo>
                <a:cubicBezTo>
                  <a:pt x="1043" y="1750"/>
                  <a:pt x="1047" y="1751"/>
                  <a:pt x="1051" y="1749"/>
                </a:cubicBezTo>
                <a:cubicBezTo>
                  <a:pt x="1083" y="1762"/>
                  <a:pt x="1090" y="1751"/>
                  <a:pt x="1093" y="1760"/>
                </a:cubicBezTo>
                <a:cubicBezTo>
                  <a:pt x="1164" y="1750"/>
                  <a:pt x="1174" y="1761"/>
                  <a:pt x="1189" y="1751"/>
                </a:cubicBezTo>
                <a:cubicBezTo>
                  <a:pt x="1274" y="1733"/>
                  <a:pt x="1280" y="1735"/>
                  <a:pt x="1287" y="1731"/>
                </a:cubicBezTo>
                <a:cubicBezTo>
                  <a:pt x="1301" y="1721"/>
                  <a:pt x="1299" y="1722"/>
                  <a:pt x="1296" y="1723"/>
                </a:cubicBezTo>
                <a:cubicBezTo>
                  <a:pt x="1242" y="1734"/>
                  <a:pt x="1238" y="1735"/>
                  <a:pt x="1233" y="1739"/>
                </a:cubicBezTo>
                <a:cubicBezTo>
                  <a:pt x="1198" y="1742"/>
                  <a:pt x="1187" y="1742"/>
                  <a:pt x="1175" y="1747"/>
                </a:cubicBezTo>
                <a:cubicBezTo>
                  <a:pt x="1097" y="1746"/>
                  <a:pt x="1085" y="1745"/>
                  <a:pt x="1074" y="1748"/>
                </a:cubicBezTo>
                <a:cubicBezTo>
                  <a:pt x="1029" y="1731"/>
                  <a:pt x="1024" y="1732"/>
                  <a:pt x="1019" y="1733"/>
                </a:cubicBezTo>
                <a:cubicBezTo>
                  <a:pt x="968" y="1722"/>
                  <a:pt x="966" y="1720"/>
                  <a:pt x="963" y="1718"/>
                </a:cubicBezTo>
                <a:cubicBezTo>
                  <a:pt x="888" y="1705"/>
                  <a:pt x="870" y="1698"/>
                  <a:pt x="852" y="1692"/>
                </a:cubicBezTo>
                <a:cubicBezTo>
                  <a:pt x="783" y="1690"/>
                  <a:pt x="782" y="1675"/>
                  <a:pt x="776" y="1683"/>
                </a:cubicBezTo>
                <a:cubicBezTo>
                  <a:pt x="741" y="1678"/>
                  <a:pt x="733" y="1680"/>
                  <a:pt x="724" y="1679"/>
                </a:cubicBezTo>
                <a:cubicBezTo>
                  <a:pt x="667" y="1683"/>
                  <a:pt x="665" y="1675"/>
                  <a:pt x="659" y="1681"/>
                </a:cubicBezTo>
                <a:cubicBezTo>
                  <a:pt x="662" y="1669"/>
                  <a:pt x="672" y="1670"/>
                  <a:pt x="683" y="1669"/>
                </a:cubicBezTo>
                <a:cubicBezTo>
                  <a:pt x="732" y="1664"/>
                  <a:pt x="752" y="1669"/>
                  <a:pt x="773" y="1664"/>
                </a:cubicBezTo>
                <a:cubicBezTo>
                  <a:pt x="797" y="1669"/>
                  <a:pt x="804" y="1670"/>
                  <a:pt x="810" y="1671"/>
                </a:cubicBezTo>
                <a:cubicBezTo>
                  <a:pt x="851" y="1682"/>
                  <a:pt x="858" y="1679"/>
                  <a:pt x="864" y="1683"/>
                </a:cubicBezTo>
                <a:cubicBezTo>
                  <a:pt x="906" y="1691"/>
                  <a:pt x="912" y="1691"/>
                  <a:pt x="917" y="1696"/>
                </a:cubicBezTo>
                <a:cubicBezTo>
                  <a:pt x="943" y="1696"/>
                  <a:pt x="947" y="1703"/>
                  <a:pt x="954" y="1699"/>
                </a:cubicBezTo>
                <a:cubicBezTo>
                  <a:pt x="1003" y="1704"/>
                  <a:pt x="1006" y="1708"/>
                  <a:pt x="1009" y="1708"/>
                </a:cubicBezTo>
                <a:cubicBezTo>
                  <a:pt x="1072" y="1718"/>
                  <a:pt x="1080" y="1708"/>
                  <a:pt x="1085" y="1716"/>
                </a:cubicBezTo>
                <a:cubicBezTo>
                  <a:pt x="1148" y="1712"/>
                  <a:pt x="1153" y="1718"/>
                  <a:pt x="1160" y="1714"/>
                </a:cubicBezTo>
                <a:cubicBezTo>
                  <a:pt x="1205" y="1716"/>
                  <a:pt x="1214" y="1704"/>
                  <a:pt x="1220" y="1709"/>
                </a:cubicBezTo>
                <a:cubicBezTo>
                  <a:pt x="1305" y="1688"/>
                  <a:pt x="1313" y="1684"/>
                  <a:pt x="1319" y="1681"/>
                </a:cubicBezTo>
                <a:cubicBezTo>
                  <a:pt x="1358" y="1670"/>
                  <a:pt x="1363" y="1665"/>
                  <a:pt x="1367" y="1663"/>
                </a:cubicBezTo>
                <a:cubicBezTo>
                  <a:pt x="1319" y="1676"/>
                  <a:pt x="1311" y="1676"/>
                  <a:pt x="1303" y="1682"/>
                </a:cubicBezTo>
                <a:cubicBezTo>
                  <a:pt x="1252" y="1689"/>
                  <a:pt x="1247" y="1696"/>
                  <a:pt x="1244" y="1693"/>
                </a:cubicBezTo>
                <a:cubicBezTo>
                  <a:pt x="1175" y="1703"/>
                  <a:pt x="1166" y="1705"/>
                  <a:pt x="1158" y="1706"/>
                </a:cubicBezTo>
                <a:cubicBezTo>
                  <a:pt x="1073" y="1701"/>
                  <a:pt x="1065" y="1700"/>
                  <a:pt x="1057" y="1700"/>
                </a:cubicBezTo>
                <a:cubicBezTo>
                  <a:pt x="1027" y="1691"/>
                  <a:pt x="1020" y="1706"/>
                  <a:pt x="1018" y="1695"/>
                </a:cubicBezTo>
                <a:cubicBezTo>
                  <a:pt x="988" y="1695"/>
                  <a:pt x="984" y="1692"/>
                  <a:pt x="979" y="1689"/>
                </a:cubicBezTo>
                <a:cubicBezTo>
                  <a:pt x="823" y="1665"/>
                  <a:pt x="821" y="1655"/>
                  <a:pt x="816" y="1660"/>
                </a:cubicBezTo>
                <a:cubicBezTo>
                  <a:pt x="789" y="1656"/>
                  <a:pt x="788" y="1655"/>
                  <a:pt x="785" y="1656"/>
                </a:cubicBezTo>
                <a:cubicBezTo>
                  <a:pt x="888" y="1653"/>
                  <a:pt x="913" y="1660"/>
                  <a:pt x="939" y="1661"/>
                </a:cubicBezTo>
                <a:cubicBezTo>
                  <a:pt x="970" y="1669"/>
                  <a:pt x="974" y="1669"/>
                  <a:pt x="978" y="1666"/>
                </a:cubicBezTo>
                <a:cubicBezTo>
                  <a:pt x="1021" y="1678"/>
                  <a:pt x="1030" y="1667"/>
                  <a:pt x="1034" y="1677"/>
                </a:cubicBezTo>
                <a:cubicBezTo>
                  <a:pt x="1079" y="1681"/>
                  <a:pt x="1083" y="1674"/>
                  <a:pt x="1086" y="1677"/>
                </a:cubicBezTo>
                <a:cubicBezTo>
                  <a:pt x="1123" y="1675"/>
                  <a:pt x="1128" y="1682"/>
                  <a:pt x="1137" y="1674"/>
                </a:cubicBezTo>
                <a:cubicBezTo>
                  <a:pt x="1232" y="1659"/>
                  <a:pt x="1245" y="1664"/>
                  <a:pt x="1260" y="1654"/>
                </a:cubicBezTo>
                <a:cubicBezTo>
                  <a:pt x="1316" y="1636"/>
                  <a:pt x="1331" y="1630"/>
                  <a:pt x="1345" y="1625"/>
                </a:cubicBezTo>
                <a:cubicBezTo>
                  <a:pt x="1412" y="1587"/>
                  <a:pt x="1413" y="1587"/>
                  <a:pt x="1413" y="1586"/>
                </a:cubicBezTo>
                <a:close/>
                <a:moveTo>
                  <a:pt x="885" y="1554"/>
                </a:moveTo>
                <a:cubicBezTo>
                  <a:pt x="890" y="1553"/>
                  <a:pt x="885" y="1557"/>
                  <a:pt x="882" y="1560"/>
                </a:cubicBezTo>
                <a:cubicBezTo>
                  <a:pt x="876" y="1561"/>
                  <a:pt x="881" y="1556"/>
                  <a:pt x="885" y="1554"/>
                </a:cubicBezTo>
                <a:close/>
                <a:moveTo>
                  <a:pt x="230" y="1635"/>
                </a:moveTo>
                <a:cubicBezTo>
                  <a:pt x="229" y="1638"/>
                  <a:pt x="228" y="1641"/>
                  <a:pt x="226" y="1644"/>
                </a:cubicBezTo>
                <a:cubicBezTo>
                  <a:pt x="219" y="1647"/>
                  <a:pt x="226" y="1636"/>
                  <a:pt x="230" y="1635"/>
                </a:cubicBezTo>
                <a:close/>
                <a:moveTo>
                  <a:pt x="45" y="2000"/>
                </a:moveTo>
                <a:cubicBezTo>
                  <a:pt x="37" y="2007"/>
                  <a:pt x="30" y="2015"/>
                  <a:pt x="26" y="2023"/>
                </a:cubicBezTo>
                <a:cubicBezTo>
                  <a:pt x="5" y="2034"/>
                  <a:pt x="15" y="2026"/>
                  <a:pt x="15" y="2017"/>
                </a:cubicBezTo>
                <a:cubicBezTo>
                  <a:pt x="41" y="1976"/>
                  <a:pt x="44" y="1972"/>
                  <a:pt x="41" y="1968"/>
                </a:cubicBezTo>
                <a:cubicBezTo>
                  <a:pt x="65" y="1913"/>
                  <a:pt x="75" y="1910"/>
                  <a:pt x="72" y="1905"/>
                </a:cubicBezTo>
                <a:cubicBezTo>
                  <a:pt x="95" y="1863"/>
                  <a:pt x="95" y="1856"/>
                  <a:pt x="98" y="1850"/>
                </a:cubicBezTo>
                <a:cubicBezTo>
                  <a:pt x="112" y="1826"/>
                  <a:pt x="110" y="1821"/>
                  <a:pt x="119" y="1818"/>
                </a:cubicBezTo>
                <a:cubicBezTo>
                  <a:pt x="138" y="1776"/>
                  <a:pt x="148" y="1760"/>
                  <a:pt x="152" y="1743"/>
                </a:cubicBezTo>
                <a:cubicBezTo>
                  <a:pt x="171" y="1710"/>
                  <a:pt x="179" y="1703"/>
                  <a:pt x="183" y="1694"/>
                </a:cubicBezTo>
                <a:cubicBezTo>
                  <a:pt x="217" y="1664"/>
                  <a:pt x="212" y="1666"/>
                  <a:pt x="215" y="1669"/>
                </a:cubicBezTo>
                <a:cubicBezTo>
                  <a:pt x="204" y="1692"/>
                  <a:pt x="203" y="1696"/>
                  <a:pt x="204" y="1701"/>
                </a:cubicBezTo>
                <a:cubicBezTo>
                  <a:pt x="195" y="1723"/>
                  <a:pt x="195" y="1724"/>
                  <a:pt x="196" y="1724"/>
                </a:cubicBezTo>
                <a:cubicBezTo>
                  <a:pt x="166" y="1784"/>
                  <a:pt x="168" y="1793"/>
                  <a:pt x="160" y="1801"/>
                </a:cubicBezTo>
                <a:cubicBezTo>
                  <a:pt x="146" y="1834"/>
                  <a:pt x="137" y="1841"/>
                  <a:pt x="137" y="1850"/>
                </a:cubicBezTo>
                <a:cubicBezTo>
                  <a:pt x="121" y="1886"/>
                  <a:pt x="117" y="1894"/>
                  <a:pt x="113" y="1902"/>
                </a:cubicBezTo>
                <a:cubicBezTo>
                  <a:pt x="94" y="1930"/>
                  <a:pt x="88" y="1934"/>
                  <a:pt x="89" y="1939"/>
                </a:cubicBezTo>
                <a:cubicBezTo>
                  <a:pt x="62" y="1985"/>
                  <a:pt x="45" y="1991"/>
                  <a:pt x="45" y="2000"/>
                </a:cubicBezTo>
                <a:close/>
                <a:moveTo>
                  <a:pt x="229" y="1850"/>
                </a:moveTo>
                <a:cubicBezTo>
                  <a:pt x="228" y="1851"/>
                  <a:pt x="227" y="1853"/>
                  <a:pt x="224" y="1855"/>
                </a:cubicBezTo>
                <a:cubicBezTo>
                  <a:pt x="198" y="1885"/>
                  <a:pt x="194" y="1894"/>
                  <a:pt x="186" y="1902"/>
                </a:cubicBezTo>
                <a:cubicBezTo>
                  <a:pt x="198" y="1867"/>
                  <a:pt x="207" y="1865"/>
                  <a:pt x="204" y="1861"/>
                </a:cubicBezTo>
                <a:cubicBezTo>
                  <a:pt x="228" y="1817"/>
                  <a:pt x="233" y="1810"/>
                  <a:pt x="234" y="1803"/>
                </a:cubicBezTo>
                <a:cubicBezTo>
                  <a:pt x="266" y="1737"/>
                  <a:pt x="268" y="1729"/>
                  <a:pt x="271" y="1723"/>
                </a:cubicBezTo>
                <a:cubicBezTo>
                  <a:pt x="276" y="1715"/>
                  <a:pt x="275" y="1709"/>
                  <a:pt x="283" y="1704"/>
                </a:cubicBezTo>
                <a:cubicBezTo>
                  <a:pt x="320" y="1641"/>
                  <a:pt x="333" y="1614"/>
                  <a:pt x="353" y="1590"/>
                </a:cubicBezTo>
                <a:cubicBezTo>
                  <a:pt x="370" y="1563"/>
                  <a:pt x="380" y="1558"/>
                  <a:pt x="380" y="1551"/>
                </a:cubicBezTo>
                <a:cubicBezTo>
                  <a:pt x="375" y="1567"/>
                  <a:pt x="378" y="1576"/>
                  <a:pt x="373" y="1583"/>
                </a:cubicBezTo>
                <a:cubicBezTo>
                  <a:pt x="361" y="1612"/>
                  <a:pt x="354" y="1619"/>
                  <a:pt x="350" y="1627"/>
                </a:cubicBezTo>
                <a:cubicBezTo>
                  <a:pt x="327" y="1680"/>
                  <a:pt x="320" y="1686"/>
                  <a:pt x="318" y="1694"/>
                </a:cubicBezTo>
                <a:cubicBezTo>
                  <a:pt x="303" y="1745"/>
                  <a:pt x="284" y="1746"/>
                  <a:pt x="291" y="1751"/>
                </a:cubicBezTo>
                <a:cubicBezTo>
                  <a:pt x="272" y="1791"/>
                  <a:pt x="262" y="1798"/>
                  <a:pt x="261" y="1806"/>
                </a:cubicBezTo>
                <a:cubicBezTo>
                  <a:pt x="231" y="1846"/>
                  <a:pt x="230" y="1848"/>
                  <a:pt x="229" y="1850"/>
                </a:cubicBezTo>
                <a:close/>
                <a:moveTo>
                  <a:pt x="385" y="1792"/>
                </a:moveTo>
                <a:cubicBezTo>
                  <a:pt x="384" y="1783"/>
                  <a:pt x="399" y="1782"/>
                  <a:pt x="403" y="1783"/>
                </a:cubicBezTo>
                <a:cubicBezTo>
                  <a:pt x="404" y="1793"/>
                  <a:pt x="391" y="1784"/>
                  <a:pt x="385" y="1792"/>
                </a:cubicBezTo>
                <a:close/>
                <a:moveTo>
                  <a:pt x="431" y="1793"/>
                </a:moveTo>
                <a:cubicBezTo>
                  <a:pt x="436" y="1792"/>
                  <a:pt x="431" y="1799"/>
                  <a:pt x="428" y="1795"/>
                </a:cubicBezTo>
                <a:cubicBezTo>
                  <a:pt x="424" y="1798"/>
                  <a:pt x="421" y="1795"/>
                  <a:pt x="417" y="1799"/>
                </a:cubicBezTo>
                <a:cubicBezTo>
                  <a:pt x="408" y="1797"/>
                  <a:pt x="427" y="1792"/>
                  <a:pt x="431" y="1793"/>
                </a:cubicBezTo>
                <a:close/>
                <a:moveTo>
                  <a:pt x="583" y="1697"/>
                </a:moveTo>
                <a:cubicBezTo>
                  <a:pt x="586" y="1711"/>
                  <a:pt x="568" y="1700"/>
                  <a:pt x="560" y="1710"/>
                </a:cubicBezTo>
                <a:cubicBezTo>
                  <a:pt x="561" y="1696"/>
                  <a:pt x="575" y="1708"/>
                  <a:pt x="583" y="1697"/>
                </a:cubicBezTo>
                <a:close/>
                <a:moveTo>
                  <a:pt x="642" y="1707"/>
                </a:moveTo>
                <a:cubicBezTo>
                  <a:pt x="646" y="1712"/>
                  <a:pt x="653" y="1707"/>
                  <a:pt x="658" y="1710"/>
                </a:cubicBezTo>
                <a:cubicBezTo>
                  <a:pt x="713" y="1718"/>
                  <a:pt x="725" y="1710"/>
                  <a:pt x="734" y="1715"/>
                </a:cubicBezTo>
                <a:cubicBezTo>
                  <a:pt x="772" y="1721"/>
                  <a:pt x="782" y="1717"/>
                  <a:pt x="791" y="1723"/>
                </a:cubicBezTo>
                <a:cubicBezTo>
                  <a:pt x="834" y="1729"/>
                  <a:pt x="845" y="1727"/>
                  <a:pt x="854" y="1732"/>
                </a:cubicBezTo>
                <a:cubicBezTo>
                  <a:pt x="904" y="1738"/>
                  <a:pt x="907" y="1744"/>
                  <a:pt x="912" y="1745"/>
                </a:cubicBezTo>
                <a:cubicBezTo>
                  <a:pt x="932" y="1753"/>
                  <a:pt x="938" y="1749"/>
                  <a:pt x="942" y="1753"/>
                </a:cubicBezTo>
                <a:cubicBezTo>
                  <a:pt x="1062" y="1787"/>
                  <a:pt x="1067" y="1788"/>
                  <a:pt x="1072" y="1791"/>
                </a:cubicBezTo>
                <a:cubicBezTo>
                  <a:pt x="1107" y="1789"/>
                  <a:pt x="1109" y="1802"/>
                  <a:pt x="1115" y="1797"/>
                </a:cubicBezTo>
                <a:cubicBezTo>
                  <a:pt x="1123" y="1795"/>
                  <a:pt x="1116" y="1806"/>
                  <a:pt x="1112" y="1803"/>
                </a:cubicBezTo>
                <a:cubicBezTo>
                  <a:pt x="1065" y="1804"/>
                  <a:pt x="1062" y="1802"/>
                  <a:pt x="1060" y="1799"/>
                </a:cubicBezTo>
                <a:cubicBezTo>
                  <a:pt x="1029" y="1804"/>
                  <a:pt x="1021" y="1793"/>
                  <a:pt x="1010" y="1798"/>
                </a:cubicBezTo>
                <a:cubicBezTo>
                  <a:pt x="972" y="1793"/>
                  <a:pt x="964" y="1785"/>
                  <a:pt x="954" y="1787"/>
                </a:cubicBezTo>
                <a:cubicBezTo>
                  <a:pt x="897" y="1767"/>
                  <a:pt x="890" y="1778"/>
                  <a:pt x="886" y="1769"/>
                </a:cubicBezTo>
                <a:cubicBezTo>
                  <a:pt x="832" y="1761"/>
                  <a:pt x="828" y="1760"/>
                  <a:pt x="824" y="1759"/>
                </a:cubicBezTo>
                <a:cubicBezTo>
                  <a:pt x="769" y="1746"/>
                  <a:pt x="764" y="1748"/>
                  <a:pt x="759" y="1747"/>
                </a:cubicBezTo>
                <a:cubicBezTo>
                  <a:pt x="709" y="1735"/>
                  <a:pt x="699" y="1737"/>
                  <a:pt x="692" y="1729"/>
                </a:cubicBezTo>
                <a:cubicBezTo>
                  <a:pt x="608" y="1731"/>
                  <a:pt x="600" y="1727"/>
                  <a:pt x="589" y="1732"/>
                </a:cubicBezTo>
                <a:cubicBezTo>
                  <a:pt x="527" y="1725"/>
                  <a:pt x="529" y="1724"/>
                  <a:pt x="530" y="1723"/>
                </a:cubicBezTo>
                <a:cubicBezTo>
                  <a:pt x="578" y="1715"/>
                  <a:pt x="590" y="1713"/>
                  <a:pt x="602" y="1716"/>
                </a:cubicBezTo>
                <a:close/>
                <a:moveTo>
                  <a:pt x="599" y="1690"/>
                </a:moveTo>
                <a:cubicBezTo>
                  <a:pt x="601" y="1681"/>
                  <a:pt x="618" y="1685"/>
                  <a:pt x="627" y="1675"/>
                </a:cubicBezTo>
                <a:cubicBezTo>
                  <a:pt x="625" y="1685"/>
                  <a:pt x="607" y="1687"/>
                  <a:pt x="599" y="1690"/>
                </a:cubicBezTo>
                <a:close/>
                <a:moveTo>
                  <a:pt x="645" y="1659"/>
                </a:moveTo>
                <a:cubicBezTo>
                  <a:pt x="642" y="1653"/>
                  <a:pt x="656" y="1650"/>
                  <a:pt x="660" y="1646"/>
                </a:cubicBezTo>
                <a:cubicBezTo>
                  <a:pt x="664" y="1657"/>
                  <a:pt x="652" y="1652"/>
                  <a:pt x="645" y="1659"/>
                </a:cubicBezTo>
                <a:close/>
                <a:moveTo>
                  <a:pt x="756" y="1654"/>
                </a:moveTo>
                <a:cubicBezTo>
                  <a:pt x="750" y="1652"/>
                  <a:pt x="742" y="1655"/>
                  <a:pt x="736" y="1654"/>
                </a:cubicBezTo>
                <a:cubicBezTo>
                  <a:pt x="735" y="1645"/>
                  <a:pt x="748" y="1653"/>
                  <a:pt x="753" y="1649"/>
                </a:cubicBezTo>
                <a:cubicBezTo>
                  <a:pt x="760" y="1651"/>
                  <a:pt x="767" y="1650"/>
                  <a:pt x="774" y="1649"/>
                </a:cubicBezTo>
                <a:cubicBezTo>
                  <a:pt x="775" y="1659"/>
                  <a:pt x="762" y="1650"/>
                  <a:pt x="756" y="1654"/>
                </a:cubicBezTo>
                <a:close/>
                <a:moveTo>
                  <a:pt x="2401" y="2005"/>
                </a:moveTo>
                <a:cubicBezTo>
                  <a:pt x="2408" y="1993"/>
                  <a:pt x="2402" y="1977"/>
                  <a:pt x="2411" y="1965"/>
                </a:cubicBezTo>
                <a:cubicBezTo>
                  <a:pt x="2409" y="1949"/>
                  <a:pt x="2415" y="1936"/>
                  <a:pt x="2415" y="1921"/>
                </a:cubicBezTo>
                <a:cubicBezTo>
                  <a:pt x="2418" y="1915"/>
                  <a:pt x="2412" y="1906"/>
                  <a:pt x="2418" y="1900"/>
                </a:cubicBezTo>
                <a:cubicBezTo>
                  <a:pt x="2415" y="1892"/>
                  <a:pt x="2420" y="1885"/>
                  <a:pt x="2415" y="1876"/>
                </a:cubicBezTo>
                <a:cubicBezTo>
                  <a:pt x="2419" y="1870"/>
                  <a:pt x="2409" y="1859"/>
                  <a:pt x="2414" y="1854"/>
                </a:cubicBezTo>
                <a:cubicBezTo>
                  <a:pt x="2413" y="1852"/>
                  <a:pt x="2412" y="1851"/>
                  <a:pt x="2412" y="1850"/>
                </a:cubicBezTo>
                <a:cubicBezTo>
                  <a:pt x="2408" y="1842"/>
                  <a:pt x="2411" y="1836"/>
                  <a:pt x="2408" y="1828"/>
                </a:cubicBezTo>
                <a:cubicBezTo>
                  <a:pt x="2403" y="1830"/>
                  <a:pt x="2407" y="1823"/>
                  <a:pt x="2403" y="1824"/>
                </a:cubicBezTo>
                <a:cubicBezTo>
                  <a:pt x="2398" y="1820"/>
                  <a:pt x="2406" y="1811"/>
                  <a:pt x="2397" y="1813"/>
                </a:cubicBezTo>
                <a:cubicBezTo>
                  <a:pt x="2400" y="1825"/>
                  <a:pt x="2402" y="1838"/>
                  <a:pt x="2404" y="1850"/>
                </a:cubicBezTo>
                <a:cubicBezTo>
                  <a:pt x="2408" y="1872"/>
                  <a:pt x="2409" y="1894"/>
                  <a:pt x="2405" y="1913"/>
                </a:cubicBezTo>
                <a:cubicBezTo>
                  <a:pt x="2408" y="1930"/>
                  <a:pt x="2398" y="1943"/>
                  <a:pt x="2402" y="1960"/>
                </a:cubicBezTo>
                <a:cubicBezTo>
                  <a:pt x="2399" y="1967"/>
                  <a:pt x="2399" y="1975"/>
                  <a:pt x="2396" y="1982"/>
                </a:cubicBezTo>
                <a:cubicBezTo>
                  <a:pt x="2399" y="1987"/>
                  <a:pt x="2391" y="1989"/>
                  <a:pt x="2396" y="1995"/>
                </a:cubicBezTo>
                <a:cubicBezTo>
                  <a:pt x="2385" y="1995"/>
                  <a:pt x="2399" y="2005"/>
                  <a:pt x="2392" y="2007"/>
                </a:cubicBezTo>
                <a:cubicBezTo>
                  <a:pt x="2388" y="2013"/>
                  <a:pt x="2394" y="2023"/>
                  <a:pt x="2387" y="2029"/>
                </a:cubicBezTo>
                <a:cubicBezTo>
                  <a:pt x="2390" y="2038"/>
                  <a:pt x="2385" y="2044"/>
                  <a:pt x="2385" y="2052"/>
                </a:cubicBezTo>
                <a:cubicBezTo>
                  <a:pt x="2383" y="2055"/>
                  <a:pt x="2382" y="2058"/>
                  <a:pt x="2384" y="2062"/>
                </a:cubicBezTo>
                <a:cubicBezTo>
                  <a:pt x="2376" y="2064"/>
                  <a:pt x="2382" y="2070"/>
                  <a:pt x="2380" y="2074"/>
                </a:cubicBezTo>
                <a:cubicBezTo>
                  <a:pt x="2377" y="2082"/>
                  <a:pt x="2375" y="2090"/>
                  <a:pt x="2372" y="2097"/>
                </a:cubicBezTo>
                <a:cubicBezTo>
                  <a:pt x="2371" y="2105"/>
                  <a:pt x="2369" y="2112"/>
                  <a:pt x="2367" y="2119"/>
                </a:cubicBezTo>
                <a:cubicBezTo>
                  <a:pt x="2370" y="2125"/>
                  <a:pt x="2361" y="2126"/>
                  <a:pt x="2363" y="2131"/>
                </a:cubicBezTo>
                <a:cubicBezTo>
                  <a:pt x="2363" y="2135"/>
                  <a:pt x="2362" y="2139"/>
                  <a:pt x="2359" y="2142"/>
                </a:cubicBezTo>
                <a:cubicBezTo>
                  <a:pt x="2362" y="2150"/>
                  <a:pt x="2354" y="2154"/>
                  <a:pt x="2353" y="2161"/>
                </a:cubicBezTo>
                <a:cubicBezTo>
                  <a:pt x="2365" y="2161"/>
                  <a:pt x="2365" y="2161"/>
                  <a:pt x="2365" y="2161"/>
                </a:cubicBezTo>
                <a:cubicBezTo>
                  <a:pt x="2368" y="2151"/>
                  <a:pt x="2373" y="2141"/>
                  <a:pt x="2376" y="2131"/>
                </a:cubicBezTo>
                <a:cubicBezTo>
                  <a:pt x="2378" y="2116"/>
                  <a:pt x="2384" y="2103"/>
                  <a:pt x="2384" y="2088"/>
                </a:cubicBezTo>
                <a:cubicBezTo>
                  <a:pt x="2391" y="2076"/>
                  <a:pt x="2392" y="2062"/>
                  <a:pt x="2397" y="2049"/>
                </a:cubicBezTo>
                <a:cubicBezTo>
                  <a:pt x="2398" y="2035"/>
                  <a:pt x="2403" y="2021"/>
                  <a:pt x="2401" y="2005"/>
                </a:cubicBezTo>
                <a:close/>
                <a:moveTo>
                  <a:pt x="1848" y="2083"/>
                </a:moveTo>
                <a:cubicBezTo>
                  <a:pt x="1837" y="2071"/>
                  <a:pt x="1827" y="2058"/>
                  <a:pt x="1815" y="2048"/>
                </a:cubicBezTo>
                <a:cubicBezTo>
                  <a:pt x="1743" y="1977"/>
                  <a:pt x="1737" y="1972"/>
                  <a:pt x="1733" y="1965"/>
                </a:cubicBezTo>
                <a:cubicBezTo>
                  <a:pt x="1666" y="1891"/>
                  <a:pt x="1651" y="1871"/>
                  <a:pt x="1636" y="1850"/>
                </a:cubicBezTo>
                <a:cubicBezTo>
                  <a:pt x="1576" y="1734"/>
                  <a:pt x="1570" y="1734"/>
                  <a:pt x="1568" y="1730"/>
                </a:cubicBezTo>
                <a:cubicBezTo>
                  <a:pt x="1563" y="1714"/>
                  <a:pt x="1566" y="1709"/>
                  <a:pt x="1562" y="1710"/>
                </a:cubicBezTo>
                <a:cubicBezTo>
                  <a:pt x="1560" y="1694"/>
                  <a:pt x="1559" y="1690"/>
                  <a:pt x="1557" y="1687"/>
                </a:cubicBezTo>
                <a:cubicBezTo>
                  <a:pt x="1558" y="1700"/>
                  <a:pt x="1552" y="1702"/>
                  <a:pt x="1558" y="1709"/>
                </a:cubicBezTo>
                <a:cubicBezTo>
                  <a:pt x="1561" y="1727"/>
                  <a:pt x="1562" y="1732"/>
                  <a:pt x="1566" y="1737"/>
                </a:cubicBezTo>
                <a:cubicBezTo>
                  <a:pt x="1608" y="1833"/>
                  <a:pt x="1615" y="1842"/>
                  <a:pt x="1617" y="1850"/>
                </a:cubicBezTo>
                <a:cubicBezTo>
                  <a:pt x="1630" y="1877"/>
                  <a:pt x="1634" y="1884"/>
                  <a:pt x="1637" y="1883"/>
                </a:cubicBezTo>
                <a:cubicBezTo>
                  <a:pt x="1687" y="1963"/>
                  <a:pt x="1705" y="1985"/>
                  <a:pt x="1727" y="2013"/>
                </a:cubicBezTo>
                <a:cubicBezTo>
                  <a:pt x="1767" y="2045"/>
                  <a:pt x="1770" y="2058"/>
                  <a:pt x="1776" y="2060"/>
                </a:cubicBezTo>
                <a:cubicBezTo>
                  <a:pt x="1861" y="2152"/>
                  <a:pt x="1866" y="2156"/>
                  <a:pt x="1871" y="2161"/>
                </a:cubicBezTo>
                <a:cubicBezTo>
                  <a:pt x="1865" y="2152"/>
                  <a:pt x="1861" y="2136"/>
                  <a:pt x="1853" y="2132"/>
                </a:cubicBezTo>
                <a:cubicBezTo>
                  <a:pt x="1790" y="2069"/>
                  <a:pt x="1789" y="2056"/>
                  <a:pt x="1784" y="2057"/>
                </a:cubicBezTo>
                <a:cubicBezTo>
                  <a:pt x="1762" y="2030"/>
                  <a:pt x="1757" y="2034"/>
                  <a:pt x="1755" y="2025"/>
                </a:cubicBezTo>
                <a:cubicBezTo>
                  <a:pt x="1720" y="1996"/>
                  <a:pt x="1720" y="1984"/>
                  <a:pt x="1714" y="1987"/>
                </a:cubicBezTo>
                <a:cubicBezTo>
                  <a:pt x="1638" y="1877"/>
                  <a:pt x="1634" y="1870"/>
                  <a:pt x="1631" y="1864"/>
                </a:cubicBezTo>
                <a:cubicBezTo>
                  <a:pt x="1677" y="1921"/>
                  <a:pt x="1680" y="1927"/>
                  <a:pt x="1685" y="1927"/>
                </a:cubicBezTo>
                <a:cubicBezTo>
                  <a:pt x="1708" y="1953"/>
                  <a:pt x="1709" y="1963"/>
                  <a:pt x="1714" y="1961"/>
                </a:cubicBezTo>
                <a:cubicBezTo>
                  <a:pt x="1783" y="2035"/>
                  <a:pt x="1790" y="2043"/>
                  <a:pt x="1798" y="2046"/>
                </a:cubicBezTo>
                <a:cubicBezTo>
                  <a:pt x="1845" y="2089"/>
                  <a:pt x="1846" y="2102"/>
                  <a:pt x="1851" y="2101"/>
                </a:cubicBezTo>
                <a:cubicBezTo>
                  <a:pt x="1873" y="2132"/>
                  <a:pt x="1878" y="2128"/>
                  <a:pt x="1880" y="2135"/>
                </a:cubicBezTo>
                <a:cubicBezTo>
                  <a:pt x="1905" y="2147"/>
                  <a:pt x="1893" y="2133"/>
                  <a:pt x="1882" y="2118"/>
                </a:cubicBezTo>
                <a:close/>
                <a:moveTo>
                  <a:pt x="2436" y="1972"/>
                </a:moveTo>
                <a:cubicBezTo>
                  <a:pt x="2431" y="1958"/>
                  <a:pt x="2436" y="1947"/>
                  <a:pt x="2434" y="1934"/>
                </a:cubicBezTo>
                <a:cubicBezTo>
                  <a:pt x="2431" y="1920"/>
                  <a:pt x="2431" y="1907"/>
                  <a:pt x="2431" y="1894"/>
                </a:cubicBezTo>
                <a:cubicBezTo>
                  <a:pt x="2429" y="1879"/>
                  <a:pt x="2427" y="1865"/>
                  <a:pt x="2423" y="1850"/>
                </a:cubicBezTo>
                <a:cubicBezTo>
                  <a:pt x="2421" y="1837"/>
                  <a:pt x="2418" y="1825"/>
                  <a:pt x="2413" y="1812"/>
                </a:cubicBezTo>
                <a:cubicBezTo>
                  <a:pt x="2409" y="1804"/>
                  <a:pt x="2405" y="1795"/>
                  <a:pt x="2400" y="1786"/>
                </a:cubicBezTo>
                <a:cubicBezTo>
                  <a:pt x="2387" y="1789"/>
                  <a:pt x="2409" y="1804"/>
                  <a:pt x="2401" y="1808"/>
                </a:cubicBezTo>
                <a:cubicBezTo>
                  <a:pt x="2410" y="1815"/>
                  <a:pt x="2407" y="1821"/>
                  <a:pt x="2413" y="1832"/>
                </a:cubicBezTo>
                <a:cubicBezTo>
                  <a:pt x="2413" y="1838"/>
                  <a:pt x="2414" y="1843"/>
                  <a:pt x="2415" y="1850"/>
                </a:cubicBezTo>
                <a:cubicBezTo>
                  <a:pt x="2415" y="1853"/>
                  <a:pt x="2416" y="1856"/>
                  <a:pt x="2417" y="1859"/>
                </a:cubicBezTo>
                <a:cubicBezTo>
                  <a:pt x="2421" y="1865"/>
                  <a:pt x="2415" y="1867"/>
                  <a:pt x="2420" y="1873"/>
                </a:cubicBezTo>
                <a:cubicBezTo>
                  <a:pt x="2412" y="1875"/>
                  <a:pt x="2428" y="1885"/>
                  <a:pt x="2420" y="1886"/>
                </a:cubicBezTo>
                <a:cubicBezTo>
                  <a:pt x="2421" y="1895"/>
                  <a:pt x="2422" y="1904"/>
                  <a:pt x="2424" y="1913"/>
                </a:cubicBezTo>
                <a:cubicBezTo>
                  <a:pt x="2425" y="1918"/>
                  <a:pt x="2423" y="1922"/>
                  <a:pt x="2424" y="1926"/>
                </a:cubicBezTo>
                <a:cubicBezTo>
                  <a:pt x="2421" y="1930"/>
                  <a:pt x="2428" y="1937"/>
                  <a:pt x="2424" y="1939"/>
                </a:cubicBezTo>
                <a:cubicBezTo>
                  <a:pt x="2428" y="1976"/>
                  <a:pt x="2427" y="2011"/>
                  <a:pt x="2424" y="2046"/>
                </a:cubicBezTo>
                <a:cubicBezTo>
                  <a:pt x="2418" y="2061"/>
                  <a:pt x="2419" y="2079"/>
                  <a:pt x="2412" y="2094"/>
                </a:cubicBezTo>
                <a:cubicBezTo>
                  <a:pt x="2415" y="2099"/>
                  <a:pt x="2407" y="2100"/>
                  <a:pt x="2412" y="2107"/>
                </a:cubicBezTo>
                <a:cubicBezTo>
                  <a:pt x="2411" y="2110"/>
                  <a:pt x="2410" y="2114"/>
                  <a:pt x="2408" y="2118"/>
                </a:cubicBezTo>
                <a:cubicBezTo>
                  <a:pt x="2405" y="2127"/>
                  <a:pt x="2407" y="2137"/>
                  <a:pt x="2402" y="2144"/>
                </a:cubicBezTo>
                <a:cubicBezTo>
                  <a:pt x="2401" y="2150"/>
                  <a:pt x="2400" y="2155"/>
                  <a:pt x="2398" y="2161"/>
                </a:cubicBezTo>
                <a:cubicBezTo>
                  <a:pt x="2410" y="2161"/>
                  <a:pt x="2410" y="2161"/>
                  <a:pt x="2410" y="2161"/>
                </a:cubicBezTo>
                <a:cubicBezTo>
                  <a:pt x="2411" y="2159"/>
                  <a:pt x="2412" y="2157"/>
                  <a:pt x="2413" y="2155"/>
                </a:cubicBezTo>
                <a:cubicBezTo>
                  <a:pt x="2413" y="2141"/>
                  <a:pt x="2418" y="2130"/>
                  <a:pt x="2421" y="2118"/>
                </a:cubicBezTo>
                <a:cubicBezTo>
                  <a:pt x="2423" y="2107"/>
                  <a:pt x="2422" y="2094"/>
                  <a:pt x="2427" y="2083"/>
                </a:cubicBezTo>
                <a:cubicBezTo>
                  <a:pt x="2430" y="2071"/>
                  <a:pt x="2430" y="2058"/>
                  <a:pt x="2435" y="2047"/>
                </a:cubicBezTo>
                <a:cubicBezTo>
                  <a:pt x="2434" y="2041"/>
                  <a:pt x="2436" y="2036"/>
                  <a:pt x="2436" y="2030"/>
                </a:cubicBezTo>
                <a:cubicBezTo>
                  <a:pt x="2439" y="2025"/>
                  <a:pt x="2434" y="2017"/>
                  <a:pt x="2436" y="2011"/>
                </a:cubicBezTo>
                <a:cubicBezTo>
                  <a:pt x="2440" y="1999"/>
                  <a:pt x="2435" y="1985"/>
                  <a:pt x="2436" y="1972"/>
                </a:cubicBezTo>
                <a:close/>
                <a:moveTo>
                  <a:pt x="1821" y="2138"/>
                </a:moveTo>
                <a:cubicBezTo>
                  <a:pt x="1814" y="2138"/>
                  <a:pt x="1811" y="2128"/>
                  <a:pt x="1805" y="2127"/>
                </a:cubicBezTo>
                <a:cubicBezTo>
                  <a:pt x="1757" y="2084"/>
                  <a:pt x="1754" y="2074"/>
                  <a:pt x="1747" y="2074"/>
                </a:cubicBezTo>
                <a:cubicBezTo>
                  <a:pt x="1699" y="2031"/>
                  <a:pt x="1696" y="2022"/>
                  <a:pt x="1689" y="2022"/>
                </a:cubicBezTo>
                <a:cubicBezTo>
                  <a:pt x="1626" y="1966"/>
                  <a:pt x="1625" y="1952"/>
                  <a:pt x="1617" y="1954"/>
                </a:cubicBezTo>
                <a:cubicBezTo>
                  <a:pt x="1548" y="1868"/>
                  <a:pt x="1544" y="1859"/>
                  <a:pt x="1540" y="1850"/>
                </a:cubicBezTo>
                <a:cubicBezTo>
                  <a:pt x="1520" y="1803"/>
                  <a:pt x="1518" y="1794"/>
                  <a:pt x="1511" y="1797"/>
                </a:cubicBezTo>
                <a:cubicBezTo>
                  <a:pt x="1515" y="1820"/>
                  <a:pt x="1523" y="1829"/>
                  <a:pt x="1520" y="1834"/>
                </a:cubicBezTo>
                <a:cubicBezTo>
                  <a:pt x="1451" y="1707"/>
                  <a:pt x="1453" y="1693"/>
                  <a:pt x="1444" y="1694"/>
                </a:cubicBezTo>
                <a:cubicBezTo>
                  <a:pt x="1515" y="1844"/>
                  <a:pt x="1519" y="1846"/>
                  <a:pt x="1523" y="1850"/>
                </a:cubicBezTo>
                <a:cubicBezTo>
                  <a:pt x="1552" y="1907"/>
                  <a:pt x="1560" y="1922"/>
                  <a:pt x="1567" y="1937"/>
                </a:cubicBezTo>
                <a:cubicBezTo>
                  <a:pt x="1690" y="2114"/>
                  <a:pt x="1700" y="2123"/>
                  <a:pt x="1709" y="2135"/>
                </a:cubicBezTo>
                <a:cubicBezTo>
                  <a:pt x="1732" y="2161"/>
                  <a:pt x="1736" y="2157"/>
                  <a:pt x="1738" y="2161"/>
                </a:cubicBezTo>
                <a:cubicBezTo>
                  <a:pt x="1718" y="2123"/>
                  <a:pt x="1707" y="2120"/>
                  <a:pt x="1700" y="2104"/>
                </a:cubicBezTo>
                <a:cubicBezTo>
                  <a:pt x="1663" y="2064"/>
                  <a:pt x="1654" y="2053"/>
                  <a:pt x="1646" y="2040"/>
                </a:cubicBezTo>
                <a:cubicBezTo>
                  <a:pt x="1582" y="1936"/>
                  <a:pt x="1581" y="1927"/>
                  <a:pt x="1575" y="1927"/>
                </a:cubicBezTo>
                <a:cubicBezTo>
                  <a:pt x="1587" y="1933"/>
                  <a:pt x="1590" y="1942"/>
                  <a:pt x="1595" y="1942"/>
                </a:cubicBezTo>
                <a:cubicBezTo>
                  <a:pt x="1638" y="1987"/>
                  <a:pt x="1642" y="1992"/>
                  <a:pt x="1645" y="1998"/>
                </a:cubicBezTo>
                <a:cubicBezTo>
                  <a:pt x="1681" y="2022"/>
                  <a:pt x="1682" y="2032"/>
                  <a:pt x="1687" y="2030"/>
                </a:cubicBezTo>
                <a:cubicBezTo>
                  <a:pt x="1750" y="2098"/>
                  <a:pt x="1761" y="2092"/>
                  <a:pt x="1765" y="2104"/>
                </a:cubicBezTo>
                <a:cubicBezTo>
                  <a:pt x="1812" y="2147"/>
                  <a:pt x="1821" y="2154"/>
                  <a:pt x="1829" y="2161"/>
                </a:cubicBezTo>
                <a:cubicBezTo>
                  <a:pt x="1831" y="2144"/>
                  <a:pt x="1824" y="2146"/>
                  <a:pt x="1821" y="2138"/>
                </a:cubicBezTo>
                <a:close/>
                <a:moveTo>
                  <a:pt x="1637" y="2119"/>
                </a:moveTo>
                <a:cubicBezTo>
                  <a:pt x="1623" y="2101"/>
                  <a:pt x="1608" y="2086"/>
                  <a:pt x="1593" y="2069"/>
                </a:cubicBezTo>
                <a:cubicBezTo>
                  <a:pt x="1578" y="2052"/>
                  <a:pt x="1564" y="2032"/>
                  <a:pt x="1548" y="2017"/>
                </a:cubicBezTo>
                <a:cubicBezTo>
                  <a:pt x="1551" y="2009"/>
                  <a:pt x="1539" y="2006"/>
                  <a:pt x="1537" y="1994"/>
                </a:cubicBezTo>
                <a:cubicBezTo>
                  <a:pt x="1529" y="1991"/>
                  <a:pt x="1525" y="1976"/>
                  <a:pt x="1520" y="1966"/>
                </a:cubicBezTo>
                <a:cubicBezTo>
                  <a:pt x="1511" y="1971"/>
                  <a:pt x="1521" y="1955"/>
                  <a:pt x="1513" y="1960"/>
                </a:cubicBezTo>
                <a:cubicBezTo>
                  <a:pt x="1511" y="1955"/>
                  <a:pt x="1508" y="1949"/>
                  <a:pt x="1506" y="1944"/>
                </a:cubicBezTo>
                <a:cubicBezTo>
                  <a:pt x="1502" y="1931"/>
                  <a:pt x="1493" y="1930"/>
                  <a:pt x="1489" y="1917"/>
                </a:cubicBezTo>
                <a:cubicBezTo>
                  <a:pt x="1484" y="1909"/>
                  <a:pt x="1483" y="1902"/>
                  <a:pt x="1482" y="1895"/>
                </a:cubicBezTo>
                <a:cubicBezTo>
                  <a:pt x="1477" y="1888"/>
                  <a:pt x="1475" y="1876"/>
                  <a:pt x="1467" y="1879"/>
                </a:cubicBezTo>
                <a:cubicBezTo>
                  <a:pt x="1468" y="1884"/>
                  <a:pt x="1460" y="1885"/>
                  <a:pt x="1467" y="1892"/>
                </a:cubicBezTo>
                <a:cubicBezTo>
                  <a:pt x="1470" y="1897"/>
                  <a:pt x="1472" y="1903"/>
                  <a:pt x="1475" y="1908"/>
                </a:cubicBezTo>
                <a:cubicBezTo>
                  <a:pt x="1470" y="1908"/>
                  <a:pt x="1477" y="1922"/>
                  <a:pt x="1480" y="1918"/>
                </a:cubicBezTo>
                <a:cubicBezTo>
                  <a:pt x="1484" y="1924"/>
                  <a:pt x="1478" y="1926"/>
                  <a:pt x="1484" y="1932"/>
                </a:cubicBezTo>
                <a:cubicBezTo>
                  <a:pt x="1492" y="1939"/>
                  <a:pt x="1497" y="1953"/>
                  <a:pt x="1503" y="1965"/>
                </a:cubicBezTo>
                <a:cubicBezTo>
                  <a:pt x="1519" y="1982"/>
                  <a:pt x="1532" y="2007"/>
                  <a:pt x="1545" y="2031"/>
                </a:cubicBezTo>
                <a:cubicBezTo>
                  <a:pt x="1557" y="2038"/>
                  <a:pt x="1564" y="2058"/>
                  <a:pt x="1575" y="2065"/>
                </a:cubicBezTo>
                <a:cubicBezTo>
                  <a:pt x="1585" y="2077"/>
                  <a:pt x="1595" y="2088"/>
                  <a:pt x="1604" y="2099"/>
                </a:cubicBezTo>
                <a:cubicBezTo>
                  <a:pt x="1607" y="2110"/>
                  <a:pt x="1615" y="2107"/>
                  <a:pt x="1619" y="2115"/>
                </a:cubicBezTo>
                <a:cubicBezTo>
                  <a:pt x="1624" y="2121"/>
                  <a:pt x="1628" y="2128"/>
                  <a:pt x="1635" y="2129"/>
                </a:cubicBezTo>
                <a:cubicBezTo>
                  <a:pt x="1640" y="2135"/>
                  <a:pt x="1645" y="2140"/>
                  <a:pt x="1651" y="2141"/>
                </a:cubicBezTo>
                <a:cubicBezTo>
                  <a:pt x="1656" y="2147"/>
                  <a:pt x="1661" y="2155"/>
                  <a:pt x="1668" y="2156"/>
                </a:cubicBezTo>
                <a:cubicBezTo>
                  <a:pt x="1669" y="2157"/>
                  <a:pt x="1671" y="2159"/>
                  <a:pt x="1673" y="2161"/>
                </a:cubicBezTo>
                <a:cubicBezTo>
                  <a:pt x="1689" y="2161"/>
                  <a:pt x="1689" y="2161"/>
                  <a:pt x="1689" y="2161"/>
                </a:cubicBezTo>
                <a:cubicBezTo>
                  <a:pt x="1681" y="2156"/>
                  <a:pt x="1675" y="2145"/>
                  <a:pt x="1665" y="2144"/>
                </a:cubicBezTo>
                <a:cubicBezTo>
                  <a:pt x="1657" y="2131"/>
                  <a:pt x="1646" y="2127"/>
                  <a:pt x="1637" y="2119"/>
                </a:cubicBezTo>
                <a:close/>
                <a:moveTo>
                  <a:pt x="2161" y="2081"/>
                </a:moveTo>
                <a:cubicBezTo>
                  <a:pt x="2158" y="2077"/>
                  <a:pt x="2157" y="2073"/>
                  <a:pt x="2158" y="2070"/>
                </a:cubicBezTo>
                <a:cubicBezTo>
                  <a:pt x="2154" y="1989"/>
                  <a:pt x="2157" y="1975"/>
                  <a:pt x="2151" y="1957"/>
                </a:cubicBezTo>
                <a:cubicBezTo>
                  <a:pt x="2143" y="1854"/>
                  <a:pt x="2143" y="1852"/>
                  <a:pt x="2142" y="1850"/>
                </a:cubicBezTo>
                <a:cubicBezTo>
                  <a:pt x="2122" y="1784"/>
                  <a:pt x="2128" y="1782"/>
                  <a:pt x="2124" y="1776"/>
                </a:cubicBezTo>
                <a:cubicBezTo>
                  <a:pt x="2100" y="1714"/>
                  <a:pt x="2097" y="1705"/>
                  <a:pt x="2095" y="1697"/>
                </a:cubicBezTo>
                <a:cubicBezTo>
                  <a:pt x="2101" y="1724"/>
                  <a:pt x="2102" y="1725"/>
                  <a:pt x="2102" y="1726"/>
                </a:cubicBezTo>
                <a:cubicBezTo>
                  <a:pt x="2129" y="1819"/>
                  <a:pt x="2126" y="1827"/>
                  <a:pt x="2131" y="1837"/>
                </a:cubicBezTo>
                <a:cubicBezTo>
                  <a:pt x="2132" y="1855"/>
                  <a:pt x="2141" y="1862"/>
                  <a:pt x="2135" y="1865"/>
                </a:cubicBezTo>
                <a:cubicBezTo>
                  <a:pt x="2138" y="1931"/>
                  <a:pt x="2140" y="1935"/>
                  <a:pt x="2142" y="1939"/>
                </a:cubicBezTo>
                <a:cubicBezTo>
                  <a:pt x="2150" y="2010"/>
                  <a:pt x="2145" y="2021"/>
                  <a:pt x="2147" y="2033"/>
                </a:cubicBezTo>
                <a:cubicBezTo>
                  <a:pt x="2149" y="2123"/>
                  <a:pt x="2150" y="2136"/>
                  <a:pt x="2149" y="2149"/>
                </a:cubicBezTo>
                <a:cubicBezTo>
                  <a:pt x="2160" y="2157"/>
                  <a:pt x="2161" y="2153"/>
                  <a:pt x="2162" y="2149"/>
                </a:cubicBezTo>
                <a:cubicBezTo>
                  <a:pt x="2159" y="2097"/>
                  <a:pt x="2156" y="2088"/>
                  <a:pt x="2161" y="2081"/>
                </a:cubicBezTo>
                <a:close/>
                <a:moveTo>
                  <a:pt x="33" y="1449"/>
                </a:moveTo>
                <a:cubicBezTo>
                  <a:pt x="56" y="1462"/>
                  <a:pt x="71" y="1482"/>
                  <a:pt x="95" y="1494"/>
                </a:cubicBezTo>
                <a:cubicBezTo>
                  <a:pt x="97" y="1500"/>
                  <a:pt x="105" y="1501"/>
                  <a:pt x="110" y="1505"/>
                </a:cubicBezTo>
                <a:cubicBezTo>
                  <a:pt x="117" y="1507"/>
                  <a:pt x="116" y="1516"/>
                  <a:pt x="127" y="1514"/>
                </a:cubicBezTo>
                <a:cubicBezTo>
                  <a:pt x="134" y="1525"/>
                  <a:pt x="150" y="1528"/>
                  <a:pt x="160" y="1536"/>
                </a:cubicBezTo>
                <a:cubicBezTo>
                  <a:pt x="158" y="1527"/>
                  <a:pt x="150" y="1527"/>
                  <a:pt x="145" y="1522"/>
                </a:cubicBezTo>
                <a:cubicBezTo>
                  <a:pt x="142" y="1514"/>
                  <a:pt x="131" y="1514"/>
                  <a:pt x="127" y="1508"/>
                </a:cubicBezTo>
                <a:cubicBezTo>
                  <a:pt x="115" y="1500"/>
                  <a:pt x="103" y="1492"/>
                  <a:pt x="92" y="1483"/>
                </a:cubicBezTo>
                <a:cubicBezTo>
                  <a:pt x="81" y="1473"/>
                  <a:pt x="67" y="1466"/>
                  <a:pt x="59" y="1454"/>
                </a:cubicBezTo>
                <a:cubicBezTo>
                  <a:pt x="45" y="1448"/>
                  <a:pt x="37" y="1434"/>
                  <a:pt x="21" y="1429"/>
                </a:cubicBezTo>
                <a:cubicBezTo>
                  <a:pt x="19" y="1426"/>
                  <a:pt x="17" y="1423"/>
                  <a:pt x="12" y="1424"/>
                </a:cubicBezTo>
                <a:cubicBezTo>
                  <a:pt x="13" y="1418"/>
                  <a:pt x="8" y="1418"/>
                  <a:pt x="6" y="1415"/>
                </a:cubicBezTo>
                <a:cubicBezTo>
                  <a:pt x="4" y="1414"/>
                  <a:pt x="2" y="1413"/>
                  <a:pt x="0" y="1412"/>
                </a:cubicBezTo>
                <a:cubicBezTo>
                  <a:pt x="0" y="1427"/>
                  <a:pt x="0" y="1427"/>
                  <a:pt x="0" y="1427"/>
                </a:cubicBezTo>
                <a:cubicBezTo>
                  <a:pt x="9" y="1427"/>
                  <a:pt x="12" y="1433"/>
                  <a:pt x="18" y="1435"/>
                </a:cubicBezTo>
                <a:cubicBezTo>
                  <a:pt x="22" y="1440"/>
                  <a:pt x="30" y="1442"/>
                  <a:pt x="33" y="1449"/>
                </a:cubicBezTo>
                <a:close/>
                <a:moveTo>
                  <a:pt x="11" y="1606"/>
                </a:moveTo>
                <a:cubicBezTo>
                  <a:pt x="16" y="1604"/>
                  <a:pt x="21" y="1615"/>
                  <a:pt x="22" y="1606"/>
                </a:cubicBezTo>
                <a:cubicBezTo>
                  <a:pt x="16" y="1602"/>
                  <a:pt x="8" y="1601"/>
                  <a:pt x="0" y="1599"/>
                </a:cubicBezTo>
                <a:cubicBezTo>
                  <a:pt x="0" y="1604"/>
                  <a:pt x="0" y="1604"/>
                  <a:pt x="0" y="1604"/>
                </a:cubicBezTo>
                <a:cubicBezTo>
                  <a:pt x="3" y="1605"/>
                  <a:pt x="5" y="1608"/>
                  <a:pt x="11" y="1606"/>
                </a:cubicBezTo>
                <a:close/>
                <a:moveTo>
                  <a:pt x="2119" y="2102"/>
                </a:moveTo>
                <a:cubicBezTo>
                  <a:pt x="2125" y="2098"/>
                  <a:pt x="2116" y="2089"/>
                  <a:pt x="2121" y="2085"/>
                </a:cubicBezTo>
                <a:cubicBezTo>
                  <a:pt x="2115" y="2006"/>
                  <a:pt x="2120" y="1984"/>
                  <a:pt x="2114" y="1959"/>
                </a:cubicBezTo>
                <a:cubicBezTo>
                  <a:pt x="2119" y="1920"/>
                  <a:pt x="2112" y="1912"/>
                  <a:pt x="2114" y="1907"/>
                </a:cubicBezTo>
                <a:cubicBezTo>
                  <a:pt x="2109" y="1878"/>
                  <a:pt x="2111" y="1869"/>
                  <a:pt x="2111" y="1861"/>
                </a:cubicBezTo>
                <a:cubicBezTo>
                  <a:pt x="2104" y="1826"/>
                  <a:pt x="2110" y="1824"/>
                  <a:pt x="2106" y="1818"/>
                </a:cubicBezTo>
                <a:cubicBezTo>
                  <a:pt x="2101" y="1785"/>
                  <a:pt x="2098" y="1779"/>
                  <a:pt x="2101" y="1775"/>
                </a:cubicBezTo>
                <a:cubicBezTo>
                  <a:pt x="2089" y="1739"/>
                  <a:pt x="2087" y="1733"/>
                  <a:pt x="2084" y="1728"/>
                </a:cubicBezTo>
                <a:cubicBezTo>
                  <a:pt x="2070" y="1693"/>
                  <a:pt x="2059" y="1670"/>
                  <a:pt x="2047" y="1646"/>
                </a:cubicBezTo>
                <a:cubicBezTo>
                  <a:pt x="2025" y="1605"/>
                  <a:pt x="2014" y="1602"/>
                  <a:pt x="2016" y="1610"/>
                </a:cubicBezTo>
                <a:cubicBezTo>
                  <a:pt x="2040" y="1652"/>
                  <a:pt x="2043" y="1652"/>
                  <a:pt x="2047" y="1666"/>
                </a:cubicBezTo>
                <a:cubicBezTo>
                  <a:pt x="2064" y="1692"/>
                  <a:pt x="2065" y="1707"/>
                  <a:pt x="2073" y="1718"/>
                </a:cubicBezTo>
                <a:cubicBezTo>
                  <a:pt x="2101" y="1833"/>
                  <a:pt x="2096" y="1839"/>
                  <a:pt x="2098" y="1848"/>
                </a:cubicBezTo>
                <a:cubicBezTo>
                  <a:pt x="2102" y="1892"/>
                  <a:pt x="2102" y="1908"/>
                  <a:pt x="2104" y="1925"/>
                </a:cubicBezTo>
                <a:cubicBezTo>
                  <a:pt x="2102" y="2001"/>
                  <a:pt x="2110" y="2008"/>
                  <a:pt x="2107" y="2011"/>
                </a:cubicBezTo>
                <a:cubicBezTo>
                  <a:pt x="2106" y="2090"/>
                  <a:pt x="2110" y="2108"/>
                  <a:pt x="2111" y="2125"/>
                </a:cubicBezTo>
                <a:cubicBezTo>
                  <a:pt x="2120" y="2161"/>
                  <a:pt x="2120" y="2161"/>
                  <a:pt x="2120" y="2161"/>
                </a:cubicBezTo>
                <a:cubicBezTo>
                  <a:pt x="2117" y="2124"/>
                  <a:pt x="2124" y="2115"/>
                  <a:pt x="2119" y="2102"/>
                </a:cubicBezTo>
                <a:close/>
                <a:moveTo>
                  <a:pt x="17" y="1522"/>
                </a:moveTo>
                <a:cubicBezTo>
                  <a:pt x="18" y="1528"/>
                  <a:pt x="28" y="1525"/>
                  <a:pt x="29" y="1531"/>
                </a:cubicBezTo>
                <a:cubicBezTo>
                  <a:pt x="34" y="1532"/>
                  <a:pt x="41" y="1532"/>
                  <a:pt x="44" y="1536"/>
                </a:cubicBezTo>
                <a:cubicBezTo>
                  <a:pt x="46" y="1541"/>
                  <a:pt x="57" y="1535"/>
                  <a:pt x="58" y="1541"/>
                </a:cubicBezTo>
                <a:cubicBezTo>
                  <a:pt x="65" y="1541"/>
                  <a:pt x="67" y="1546"/>
                  <a:pt x="76" y="1544"/>
                </a:cubicBezTo>
                <a:cubicBezTo>
                  <a:pt x="77" y="1547"/>
                  <a:pt x="89" y="1554"/>
                  <a:pt x="90" y="1546"/>
                </a:cubicBezTo>
                <a:cubicBezTo>
                  <a:pt x="64" y="1540"/>
                  <a:pt x="44" y="1527"/>
                  <a:pt x="20" y="1519"/>
                </a:cubicBezTo>
                <a:cubicBezTo>
                  <a:pt x="17" y="1514"/>
                  <a:pt x="10" y="1514"/>
                  <a:pt x="5" y="1511"/>
                </a:cubicBezTo>
                <a:cubicBezTo>
                  <a:pt x="3" y="1511"/>
                  <a:pt x="2" y="1510"/>
                  <a:pt x="0" y="1509"/>
                </a:cubicBezTo>
                <a:cubicBezTo>
                  <a:pt x="0" y="1516"/>
                  <a:pt x="0" y="1516"/>
                  <a:pt x="0" y="1516"/>
                </a:cubicBezTo>
                <a:cubicBezTo>
                  <a:pt x="1" y="1516"/>
                  <a:pt x="2" y="1516"/>
                  <a:pt x="3" y="1517"/>
                </a:cubicBezTo>
                <a:cubicBezTo>
                  <a:pt x="5" y="1521"/>
                  <a:pt x="12" y="1521"/>
                  <a:pt x="17" y="1522"/>
                </a:cubicBezTo>
                <a:close/>
                <a:moveTo>
                  <a:pt x="13" y="1574"/>
                </a:moveTo>
                <a:cubicBezTo>
                  <a:pt x="18" y="1579"/>
                  <a:pt x="24" y="1583"/>
                  <a:pt x="33" y="1583"/>
                </a:cubicBezTo>
                <a:cubicBezTo>
                  <a:pt x="34" y="1585"/>
                  <a:pt x="36" y="1586"/>
                  <a:pt x="37" y="1587"/>
                </a:cubicBezTo>
                <a:cubicBezTo>
                  <a:pt x="41" y="1590"/>
                  <a:pt x="48" y="1590"/>
                  <a:pt x="54" y="1591"/>
                </a:cubicBezTo>
                <a:cubicBezTo>
                  <a:pt x="57" y="1597"/>
                  <a:pt x="68" y="1596"/>
                  <a:pt x="72" y="1602"/>
                </a:cubicBezTo>
                <a:cubicBezTo>
                  <a:pt x="81" y="1598"/>
                  <a:pt x="90" y="1610"/>
                  <a:pt x="95" y="1601"/>
                </a:cubicBezTo>
                <a:cubicBezTo>
                  <a:pt x="82" y="1602"/>
                  <a:pt x="77" y="1594"/>
                  <a:pt x="66" y="1593"/>
                </a:cubicBezTo>
                <a:cubicBezTo>
                  <a:pt x="63" y="1589"/>
                  <a:pt x="56" y="1589"/>
                  <a:pt x="51" y="1588"/>
                </a:cubicBezTo>
                <a:cubicBezTo>
                  <a:pt x="50" y="1588"/>
                  <a:pt x="50" y="1587"/>
                  <a:pt x="50" y="1587"/>
                </a:cubicBezTo>
                <a:cubicBezTo>
                  <a:pt x="46" y="1585"/>
                  <a:pt x="42" y="1583"/>
                  <a:pt x="39" y="1580"/>
                </a:cubicBezTo>
                <a:cubicBezTo>
                  <a:pt x="27" y="1579"/>
                  <a:pt x="22" y="1572"/>
                  <a:pt x="13" y="1569"/>
                </a:cubicBezTo>
                <a:cubicBezTo>
                  <a:pt x="10" y="1565"/>
                  <a:pt x="5" y="1565"/>
                  <a:pt x="0" y="1564"/>
                </a:cubicBezTo>
                <a:cubicBezTo>
                  <a:pt x="0" y="1571"/>
                  <a:pt x="0" y="1571"/>
                  <a:pt x="0" y="1571"/>
                </a:cubicBezTo>
                <a:cubicBezTo>
                  <a:pt x="1" y="1571"/>
                  <a:pt x="1" y="1571"/>
                  <a:pt x="1" y="1572"/>
                </a:cubicBezTo>
                <a:cubicBezTo>
                  <a:pt x="5" y="1573"/>
                  <a:pt x="7" y="1576"/>
                  <a:pt x="13" y="1574"/>
                </a:cubicBezTo>
                <a:close/>
                <a:moveTo>
                  <a:pt x="27" y="1336"/>
                </a:moveTo>
                <a:cubicBezTo>
                  <a:pt x="28" y="1340"/>
                  <a:pt x="30" y="1341"/>
                  <a:pt x="33" y="1342"/>
                </a:cubicBezTo>
                <a:cubicBezTo>
                  <a:pt x="35" y="1349"/>
                  <a:pt x="43" y="1349"/>
                  <a:pt x="45" y="1356"/>
                </a:cubicBezTo>
                <a:cubicBezTo>
                  <a:pt x="57" y="1360"/>
                  <a:pt x="63" y="1371"/>
                  <a:pt x="72" y="1379"/>
                </a:cubicBezTo>
                <a:cubicBezTo>
                  <a:pt x="91" y="1393"/>
                  <a:pt x="107" y="1411"/>
                  <a:pt x="122" y="1430"/>
                </a:cubicBezTo>
                <a:cubicBezTo>
                  <a:pt x="131" y="1437"/>
                  <a:pt x="136" y="1449"/>
                  <a:pt x="146" y="1455"/>
                </a:cubicBezTo>
                <a:cubicBezTo>
                  <a:pt x="146" y="1459"/>
                  <a:pt x="151" y="1458"/>
                  <a:pt x="152" y="1461"/>
                </a:cubicBezTo>
                <a:cubicBezTo>
                  <a:pt x="153" y="1464"/>
                  <a:pt x="155" y="1465"/>
                  <a:pt x="158" y="1466"/>
                </a:cubicBezTo>
                <a:cubicBezTo>
                  <a:pt x="160" y="1473"/>
                  <a:pt x="168" y="1474"/>
                  <a:pt x="170" y="1481"/>
                </a:cubicBezTo>
                <a:cubicBezTo>
                  <a:pt x="181" y="1486"/>
                  <a:pt x="186" y="1497"/>
                  <a:pt x="197" y="1503"/>
                </a:cubicBezTo>
                <a:cubicBezTo>
                  <a:pt x="199" y="1509"/>
                  <a:pt x="207" y="1510"/>
                  <a:pt x="211" y="1514"/>
                </a:cubicBezTo>
                <a:cubicBezTo>
                  <a:pt x="215" y="1519"/>
                  <a:pt x="218" y="1526"/>
                  <a:pt x="226" y="1526"/>
                </a:cubicBezTo>
                <a:cubicBezTo>
                  <a:pt x="226" y="1517"/>
                  <a:pt x="219" y="1515"/>
                  <a:pt x="214" y="1511"/>
                </a:cubicBezTo>
                <a:cubicBezTo>
                  <a:pt x="209" y="1507"/>
                  <a:pt x="207" y="1499"/>
                  <a:pt x="199" y="1497"/>
                </a:cubicBezTo>
                <a:cubicBezTo>
                  <a:pt x="195" y="1493"/>
                  <a:pt x="190" y="1489"/>
                  <a:pt x="185" y="1486"/>
                </a:cubicBezTo>
                <a:cubicBezTo>
                  <a:pt x="181" y="1480"/>
                  <a:pt x="176" y="1475"/>
                  <a:pt x="170" y="1472"/>
                </a:cubicBezTo>
                <a:cubicBezTo>
                  <a:pt x="169" y="1468"/>
                  <a:pt x="169" y="1465"/>
                  <a:pt x="164" y="1466"/>
                </a:cubicBezTo>
                <a:cubicBezTo>
                  <a:pt x="162" y="1463"/>
                  <a:pt x="161" y="1460"/>
                  <a:pt x="158" y="1458"/>
                </a:cubicBezTo>
                <a:cubicBezTo>
                  <a:pt x="154" y="1452"/>
                  <a:pt x="149" y="1447"/>
                  <a:pt x="143" y="1444"/>
                </a:cubicBezTo>
                <a:cubicBezTo>
                  <a:pt x="142" y="1440"/>
                  <a:pt x="142" y="1437"/>
                  <a:pt x="137" y="1438"/>
                </a:cubicBezTo>
                <a:cubicBezTo>
                  <a:pt x="137" y="1433"/>
                  <a:pt x="135" y="1430"/>
                  <a:pt x="131" y="1429"/>
                </a:cubicBezTo>
                <a:cubicBezTo>
                  <a:pt x="131" y="1419"/>
                  <a:pt x="121" y="1420"/>
                  <a:pt x="119" y="1412"/>
                </a:cubicBezTo>
                <a:cubicBezTo>
                  <a:pt x="102" y="1392"/>
                  <a:pt x="83" y="1375"/>
                  <a:pt x="65" y="1356"/>
                </a:cubicBezTo>
                <a:cubicBezTo>
                  <a:pt x="45" y="1338"/>
                  <a:pt x="25" y="1320"/>
                  <a:pt x="6" y="1302"/>
                </a:cubicBezTo>
                <a:cubicBezTo>
                  <a:pt x="4" y="1301"/>
                  <a:pt x="2" y="1300"/>
                  <a:pt x="0" y="1299"/>
                </a:cubicBezTo>
                <a:cubicBezTo>
                  <a:pt x="0" y="1316"/>
                  <a:pt x="0" y="1316"/>
                  <a:pt x="0" y="1316"/>
                </a:cubicBezTo>
                <a:cubicBezTo>
                  <a:pt x="7" y="1321"/>
                  <a:pt x="14" y="1326"/>
                  <a:pt x="21" y="1331"/>
                </a:cubicBezTo>
                <a:cubicBezTo>
                  <a:pt x="21" y="1334"/>
                  <a:pt x="26" y="1333"/>
                  <a:pt x="27" y="1336"/>
                </a:cubicBezTo>
                <a:close/>
                <a:moveTo>
                  <a:pt x="28" y="1371"/>
                </a:moveTo>
                <a:cubicBezTo>
                  <a:pt x="35" y="1372"/>
                  <a:pt x="35" y="1380"/>
                  <a:pt x="40" y="1382"/>
                </a:cubicBezTo>
                <a:cubicBezTo>
                  <a:pt x="38" y="1393"/>
                  <a:pt x="51" y="1388"/>
                  <a:pt x="52" y="1397"/>
                </a:cubicBezTo>
                <a:cubicBezTo>
                  <a:pt x="69" y="1412"/>
                  <a:pt x="85" y="1429"/>
                  <a:pt x="99" y="1448"/>
                </a:cubicBezTo>
                <a:cubicBezTo>
                  <a:pt x="109" y="1454"/>
                  <a:pt x="115" y="1465"/>
                  <a:pt x="123" y="1473"/>
                </a:cubicBezTo>
                <a:cubicBezTo>
                  <a:pt x="131" y="1473"/>
                  <a:pt x="128" y="1484"/>
                  <a:pt x="135" y="1484"/>
                </a:cubicBezTo>
                <a:cubicBezTo>
                  <a:pt x="138" y="1491"/>
                  <a:pt x="146" y="1490"/>
                  <a:pt x="147" y="1499"/>
                </a:cubicBezTo>
                <a:cubicBezTo>
                  <a:pt x="153" y="1500"/>
                  <a:pt x="157" y="1504"/>
                  <a:pt x="162" y="1507"/>
                </a:cubicBezTo>
                <a:cubicBezTo>
                  <a:pt x="160" y="1518"/>
                  <a:pt x="173" y="1513"/>
                  <a:pt x="174" y="1521"/>
                </a:cubicBezTo>
                <a:cubicBezTo>
                  <a:pt x="179" y="1524"/>
                  <a:pt x="182" y="1528"/>
                  <a:pt x="189" y="1529"/>
                </a:cubicBezTo>
                <a:cubicBezTo>
                  <a:pt x="189" y="1533"/>
                  <a:pt x="192" y="1534"/>
                  <a:pt x="195" y="1535"/>
                </a:cubicBezTo>
                <a:cubicBezTo>
                  <a:pt x="198" y="1535"/>
                  <a:pt x="201" y="1540"/>
                  <a:pt x="203" y="1535"/>
                </a:cubicBezTo>
                <a:cubicBezTo>
                  <a:pt x="197" y="1531"/>
                  <a:pt x="192" y="1527"/>
                  <a:pt x="188" y="1521"/>
                </a:cubicBezTo>
                <a:cubicBezTo>
                  <a:pt x="183" y="1522"/>
                  <a:pt x="183" y="1517"/>
                  <a:pt x="179" y="1515"/>
                </a:cubicBezTo>
                <a:cubicBezTo>
                  <a:pt x="179" y="1510"/>
                  <a:pt x="170" y="1513"/>
                  <a:pt x="171" y="1507"/>
                </a:cubicBezTo>
                <a:cubicBezTo>
                  <a:pt x="164" y="1503"/>
                  <a:pt x="159" y="1498"/>
                  <a:pt x="156" y="1492"/>
                </a:cubicBezTo>
                <a:cubicBezTo>
                  <a:pt x="147" y="1491"/>
                  <a:pt x="148" y="1479"/>
                  <a:pt x="138" y="1478"/>
                </a:cubicBezTo>
                <a:cubicBezTo>
                  <a:pt x="133" y="1463"/>
                  <a:pt x="117" y="1459"/>
                  <a:pt x="111" y="1444"/>
                </a:cubicBezTo>
                <a:cubicBezTo>
                  <a:pt x="99" y="1435"/>
                  <a:pt x="91" y="1422"/>
                  <a:pt x="81" y="1410"/>
                </a:cubicBezTo>
                <a:cubicBezTo>
                  <a:pt x="73" y="1398"/>
                  <a:pt x="60" y="1391"/>
                  <a:pt x="51" y="1379"/>
                </a:cubicBezTo>
                <a:cubicBezTo>
                  <a:pt x="40" y="1370"/>
                  <a:pt x="32" y="1358"/>
                  <a:pt x="22" y="1348"/>
                </a:cubicBezTo>
                <a:cubicBezTo>
                  <a:pt x="13" y="1343"/>
                  <a:pt x="7" y="1336"/>
                  <a:pt x="0" y="1329"/>
                </a:cubicBezTo>
                <a:cubicBezTo>
                  <a:pt x="0" y="1344"/>
                  <a:pt x="0" y="1344"/>
                  <a:pt x="0" y="1344"/>
                </a:cubicBezTo>
                <a:cubicBezTo>
                  <a:pt x="2" y="1346"/>
                  <a:pt x="3" y="1347"/>
                  <a:pt x="4" y="1348"/>
                </a:cubicBezTo>
                <a:cubicBezTo>
                  <a:pt x="13" y="1355"/>
                  <a:pt x="21" y="1362"/>
                  <a:pt x="28" y="1371"/>
                </a:cubicBezTo>
                <a:close/>
                <a:moveTo>
                  <a:pt x="5" y="1267"/>
                </a:moveTo>
                <a:cubicBezTo>
                  <a:pt x="4" y="1275"/>
                  <a:pt x="11" y="1275"/>
                  <a:pt x="17" y="1276"/>
                </a:cubicBezTo>
                <a:cubicBezTo>
                  <a:pt x="22" y="1284"/>
                  <a:pt x="32" y="1288"/>
                  <a:pt x="40" y="1292"/>
                </a:cubicBezTo>
                <a:cubicBezTo>
                  <a:pt x="46" y="1300"/>
                  <a:pt x="52" y="1306"/>
                  <a:pt x="58" y="1312"/>
                </a:cubicBezTo>
                <a:cubicBezTo>
                  <a:pt x="61" y="1316"/>
                  <a:pt x="63" y="1321"/>
                  <a:pt x="70" y="1321"/>
                </a:cubicBezTo>
                <a:cubicBezTo>
                  <a:pt x="70" y="1328"/>
                  <a:pt x="75" y="1330"/>
                  <a:pt x="79" y="1332"/>
                </a:cubicBezTo>
                <a:cubicBezTo>
                  <a:pt x="92" y="1347"/>
                  <a:pt x="102" y="1363"/>
                  <a:pt x="118" y="1375"/>
                </a:cubicBezTo>
                <a:cubicBezTo>
                  <a:pt x="124" y="1382"/>
                  <a:pt x="129" y="1390"/>
                  <a:pt x="136" y="1397"/>
                </a:cubicBezTo>
                <a:cubicBezTo>
                  <a:pt x="141" y="1406"/>
                  <a:pt x="149" y="1411"/>
                  <a:pt x="154" y="1420"/>
                </a:cubicBezTo>
                <a:cubicBezTo>
                  <a:pt x="158" y="1430"/>
                  <a:pt x="170" y="1431"/>
                  <a:pt x="172" y="1443"/>
                </a:cubicBezTo>
                <a:cubicBezTo>
                  <a:pt x="176" y="1445"/>
                  <a:pt x="181" y="1447"/>
                  <a:pt x="181" y="1454"/>
                </a:cubicBezTo>
                <a:cubicBezTo>
                  <a:pt x="185" y="1454"/>
                  <a:pt x="190" y="1466"/>
                  <a:pt x="193" y="1457"/>
                </a:cubicBezTo>
                <a:cubicBezTo>
                  <a:pt x="182" y="1462"/>
                  <a:pt x="190" y="1447"/>
                  <a:pt x="184" y="1448"/>
                </a:cubicBezTo>
                <a:cubicBezTo>
                  <a:pt x="182" y="1444"/>
                  <a:pt x="179" y="1441"/>
                  <a:pt x="178" y="1437"/>
                </a:cubicBezTo>
                <a:cubicBezTo>
                  <a:pt x="169" y="1433"/>
                  <a:pt x="166" y="1423"/>
                  <a:pt x="160" y="1417"/>
                </a:cubicBezTo>
                <a:cubicBezTo>
                  <a:pt x="159" y="1411"/>
                  <a:pt x="152" y="1414"/>
                  <a:pt x="154" y="1406"/>
                </a:cubicBezTo>
                <a:cubicBezTo>
                  <a:pt x="144" y="1408"/>
                  <a:pt x="149" y="1396"/>
                  <a:pt x="142" y="1397"/>
                </a:cubicBezTo>
                <a:cubicBezTo>
                  <a:pt x="141" y="1385"/>
                  <a:pt x="131" y="1383"/>
                  <a:pt x="127" y="1374"/>
                </a:cubicBezTo>
                <a:cubicBezTo>
                  <a:pt x="114" y="1362"/>
                  <a:pt x="105" y="1347"/>
                  <a:pt x="91" y="1338"/>
                </a:cubicBezTo>
                <a:cubicBezTo>
                  <a:pt x="89" y="1327"/>
                  <a:pt x="80" y="1323"/>
                  <a:pt x="73" y="1318"/>
                </a:cubicBezTo>
                <a:cubicBezTo>
                  <a:pt x="72" y="1306"/>
                  <a:pt x="60" y="1306"/>
                  <a:pt x="58" y="1295"/>
                </a:cubicBezTo>
                <a:cubicBezTo>
                  <a:pt x="45" y="1292"/>
                  <a:pt x="43" y="1279"/>
                  <a:pt x="28" y="1278"/>
                </a:cubicBezTo>
                <a:cubicBezTo>
                  <a:pt x="29" y="1270"/>
                  <a:pt x="20" y="1271"/>
                  <a:pt x="17" y="1267"/>
                </a:cubicBezTo>
                <a:cubicBezTo>
                  <a:pt x="10" y="1265"/>
                  <a:pt x="9" y="1258"/>
                  <a:pt x="2" y="1256"/>
                </a:cubicBezTo>
                <a:cubicBezTo>
                  <a:pt x="1" y="1255"/>
                  <a:pt x="1" y="1255"/>
                  <a:pt x="0" y="1255"/>
                </a:cubicBezTo>
                <a:cubicBezTo>
                  <a:pt x="0" y="1265"/>
                  <a:pt x="0" y="1265"/>
                  <a:pt x="0" y="1265"/>
                </a:cubicBezTo>
                <a:cubicBezTo>
                  <a:pt x="2" y="1265"/>
                  <a:pt x="4" y="1266"/>
                  <a:pt x="5" y="1267"/>
                </a:cubicBezTo>
                <a:close/>
                <a:moveTo>
                  <a:pt x="3825" y="1569"/>
                </a:moveTo>
                <a:cubicBezTo>
                  <a:pt x="3816" y="1562"/>
                  <a:pt x="3807" y="1560"/>
                  <a:pt x="3797" y="1562"/>
                </a:cubicBezTo>
                <a:cubicBezTo>
                  <a:pt x="3787" y="1561"/>
                  <a:pt x="3777" y="1555"/>
                  <a:pt x="3766" y="1557"/>
                </a:cubicBezTo>
                <a:cubicBezTo>
                  <a:pt x="3762" y="1555"/>
                  <a:pt x="3758" y="1552"/>
                  <a:pt x="3752" y="1556"/>
                </a:cubicBezTo>
                <a:cubicBezTo>
                  <a:pt x="3748" y="1551"/>
                  <a:pt x="3743" y="1552"/>
                  <a:pt x="3739" y="1551"/>
                </a:cubicBezTo>
                <a:cubicBezTo>
                  <a:pt x="3728" y="1553"/>
                  <a:pt x="3718" y="1550"/>
                  <a:pt x="3708" y="1546"/>
                </a:cubicBezTo>
                <a:cubicBezTo>
                  <a:pt x="3688" y="1545"/>
                  <a:pt x="3669" y="1541"/>
                  <a:pt x="3648" y="1542"/>
                </a:cubicBezTo>
                <a:cubicBezTo>
                  <a:pt x="3638" y="1539"/>
                  <a:pt x="3625" y="1548"/>
                  <a:pt x="3617" y="1541"/>
                </a:cubicBezTo>
                <a:cubicBezTo>
                  <a:pt x="3611" y="1543"/>
                  <a:pt x="3607" y="1540"/>
                  <a:pt x="3601" y="1544"/>
                </a:cubicBezTo>
                <a:cubicBezTo>
                  <a:pt x="3595" y="1547"/>
                  <a:pt x="3591" y="1538"/>
                  <a:pt x="3584" y="1544"/>
                </a:cubicBezTo>
                <a:cubicBezTo>
                  <a:pt x="3589" y="1552"/>
                  <a:pt x="3598" y="1544"/>
                  <a:pt x="3604" y="1549"/>
                </a:cubicBezTo>
                <a:cubicBezTo>
                  <a:pt x="3612" y="1549"/>
                  <a:pt x="3620" y="1549"/>
                  <a:pt x="3628" y="1548"/>
                </a:cubicBezTo>
                <a:cubicBezTo>
                  <a:pt x="3642" y="1550"/>
                  <a:pt x="3656" y="1550"/>
                  <a:pt x="3672" y="1548"/>
                </a:cubicBezTo>
                <a:cubicBezTo>
                  <a:pt x="3677" y="1557"/>
                  <a:pt x="3685" y="1551"/>
                  <a:pt x="3691" y="1556"/>
                </a:cubicBezTo>
                <a:cubicBezTo>
                  <a:pt x="3699" y="1550"/>
                  <a:pt x="3704" y="1562"/>
                  <a:pt x="3712" y="1557"/>
                </a:cubicBezTo>
                <a:cubicBezTo>
                  <a:pt x="3718" y="1559"/>
                  <a:pt x="3725" y="1560"/>
                  <a:pt x="3732" y="1562"/>
                </a:cubicBezTo>
                <a:cubicBezTo>
                  <a:pt x="3738" y="1564"/>
                  <a:pt x="3746" y="1561"/>
                  <a:pt x="3752" y="1566"/>
                </a:cubicBezTo>
                <a:cubicBezTo>
                  <a:pt x="3760" y="1560"/>
                  <a:pt x="3764" y="1575"/>
                  <a:pt x="3773" y="1567"/>
                </a:cubicBezTo>
                <a:cubicBezTo>
                  <a:pt x="3775" y="1570"/>
                  <a:pt x="3779" y="1569"/>
                  <a:pt x="3782" y="1571"/>
                </a:cubicBezTo>
                <a:cubicBezTo>
                  <a:pt x="3786" y="1568"/>
                  <a:pt x="3789" y="1572"/>
                  <a:pt x="3792" y="1572"/>
                </a:cubicBezTo>
                <a:cubicBezTo>
                  <a:pt x="3806" y="1576"/>
                  <a:pt x="3821" y="1577"/>
                  <a:pt x="3835" y="1580"/>
                </a:cubicBezTo>
                <a:cubicBezTo>
                  <a:pt x="3837" y="1580"/>
                  <a:pt x="3839" y="1580"/>
                  <a:pt x="3840" y="1580"/>
                </a:cubicBezTo>
                <a:cubicBezTo>
                  <a:pt x="3840" y="1569"/>
                  <a:pt x="3840" y="1569"/>
                  <a:pt x="3840" y="1569"/>
                </a:cubicBezTo>
                <a:cubicBezTo>
                  <a:pt x="3835" y="1568"/>
                  <a:pt x="3830" y="1567"/>
                  <a:pt x="3825" y="1569"/>
                </a:cubicBezTo>
                <a:close/>
                <a:moveTo>
                  <a:pt x="66" y="1161"/>
                </a:moveTo>
                <a:cubicBezTo>
                  <a:pt x="76" y="1163"/>
                  <a:pt x="80" y="1170"/>
                  <a:pt x="90" y="1172"/>
                </a:cubicBezTo>
                <a:cubicBezTo>
                  <a:pt x="130" y="1194"/>
                  <a:pt x="136" y="1196"/>
                  <a:pt x="142" y="1197"/>
                </a:cubicBezTo>
                <a:cubicBezTo>
                  <a:pt x="203" y="1236"/>
                  <a:pt x="209" y="1238"/>
                  <a:pt x="216" y="1239"/>
                </a:cubicBezTo>
                <a:cubicBezTo>
                  <a:pt x="270" y="1269"/>
                  <a:pt x="279" y="1275"/>
                  <a:pt x="292" y="1277"/>
                </a:cubicBezTo>
                <a:cubicBezTo>
                  <a:pt x="334" y="1289"/>
                  <a:pt x="331" y="1300"/>
                  <a:pt x="342" y="1296"/>
                </a:cubicBezTo>
                <a:cubicBezTo>
                  <a:pt x="412" y="1309"/>
                  <a:pt x="424" y="1309"/>
                  <a:pt x="435" y="1308"/>
                </a:cubicBezTo>
                <a:cubicBezTo>
                  <a:pt x="429" y="1305"/>
                  <a:pt x="396" y="1300"/>
                  <a:pt x="360" y="1296"/>
                </a:cubicBezTo>
                <a:cubicBezTo>
                  <a:pt x="314" y="1274"/>
                  <a:pt x="305" y="1273"/>
                  <a:pt x="298" y="1271"/>
                </a:cubicBezTo>
                <a:cubicBezTo>
                  <a:pt x="268" y="1253"/>
                  <a:pt x="261" y="1256"/>
                  <a:pt x="260" y="1252"/>
                </a:cubicBezTo>
                <a:cubicBezTo>
                  <a:pt x="193" y="1210"/>
                  <a:pt x="176" y="1209"/>
                  <a:pt x="168" y="1196"/>
                </a:cubicBezTo>
                <a:cubicBezTo>
                  <a:pt x="83" y="1155"/>
                  <a:pt x="76" y="1152"/>
                  <a:pt x="71" y="1147"/>
                </a:cubicBezTo>
                <a:cubicBezTo>
                  <a:pt x="140" y="1177"/>
                  <a:pt x="150" y="1176"/>
                  <a:pt x="156" y="1179"/>
                </a:cubicBezTo>
                <a:cubicBezTo>
                  <a:pt x="201" y="1206"/>
                  <a:pt x="215" y="1202"/>
                  <a:pt x="218" y="1210"/>
                </a:cubicBezTo>
                <a:cubicBezTo>
                  <a:pt x="278" y="1230"/>
                  <a:pt x="285" y="1243"/>
                  <a:pt x="303" y="1245"/>
                </a:cubicBezTo>
                <a:cubicBezTo>
                  <a:pt x="364" y="1264"/>
                  <a:pt x="384" y="1264"/>
                  <a:pt x="399" y="1269"/>
                </a:cubicBezTo>
                <a:cubicBezTo>
                  <a:pt x="485" y="1272"/>
                  <a:pt x="483" y="1270"/>
                  <a:pt x="495" y="1272"/>
                </a:cubicBezTo>
                <a:cubicBezTo>
                  <a:pt x="565" y="1259"/>
                  <a:pt x="573" y="1259"/>
                  <a:pt x="576" y="1253"/>
                </a:cubicBezTo>
                <a:cubicBezTo>
                  <a:pt x="439" y="1260"/>
                  <a:pt x="413" y="1263"/>
                  <a:pt x="396" y="1257"/>
                </a:cubicBezTo>
                <a:cubicBezTo>
                  <a:pt x="354" y="1249"/>
                  <a:pt x="344" y="1252"/>
                  <a:pt x="344" y="1247"/>
                </a:cubicBezTo>
                <a:cubicBezTo>
                  <a:pt x="309" y="1236"/>
                  <a:pt x="298" y="1236"/>
                  <a:pt x="294" y="1228"/>
                </a:cubicBezTo>
                <a:cubicBezTo>
                  <a:pt x="210" y="1194"/>
                  <a:pt x="205" y="1188"/>
                  <a:pt x="194" y="1187"/>
                </a:cubicBezTo>
                <a:cubicBezTo>
                  <a:pt x="138" y="1160"/>
                  <a:pt x="130" y="1156"/>
                  <a:pt x="124" y="1151"/>
                </a:cubicBezTo>
                <a:cubicBezTo>
                  <a:pt x="81" y="1136"/>
                  <a:pt x="64" y="1128"/>
                  <a:pt x="50" y="1118"/>
                </a:cubicBezTo>
                <a:cubicBezTo>
                  <a:pt x="0" y="1116"/>
                  <a:pt x="0" y="1116"/>
                  <a:pt x="0" y="1116"/>
                </a:cubicBezTo>
                <a:cubicBezTo>
                  <a:pt x="0" y="1130"/>
                  <a:pt x="0" y="1130"/>
                  <a:pt x="0" y="1130"/>
                </a:cubicBezTo>
                <a:close/>
                <a:moveTo>
                  <a:pt x="45" y="1130"/>
                </a:moveTo>
                <a:cubicBezTo>
                  <a:pt x="45" y="1137"/>
                  <a:pt x="35" y="1131"/>
                  <a:pt x="33" y="1130"/>
                </a:cubicBezTo>
                <a:cubicBezTo>
                  <a:pt x="35" y="1121"/>
                  <a:pt x="40" y="1133"/>
                  <a:pt x="45" y="1130"/>
                </a:cubicBezTo>
                <a:close/>
                <a:moveTo>
                  <a:pt x="3833" y="1489"/>
                </a:moveTo>
                <a:cubicBezTo>
                  <a:pt x="3825" y="1493"/>
                  <a:pt x="3818" y="1494"/>
                  <a:pt x="3812" y="1488"/>
                </a:cubicBezTo>
                <a:cubicBezTo>
                  <a:pt x="3742" y="1497"/>
                  <a:pt x="3737" y="1489"/>
                  <a:pt x="3728" y="1496"/>
                </a:cubicBezTo>
                <a:cubicBezTo>
                  <a:pt x="3675" y="1496"/>
                  <a:pt x="3676" y="1502"/>
                  <a:pt x="3666" y="1500"/>
                </a:cubicBezTo>
                <a:cubicBezTo>
                  <a:pt x="3595" y="1515"/>
                  <a:pt x="3582" y="1508"/>
                  <a:pt x="3582" y="1518"/>
                </a:cubicBezTo>
                <a:cubicBezTo>
                  <a:pt x="3657" y="1509"/>
                  <a:pt x="3660" y="1510"/>
                  <a:pt x="3663" y="1512"/>
                </a:cubicBezTo>
                <a:cubicBezTo>
                  <a:pt x="3728" y="1514"/>
                  <a:pt x="3735" y="1511"/>
                  <a:pt x="3740" y="1515"/>
                </a:cubicBezTo>
                <a:cubicBezTo>
                  <a:pt x="3764" y="1515"/>
                  <a:pt x="3762" y="1517"/>
                  <a:pt x="3770" y="1514"/>
                </a:cubicBezTo>
                <a:cubicBezTo>
                  <a:pt x="3782" y="1527"/>
                  <a:pt x="3789" y="1525"/>
                  <a:pt x="3795" y="1526"/>
                </a:cubicBezTo>
                <a:cubicBezTo>
                  <a:pt x="3840" y="1512"/>
                  <a:pt x="3840" y="1512"/>
                  <a:pt x="3840" y="1512"/>
                </a:cubicBezTo>
                <a:cubicBezTo>
                  <a:pt x="3784" y="1503"/>
                  <a:pt x="3777" y="1507"/>
                  <a:pt x="3773" y="1502"/>
                </a:cubicBezTo>
                <a:cubicBezTo>
                  <a:pt x="3766" y="1498"/>
                  <a:pt x="3768" y="1501"/>
                  <a:pt x="3772" y="1499"/>
                </a:cubicBezTo>
                <a:cubicBezTo>
                  <a:pt x="3788" y="1503"/>
                  <a:pt x="3792" y="1500"/>
                  <a:pt x="3795" y="1499"/>
                </a:cubicBezTo>
                <a:cubicBezTo>
                  <a:pt x="3824" y="1498"/>
                  <a:pt x="3829" y="1501"/>
                  <a:pt x="3834" y="1502"/>
                </a:cubicBezTo>
                <a:cubicBezTo>
                  <a:pt x="3838" y="1490"/>
                  <a:pt x="3835" y="1489"/>
                  <a:pt x="3833" y="1489"/>
                </a:cubicBezTo>
                <a:close/>
                <a:moveTo>
                  <a:pt x="66" y="1257"/>
                </a:moveTo>
                <a:cubicBezTo>
                  <a:pt x="68" y="1264"/>
                  <a:pt x="75" y="1265"/>
                  <a:pt x="78" y="1271"/>
                </a:cubicBezTo>
                <a:cubicBezTo>
                  <a:pt x="98" y="1294"/>
                  <a:pt x="102" y="1294"/>
                  <a:pt x="104" y="1297"/>
                </a:cubicBezTo>
                <a:cubicBezTo>
                  <a:pt x="116" y="1304"/>
                  <a:pt x="117" y="1308"/>
                  <a:pt x="119" y="1311"/>
                </a:cubicBezTo>
                <a:cubicBezTo>
                  <a:pt x="217" y="1393"/>
                  <a:pt x="223" y="1405"/>
                  <a:pt x="238" y="1409"/>
                </a:cubicBezTo>
                <a:cubicBezTo>
                  <a:pt x="279" y="1431"/>
                  <a:pt x="282" y="1437"/>
                  <a:pt x="291" y="1437"/>
                </a:cubicBezTo>
                <a:cubicBezTo>
                  <a:pt x="303" y="1435"/>
                  <a:pt x="293" y="1433"/>
                  <a:pt x="285" y="1428"/>
                </a:cubicBezTo>
                <a:cubicBezTo>
                  <a:pt x="204" y="1374"/>
                  <a:pt x="190" y="1370"/>
                  <a:pt x="181" y="1358"/>
                </a:cubicBezTo>
                <a:cubicBezTo>
                  <a:pt x="117" y="1297"/>
                  <a:pt x="118" y="1286"/>
                  <a:pt x="110" y="1285"/>
                </a:cubicBezTo>
                <a:cubicBezTo>
                  <a:pt x="88" y="1258"/>
                  <a:pt x="74" y="1254"/>
                  <a:pt x="65" y="1243"/>
                </a:cubicBezTo>
                <a:cubicBezTo>
                  <a:pt x="10" y="1204"/>
                  <a:pt x="6" y="1201"/>
                  <a:pt x="0" y="1199"/>
                </a:cubicBezTo>
                <a:cubicBezTo>
                  <a:pt x="32" y="1237"/>
                  <a:pt x="49" y="1247"/>
                  <a:pt x="66" y="1257"/>
                </a:cubicBezTo>
                <a:close/>
                <a:moveTo>
                  <a:pt x="3" y="1183"/>
                </a:moveTo>
                <a:cubicBezTo>
                  <a:pt x="9" y="1185"/>
                  <a:pt x="7" y="1190"/>
                  <a:pt x="15" y="1189"/>
                </a:cubicBezTo>
                <a:cubicBezTo>
                  <a:pt x="78" y="1222"/>
                  <a:pt x="81" y="1227"/>
                  <a:pt x="85" y="1230"/>
                </a:cubicBezTo>
                <a:cubicBezTo>
                  <a:pt x="116" y="1250"/>
                  <a:pt x="119" y="1255"/>
                  <a:pt x="126" y="1255"/>
                </a:cubicBezTo>
                <a:cubicBezTo>
                  <a:pt x="154" y="1289"/>
                  <a:pt x="171" y="1286"/>
                  <a:pt x="174" y="1298"/>
                </a:cubicBezTo>
                <a:cubicBezTo>
                  <a:pt x="211" y="1321"/>
                  <a:pt x="215" y="1332"/>
                  <a:pt x="227" y="1334"/>
                </a:cubicBezTo>
                <a:cubicBezTo>
                  <a:pt x="262" y="1360"/>
                  <a:pt x="270" y="1366"/>
                  <a:pt x="280" y="1370"/>
                </a:cubicBezTo>
                <a:cubicBezTo>
                  <a:pt x="327" y="1381"/>
                  <a:pt x="332" y="1388"/>
                  <a:pt x="342" y="1389"/>
                </a:cubicBezTo>
                <a:cubicBezTo>
                  <a:pt x="379" y="1386"/>
                  <a:pt x="362" y="1382"/>
                  <a:pt x="341" y="1383"/>
                </a:cubicBezTo>
                <a:cubicBezTo>
                  <a:pt x="264" y="1347"/>
                  <a:pt x="251" y="1347"/>
                  <a:pt x="247" y="1336"/>
                </a:cubicBezTo>
                <a:cubicBezTo>
                  <a:pt x="207" y="1310"/>
                  <a:pt x="191" y="1298"/>
                  <a:pt x="179" y="1283"/>
                </a:cubicBezTo>
                <a:cubicBezTo>
                  <a:pt x="147" y="1262"/>
                  <a:pt x="143" y="1252"/>
                  <a:pt x="132" y="1250"/>
                </a:cubicBezTo>
                <a:cubicBezTo>
                  <a:pt x="97" y="1221"/>
                  <a:pt x="94" y="1221"/>
                  <a:pt x="94" y="1219"/>
                </a:cubicBezTo>
                <a:cubicBezTo>
                  <a:pt x="109" y="1228"/>
                  <a:pt x="115" y="1227"/>
                  <a:pt x="117" y="1230"/>
                </a:cubicBezTo>
                <a:cubicBezTo>
                  <a:pt x="148" y="1252"/>
                  <a:pt x="153" y="1256"/>
                  <a:pt x="161" y="1257"/>
                </a:cubicBezTo>
                <a:cubicBezTo>
                  <a:pt x="206" y="1287"/>
                  <a:pt x="219" y="1293"/>
                  <a:pt x="232" y="1299"/>
                </a:cubicBezTo>
                <a:cubicBezTo>
                  <a:pt x="317" y="1344"/>
                  <a:pt x="337" y="1342"/>
                  <a:pt x="349" y="1348"/>
                </a:cubicBezTo>
                <a:cubicBezTo>
                  <a:pt x="465" y="1351"/>
                  <a:pt x="474" y="1354"/>
                  <a:pt x="477" y="1348"/>
                </a:cubicBezTo>
                <a:cubicBezTo>
                  <a:pt x="383" y="1343"/>
                  <a:pt x="365" y="1340"/>
                  <a:pt x="343" y="1340"/>
                </a:cubicBezTo>
                <a:cubicBezTo>
                  <a:pt x="290" y="1316"/>
                  <a:pt x="281" y="1319"/>
                  <a:pt x="279" y="1315"/>
                </a:cubicBezTo>
                <a:cubicBezTo>
                  <a:pt x="254" y="1296"/>
                  <a:pt x="242" y="1301"/>
                  <a:pt x="243" y="1293"/>
                </a:cubicBezTo>
                <a:cubicBezTo>
                  <a:pt x="164" y="1248"/>
                  <a:pt x="155" y="1245"/>
                  <a:pt x="149" y="1237"/>
                </a:cubicBezTo>
                <a:cubicBezTo>
                  <a:pt x="95" y="1207"/>
                  <a:pt x="88" y="1202"/>
                  <a:pt x="81" y="1196"/>
                </a:cubicBezTo>
                <a:cubicBezTo>
                  <a:pt x="4" y="1157"/>
                  <a:pt x="4" y="1153"/>
                  <a:pt x="0" y="1151"/>
                </a:cubicBezTo>
                <a:close/>
                <a:moveTo>
                  <a:pt x="70" y="1202"/>
                </a:moveTo>
                <a:cubicBezTo>
                  <a:pt x="73" y="1206"/>
                  <a:pt x="78" y="1207"/>
                  <a:pt x="82" y="1210"/>
                </a:cubicBezTo>
                <a:cubicBezTo>
                  <a:pt x="78" y="1220"/>
                  <a:pt x="75" y="1204"/>
                  <a:pt x="67" y="1208"/>
                </a:cubicBezTo>
                <a:cubicBezTo>
                  <a:pt x="64" y="1204"/>
                  <a:pt x="59" y="1202"/>
                  <a:pt x="55" y="1199"/>
                </a:cubicBezTo>
                <a:cubicBezTo>
                  <a:pt x="60" y="1190"/>
                  <a:pt x="63" y="1205"/>
                  <a:pt x="70" y="1202"/>
                </a:cubicBezTo>
                <a:close/>
                <a:moveTo>
                  <a:pt x="35" y="1185"/>
                </a:moveTo>
                <a:cubicBezTo>
                  <a:pt x="41" y="1188"/>
                  <a:pt x="46" y="1191"/>
                  <a:pt x="52" y="1194"/>
                </a:cubicBezTo>
                <a:cubicBezTo>
                  <a:pt x="50" y="1201"/>
                  <a:pt x="44" y="1187"/>
                  <a:pt x="35" y="1191"/>
                </a:cubicBezTo>
                <a:cubicBezTo>
                  <a:pt x="31" y="1185"/>
                  <a:pt x="25" y="1182"/>
                  <a:pt x="17" y="1180"/>
                </a:cubicBezTo>
                <a:cubicBezTo>
                  <a:pt x="20" y="1173"/>
                  <a:pt x="32" y="1182"/>
                  <a:pt x="35" y="1185"/>
                </a:cubicBezTo>
                <a:close/>
                <a:moveTo>
                  <a:pt x="29" y="1923"/>
                </a:moveTo>
                <a:cubicBezTo>
                  <a:pt x="24" y="1917"/>
                  <a:pt x="30" y="1914"/>
                  <a:pt x="34" y="1910"/>
                </a:cubicBezTo>
                <a:cubicBezTo>
                  <a:pt x="44" y="1877"/>
                  <a:pt x="46" y="1872"/>
                  <a:pt x="47" y="1866"/>
                </a:cubicBezTo>
                <a:cubicBezTo>
                  <a:pt x="62" y="1828"/>
                  <a:pt x="70" y="1818"/>
                  <a:pt x="74" y="1809"/>
                </a:cubicBezTo>
                <a:cubicBezTo>
                  <a:pt x="123" y="1738"/>
                  <a:pt x="116" y="1731"/>
                  <a:pt x="124" y="1727"/>
                </a:cubicBezTo>
                <a:cubicBezTo>
                  <a:pt x="146" y="1696"/>
                  <a:pt x="149" y="1692"/>
                  <a:pt x="150" y="1688"/>
                </a:cubicBezTo>
                <a:cubicBezTo>
                  <a:pt x="168" y="1656"/>
                  <a:pt x="165" y="1657"/>
                  <a:pt x="166" y="1660"/>
                </a:cubicBezTo>
                <a:cubicBezTo>
                  <a:pt x="143" y="1677"/>
                  <a:pt x="143" y="1690"/>
                  <a:pt x="139" y="1692"/>
                </a:cubicBezTo>
                <a:cubicBezTo>
                  <a:pt x="117" y="1719"/>
                  <a:pt x="117" y="1721"/>
                  <a:pt x="116" y="1723"/>
                </a:cubicBezTo>
                <a:cubicBezTo>
                  <a:pt x="73" y="1788"/>
                  <a:pt x="59" y="1797"/>
                  <a:pt x="52" y="1807"/>
                </a:cubicBezTo>
                <a:cubicBezTo>
                  <a:pt x="32" y="1842"/>
                  <a:pt x="29" y="1846"/>
                  <a:pt x="25" y="1850"/>
                </a:cubicBezTo>
                <a:cubicBezTo>
                  <a:pt x="7" y="1875"/>
                  <a:pt x="6" y="1884"/>
                  <a:pt x="0" y="1891"/>
                </a:cubicBezTo>
                <a:cubicBezTo>
                  <a:pt x="5" y="1904"/>
                  <a:pt x="3" y="1897"/>
                  <a:pt x="12" y="1893"/>
                </a:cubicBezTo>
                <a:cubicBezTo>
                  <a:pt x="35" y="1848"/>
                  <a:pt x="36" y="1847"/>
                  <a:pt x="36" y="1845"/>
                </a:cubicBezTo>
                <a:cubicBezTo>
                  <a:pt x="49" y="1838"/>
                  <a:pt x="48" y="1841"/>
                  <a:pt x="45" y="1843"/>
                </a:cubicBezTo>
                <a:cubicBezTo>
                  <a:pt x="31" y="1867"/>
                  <a:pt x="35" y="1879"/>
                  <a:pt x="26" y="1887"/>
                </a:cubicBezTo>
                <a:cubicBezTo>
                  <a:pt x="14" y="1906"/>
                  <a:pt x="22" y="1913"/>
                  <a:pt x="14" y="1916"/>
                </a:cubicBezTo>
                <a:cubicBezTo>
                  <a:pt x="0" y="1980"/>
                  <a:pt x="0" y="1980"/>
                  <a:pt x="0" y="1980"/>
                </a:cubicBezTo>
                <a:close/>
                <a:moveTo>
                  <a:pt x="1055" y="2111"/>
                </a:moveTo>
                <a:cubicBezTo>
                  <a:pt x="1052" y="2102"/>
                  <a:pt x="1048" y="2094"/>
                  <a:pt x="1043" y="2087"/>
                </a:cubicBezTo>
                <a:cubicBezTo>
                  <a:pt x="1043" y="2076"/>
                  <a:pt x="1032" y="2071"/>
                  <a:pt x="1036" y="2058"/>
                </a:cubicBezTo>
                <a:cubicBezTo>
                  <a:pt x="1029" y="2052"/>
                  <a:pt x="1031" y="2040"/>
                  <a:pt x="1028" y="2032"/>
                </a:cubicBezTo>
                <a:cubicBezTo>
                  <a:pt x="1026" y="2022"/>
                  <a:pt x="1023" y="2012"/>
                  <a:pt x="1024" y="2001"/>
                </a:cubicBezTo>
                <a:cubicBezTo>
                  <a:pt x="1020" y="1993"/>
                  <a:pt x="1020" y="1983"/>
                  <a:pt x="1023" y="1970"/>
                </a:cubicBezTo>
                <a:cubicBezTo>
                  <a:pt x="1018" y="1968"/>
                  <a:pt x="1026" y="1958"/>
                  <a:pt x="1022" y="1955"/>
                </a:cubicBezTo>
                <a:cubicBezTo>
                  <a:pt x="1021" y="1950"/>
                  <a:pt x="1029" y="1939"/>
                  <a:pt x="1023" y="1937"/>
                </a:cubicBezTo>
                <a:cubicBezTo>
                  <a:pt x="1019" y="1939"/>
                  <a:pt x="1012" y="1956"/>
                  <a:pt x="1017" y="1960"/>
                </a:cubicBezTo>
                <a:cubicBezTo>
                  <a:pt x="1016" y="1965"/>
                  <a:pt x="1016" y="1969"/>
                  <a:pt x="1017" y="1972"/>
                </a:cubicBezTo>
                <a:cubicBezTo>
                  <a:pt x="1016" y="1976"/>
                  <a:pt x="1013" y="1982"/>
                  <a:pt x="1017" y="1984"/>
                </a:cubicBezTo>
                <a:cubicBezTo>
                  <a:pt x="1016" y="2000"/>
                  <a:pt x="1018" y="2015"/>
                  <a:pt x="1020" y="2029"/>
                </a:cubicBezTo>
                <a:cubicBezTo>
                  <a:pt x="1017" y="2034"/>
                  <a:pt x="1010" y="2032"/>
                  <a:pt x="1010" y="2042"/>
                </a:cubicBezTo>
                <a:cubicBezTo>
                  <a:pt x="1015" y="2047"/>
                  <a:pt x="1011" y="2058"/>
                  <a:pt x="1014" y="2064"/>
                </a:cubicBezTo>
                <a:cubicBezTo>
                  <a:pt x="1012" y="2073"/>
                  <a:pt x="1016" y="2078"/>
                  <a:pt x="1017" y="2086"/>
                </a:cubicBezTo>
                <a:cubicBezTo>
                  <a:pt x="1020" y="2099"/>
                  <a:pt x="1020" y="2115"/>
                  <a:pt x="1027" y="2127"/>
                </a:cubicBezTo>
                <a:cubicBezTo>
                  <a:pt x="1026" y="2140"/>
                  <a:pt x="1032" y="2149"/>
                  <a:pt x="1035" y="2161"/>
                </a:cubicBezTo>
                <a:cubicBezTo>
                  <a:pt x="1046" y="2161"/>
                  <a:pt x="1046" y="2161"/>
                  <a:pt x="1046" y="2161"/>
                </a:cubicBezTo>
                <a:cubicBezTo>
                  <a:pt x="1045" y="2157"/>
                  <a:pt x="1044" y="2153"/>
                  <a:pt x="1042" y="2149"/>
                </a:cubicBezTo>
                <a:cubicBezTo>
                  <a:pt x="1042" y="2143"/>
                  <a:pt x="1038" y="2139"/>
                  <a:pt x="1037" y="2133"/>
                </a:cubicBezTo>
                <a:cubicBezTo>
                  <a:pt x="1039" y="2126"/>
                  <a:pt x="1035" y="2123"/>
                  <a:pt x="1032" y="2120"/>
                </a:cubicBezTo>
                <a:cubicBezTo>
                  <a:pt x="1033" y="2095"/>
                  <a:pt x="1020" y="2079"/>
                  <a:pt x="1022" y="2054"/>
                </a:cubicBezTo>
                <a:cubicBezTo>
                  <a:pt x="1030" y="2055"/>
                  <a:pt x="1022" y="2065"/>
                  <a:pt x="1028" y="2068"/>
                </a:cubicBezTo>
                <a:cubicBezTo>
                  <a:pt x="1031" y="2070"/>
                  <a:pt x="1031" y="2075"/>
                  <a:pt x="1030" y="2080"/>
                </a:cubicBezTo>
                <a:cubicBezTo>
                  <a:pt x="1035" y="2087"/>
                  <a:pt x="1039" y="2094"/>
                  <a:pt x="1039" y="2104"/>
                </a:cubicBezTo>
                <a:cubicBezTo>
                  <a:pt x="1050" y="2121"/>
                  <a:pt x="1057" y="2141"/>
                  <a:pt x="1065" y="2161"/>
                </a:cubicBezTo>
                <a:cubicBezTo>
                  <a:pt x="1075" y="2161"/>
                  <a:pt x="1075" y="2161"/>
                  <a:pt x="1075" y="2161"/>
                </a:cubicBezTo>
                <a:cubicBezTo>
                  <a:pt x="1075" y="2150"/>
                  <a:pt x="1068" y="2144"/>
                  <a:pt x="1067" y="2135"/>
                </a:cubicBezTo>
                <a:cubicBezTo>
                  <a:pt x="1062" y="2127"/>
                  <a:pt x="1058" y="2119"/>
                  <a:pt x="1055" y="2111"/>
                </a:cubicBezTo>
                <a:close/>
                <a:moveTo>
                  <a:pt x="1023" y="2051"/>
                </a:moveTo>
                <a:cubicBezTo>
                  <a:pt x="1014" y="2052"/>
                  <a:pt x="1020" y="2044"/>
                  <a:pt x="1020" y="2039"/>
                </a:cubicBezTo>
                <a:cubicBezTo>
                  <a:pt x="1024" y="2041"/>
                  <a:pt x="1024" y="2046"/>
                  <a:pt x="1023" y="2051"/>
                </a:cubicBezTo>
                <a:close/>
                <a:moveTo>
                  <a:pt x="1015" y="2136"/>
                </a:moveTo>
                <a:cubicBezTo>
                  <a:pt x="1005" y="2126"/>
                  <a:pt x="1005" y="2111"/>
                  <a:pt x="998" y="2099"/>
                </a:cubicBezTo>
                <a:cubicBezTo>
                  <a:pt x="1001" y="2092"/>
                  <a:pt x="995" y="2091"/>
                  <a:pt x="999" y="2084"/>
                </a:cubicBezTo>
                <a:cubicBezTo>
                  <a:pt x="995" y="2081"/>
                  <a:pt x="1003" y="2070"/>
                  <a:pt x="994" y="2071"/>
                </a:cubicBezTo>
                <a:cubicBezTo>
                  <a:pt x="985" y="2097"/>
                  <a:pt x="999" y="2110"/>
                  <a:pt x="998" y="2132"/>
                </a:cubicBezTo>
                <a:cubicBezTo>
                  <a:pt x="1003" y="2139"/>
                  <a:pt x="1005" y="2149"/>
                  <a:pt x="1007" y="2158"/>
                </a:cubicBezTo>
                <a:cubicBezTo>
                  <a:pt x="1007" y="2159"/>
                  <a:pt x="1008" y="2160"/>
                  <a:pt x="1009" y="2161"/>
                </a:cubicBezTo>
                <a:cubicBezTo>
                  <a:pt x="1019" y="2161"/>
                  <a:pt x="1019" y="2161"/>
                  <a:pt x="1019" y="2161"/>
                </a:cubicBezTo>
                <a:cubicBezTo>
                  <a:pt x="1019" y="2160"/>
                  <a:pt x="1019" y="2159"/>
                  <a:pt x="1018" y="2158"/>
                </a:cubicBezTo>
                <a:cubicBezTo>
                  <a:pt x="1019" y="2150"/>
                  <a:pt x="1011" y="2147"/>
                  <a:pt x="1015" y="2136"/>
                </a:cubicBezTo>
                <a:close/>
                <a:moveTo>
                  <a:pt x="3774" y="1597"/>
                </a:moveTo>
                <a:cubicBezTo>
                  <a:pt x="3765" y="1591"/>
                  <a:pt x="3753" y="1597"/>
                  <a:pt x="3745" y="1588"/>
                </a:cubicBezTo>
                <a:cubicBezTo>
                  <a:pt x="3741" y="1588"/>
                  <a:pt x="3738" y="1588"/>
                  <a:pt x="3735" y="1587"/>
                </a:cubicBezTo>
                <a:cubicBezTo>
                  <a:pt x="3718" y="1585"/>
                  <a:pt x="3703" y="1579"/>
                  <a:pt x="3686" y="1576"/>
                </a:cubicBezTo>
                <a:cubicBezTo>
                  <a:pt x="3676" y="1577"/>
                  <a:pt x="3668" y="1571"/>
                  <a:pt x="3658" y="1570"/>
                </a:cubicBezTo>
                <a:cubicBezTo>
                  <a:pt x="3655" y="1560"/>
                  <a:pt x="3649" y="1569"/>
                  <a:pt x="3645" y="1564"/>
                </a:cubicBezTo>
                <a:cubicBezTo>
                  <a:pt x="3640" y="1559"/>
                  <a:pt x="3633" y="1565"/>
                  <a:pt x="3630" y="1557"/>
                </a:cubicBezTo>
                <a:cubicBezTo>
                  <a:pt x="3625" y="1560"/>
                  <a:pt x="3623" y="1556"/>
                  <a:pt x="3619" y="1556"/>
                </a:cubicBezTo>
                <a:cubicBezTo>
                  <a:pt x="3613" y="1564"/>
                  <a:pt x="3612" y="1550"/>
                  <a:pt x="3606" y="1558"/>
                </a:cubicBezTo>
                <a:cubicBezTo>
                  <a:pt x="3600" y="1553"/>
                  <a:pt x="3591" y="1556"/>
                  <a:pt x="3584" y="1554"/>
                </a:cubicBezTo>
                <a:cubicBezTo>
                  <a:pt x="3581" y="1551"/>
                  <a:pt x="3576" y="1556"/>
                  <a:pt x="3574" y="1550"/>
                </a:cubicBezTo>
                <a:cubicBezTo>
                  <a:pt x="3569" y="1553"/>
                  <a:pt x="3567" y="1545"/>
                  <a:pt x="3561" y="1551"/>
                </a:cubicBezTo>
                <a:cubicBezTo>
                  <a:pt x="3556" y="1543"/>
                  <a:pt x="3546" y="1551"/>
                  <a:pt x="3540" y="1544"/>
                </a:cubicBezTo>
                <a:cubicBezTo>
                  <a:pt x="3534" y="1547"/>
                  <a:pt x="3528" y="1548"/>
                  <a:pt x="3523" y="1544"/>
                </a:cubicBezTo>
                <a:cubicBezTo>
                  <a:pt x="3517" y="1548"/>
                  <a:pt x="3512" y="1545"/>
                  <a:pt x="3506" y="1545"/>
                </a:cubicBezTo>
                <a:cubicBezTo>
                  <a:pt x="3500" y="1551"/>
                  <a:pt x="3496" y="1545"/>
                  <a:pt x="3490" y="1551"/>
                </a:cubicBezTo>
                <a:cubicBezTo>
                  <a:pt x="3485" y="1550"/>
                  <a:pt x="3475" y="1555"/>
                  <a:pt x="3479" y="1561"/>
                </a:cubicBezTo>
                <a:cubicBezTo>
                  <a:pt x="3494" y="1558"/>
                  <a:pt x="3507" y="1561"/>
                  <a:pt x="3523" y="1555"/>
                </a:cubicBezTo>
                <a:cubicBezTo>
                  <a:pt x="3530" y="1561"/>
                  <a:pt x="3541" y="1555"/>
                  <a:pt x="3549" y="1559"/>
                </a:cubicBezTo>
                <a:cubicBezTo>
                  <a:pt x="3559" y="1558"/>
                  <a:pt x="3566" y="1564"/>
                  <a:pt x="3576" y="1563"/>
                </a:cubicBezTo>
                <a:cubicBezTo>
                  <a:pt x="3593" y="1568"/>
                  <a:pt x="3612" y="1569"/>
                  <a:pt x="3631" y="1570"/>
                </a:cubicBezTo>
                <a:cubicBezTo>
                  <a:pt x="3635" y="1574"/>
                  <a:pt x="3640" y="1572"/>
                  <a:pt x="3643" y="1579"/>
                </a:cubicBezTo>
                <a:cubicBezTo>
                  <a:pt x="3650" y="1572"/>
                  <a:pt x="3652" y="1585"/>
                  <a:pt x="3658" y="1580"/>
                </a:cubicBezTo>
                <a:cubicBezTo>
                  <a:pt x="3664" y="1586"/>
                  <a:pt x="3673" y="1584"/>
                  <a:pt x="3680" y="1587"/>
                </a:cubicBezTo>
                <a:cubicBezTo>
                  <a:pt x="3682" y="1588"/>
                  <a:pt x="3683" y="1589"/>
                  <a:pt x="3685" y="1591"/>
                </a:cubicBezTo>
                <a:cubicBezTo>
                  <a:pt x="3696" y="1584"/>
                  <a:pt x="3703" y="1597"/>
                  <a:pt x="3714" y="1593"/>
                </a:cubicBezTo>
                <a:cubicBezTo>
                  <a:pt x="3722" y="1603"/>
                  <a:pt x="3735" y="1594"/>
                  <a:pt x="3743" y="1602"/>
                </a:cubicBezTo>
                <a:cubicBezTo>
                  <a:pt x="3776" y="1609"/>
                  <a:pt x="3808" y="1614"/>
                  <a:pt x="3840" y="1621"/>
                </a:cubicBezTo>
                <a:cubicBezTo>
                  <a:pt x="3840" y="1609"/>
                  <a:pt x="3840" y="1609"/>
                  <a:pt x="3840" y="1609"/>
                </a:cubicBezTo>
                <a:cubicBezTo>
                  <a:pt x="3828" y="1606"/>
                  <a:pt x="3815" y="1604"/>
                  <a:pt x="3803" y="1599"/>
                </a:cubicBezTo>
                <a:cubicBezTo>
                  <a:pt x="3791" y="1606"/>
                  <a:pt x="3785" y="1593"/>
                  <a:pt x="3774" y="1597"/>
                </a:cubicBezTo>
                <a:close/>
                <a:moveTo>
                  <a:pt x="1087" y="2104"/>
                </a:moveTo>
                <a:cubicBezTo>
                  <a:pt x="1080" y="2082"/>
                  <a:pt x="1073" y="2060"/>
                  <a:pt x="1069" y="2036"/>
                </a:cubicBezTo>
                <a:cubicBezTo>
                  <a:pt x="1070" y="2030"/>
                  <a:pt x="1069" y="2024"/>
                  <a:pt x="1068" y="2018"/>
                </a:cubicBezTo>
                <a:cubicBezTo>
                  <a:pt x="1069" y="2010"/>
                  <a:pt x="1075" y="2000"/>
                  <a:pt x="1067" y="1997"/>
                </a:cubicBezTo>
                <a:cubicBezTo>
                  <a:pt x="1060" y="2006"/>
                  <a:pt x="1063" y="2019"/>
                  <a:pt x="1060" y="2037"/>
                </a:cubicBezTo>
                <a:cubicBezTo>
                  <a:pt x="1065" y="2043"/>
                  <a:pt x="1063" y="2054"/>
                  <a:pt x="1065" y="2062"/>
                </a:cubicBezTo>
                <a:cubicBezTo>
                  <a:pt x="1065" y="2072"/>
                  <a:pt x="1071" y="2078"/>
                  <a:pt x="1070" y="2088"/>
                </a:cubicBezTo>
                <a:cubicBezTo>
                  <a:pt x="1076" y="2094"/>
                  <a:pt x="1074" y="2104"/>
                  <a:pt x="1079" y="2111"/>
                </a:cubicBezTo>
                <a:cubicBezTo>
                  <a:pt x="1081" y="2120"/>
                  <a:pt x="1086" y="2128"/>
                  <a:pt x="1087" y="2137"/>
                </a:cubicBezTo>
                <a:cubicBezTo>
                  <a:pt x="1091" y="2145"/>
                  <a:pt x="1094" y="2153"/>
                  <a:pt x="1097" y="2161"/>
                </a:cubicBezTo>
                <a:cubicBezTo>
                  <a:pt x="1111" y="2161"/>
                  <a:pt x="1111" y="2161"/>
                  <a:pt x="1111" y="2161"/>
                </a:cubicBezTo>
                <a:cubicBezTo>
                  <a:pt x="1109" y="2152"/>
                  <a:pt x="1102" y="2146"/>
                  <a:pt x="1103" y="2135"/>
                </a:cubicBezTo>
                <a:cubicBezTo>
                  <a:pt x="1093" y="2127"/>
                  <a:pt x="1093" y="2114"/>
                  <a:pt x="1087" y="2104"/>
                </a:cubicBezTo>
                <a:close/>
                <a:moveTo>
                  <a:pt x="1121" y="2089"/>
                </a:moveTo>
                <a:cubicBezTo>
                  <a:pt x="1117" y="2074"/>
                  <a:pt x="1115" y="2058"/>
                  <a:pt x="1112" y="2042"/>
                </a:cubicBezTo>
                <a:cubicBezTo>
                  <a:pt x="1113" y="2033"/>
                  <a:pt x="1107" y="2028"/>
                  <a:pt x="1110" y="2017"/>
                </a:cubicBezTo>
                <a:cubicBezTo>
                  <a:pt x="1112" y="2012"/>
                  <a:pt x="1108" y="2010"/>
                  <a:pt x="1110" y="2005"/>
                </a:cubicBezTo>
                <a:cubicBezTo>
                  <a:pt x="1103" y="2005"/>
                  <a:pt x="1115" y="1993"/>
                  <a:pt x="1104" y="1995"/>
                </a:cubicBezTo>
                <a:cubicBezTo>
                  <a:pt x="1103" y="2007"/>
                  <a:pt x="1106" y="2017"/>
                  <a:pt x="1103" y="2031"/>
                </a:cubicBezTo>
                <a:cubicBezTo>
                  <a:pt x="1106" y="2036"/>
                  <a:pt x="1104" y="2043"/>
                  <a:pt x="1108" y="2047"/>
                </a:cubicBezTo>
                <a:cubicBezTo>
                  <a:pt x="1106" y="2054"/>
                  <a:pt x="1106" y="2061"/>
                  <a:pt x="1109" y="2065"/>
                </a:cubicBezTo>
                <a:cubicBezTo>
                  <a:pt x="1111" y="2089"/>
                  <a:pt x="1115" y="2113"/>
                  <a:pt x="1121" y="2134"/>
                </a:cubicBezTo>
                <a:cubicBezTo>
                  <a:pt x="1124" y="2143"/>
                  <a:pt x="1126" y="2152"/>
                  <a:pt x="1129" y="2161"/>
                </a:cubicBezTo>
                <a:cubicBezTo>
                  <a:pt x="1142" y="2161"/>
                  <a:pt x="1142" y="2161"/>
                  <a:pt x="1142" y="2161"/>
                </a:cubicBezTo>
                <a:cubicBezTo>
                  <a:pt x="1139" y="2152"/>
                  <a:pt x="1137" y="2143"/>
                  <a:pt x="1133" y="2134"/>
                </a:cubicBezTo>
                <a:cubicBezTo>
                  <a:pt x="1128" y="2120"/>
                  <a:pt x="1124" y="2105"/>
                  <a:pt x="1121" y="2089"/>
                </a:cubicBezTo>
                <a:close/>
                <a:moveTo>
                  <a:pt x="84" y="1642"/>
                </a:moveTo>
                <a:cubicBezTo>
                  <a:pt x="87" y="1632"/>
                  <a:pt x="72" y="1640"/>
                  <a:pt x="69" y="1634"/>
                </a:cubicBezTo>
                <a:cubicBezTo>
                  <a:pt x="60" y="1635"/>
                  <a:pt x="57" y="1629"/>
                  <a:pt x="46" y="1632"/>
                </a:cubicBezTo>
                <a:cubicBezTo>
                  <a:pt x="44" y="1625"/>
                  <a:pt x="31" y="1630"/>
                  <a:pt x="29" y="1623"/>
                </a:cubicBezTo>
                <a:cubicBezTo>
                  <a:pt x="20" y="1624"/>
                  <a:pt x="15" y="1620"/>
                  <a:pt x="8" y="1618"/>
                </a:cubicBezTo>
                <a:cubicBezTo>
                  <a:pt x="6" y="1617"/>
                  <a:pt x="3" y="1616"/>
                  <a:pt x="0" y="1615"/>
                </a:cubicBezTo>
                <a:cubicBezTo>
                  <a:pt x="0" y="1623"/>
                  <a:pt x="0" y="1623"/>
                  <a:pt x="0" y="1623"/>
                </a:cubicBezTo>
                <a:cubicBezTo>
                  <a:pt x="8" y="1624"/>
                  <a:pt x="14" y="1626"/>
                  <a:pt x="20" y="1629"/>
                </a:cubicBezTo>
                <a:cubicBezTo>
                  <a:pt x="42" y="1633"/>
                  <a:pt x="63" y="1637"/>
                  <a:pt x="84" y="1642"/>
                </a:cubicBezTo>
                <a:close/>
                <a:moveTo>
                  <a:pt x="1168" y="2102"/>
                </a:moveTo>
                <a:cubicBezTo>
                  <a:pt x="1168" y="2095"/>
                  <a:pt x="1170" y="2087"/>
                  <a:pt x="1168" y="2081"/>
                </a:cubicBezTo>
                <a:cubicBezTo>
                  <a:pt x="1168" y="2069"/>
                  <a:pt x="1174" y="2069"/>
                  <a:pt x="1167" y="2063"/>
                </a:cubicBezTo>
                <a:cubicBezTo>
                  <a:pt x="1163" y="2072"/>
                  <a:pt x="1162" y="2081"/>
                  <a:pt x="1163" y="2088"/>
                </a:cubicBezTo>
                <a:cubicBezTo>
                  <a:pt x="1161" y="2093"/>
                  <a:pt x="1161" y="2097"/>
                  <a:pt x="1163" y="2100"/>
                </a:cubicBezTo>
                <a:cubicBezTo>
                  <a:pt x="1162" y="2105"/>
                  <a:pt x="1159" y="2111"/>
                  <a:pt x="1163" y="2112"/>
                </a:cubicBezTo>
                <a:cubicBezTo>
                  <a:pt x="1158" y="2123"/>
                  <a:pt x="1161" y="2129"/>
                  <a:pt x="1159" y="2138"/>
                </a:cubicBezTo>
                <a:cubicBezTo>
                  <a:pt x="1156" y="2145"/>
                  <a:pt x="1164" y="2157"/>
                  <a:pt x="1156" y="2159"/>
                </a:cubicBezTo>
                <a:cubicBezTo>
                  <a:pt x="1158" y="2152"/>
                  <a:pt x="1155" y="2147"/>
                  <a:pt x="1154" y="2146"/>
                </a:cubicBezTo>
                <a:cubicBezTo>
                  <a:pt x="1153" y="2145"/>
                  <a:pt x="1155" y="2142"/>
                  <a:pt x="1155" y="2140"/>
                </a:cubicBezTo>
                <a:cubicBezTo>
                  <a:pt x="1155" y="2140"/>
                  <a:pt x="1153" y="2140"/>
                  <a:pt x="1152" y="2140"/>
                </a:cubicBezTo>
                <a:cubicBezTo>
                  <a:pt x="1152" y="2139"/>
                  <a:pt x="1152" y="2132"/>
                  <a:pt x="1152" y="2131"/>
                </a:cubicBezTo>
                <a:cubicBezTo>
                  <a:pt x="1150" y="2126"/>
                  <a:pt x="1149" y="2117"/>
                  <a:pt x="1150" y="2115"/>
                </a:cubicBezTo>
                <a:cubicBezTo>
                  <a:pt x="1151" y="2112"/>
                  <a:pt x="1148" y="2113"/>
                  <a:pt x="1148" y="2111"/>
                </a:cubicBezTo>
                <a:cubicBezTo>
                  <a:pt x="1145" y="2096"/>
                  <a:pt x="1144" y="2079"/>
                  <a:pt x="1143" y="2062"/>
                </a:cubicBezTo>
                <a:cubicBezTo>
                  <a:pt x="1144" y="2044"/>
                  <a:pt x="1138" y="2030"/>
                  <a:pt x="1142" y="2011"/>
                </a:cubicBezTo>
                <a:cubicBezTo>
                  <a:pt x="1142" y="2007"/>
                  <a:pt x="1139" y="2004"/>
                  <a:pt x="1142" y="1999"/>
                </a:cubicBezTo>
                <a:cubicBezTo>
                  <a:pt x="1134" y="1999"/>
                  <a:pt x="1147" y="1986"/>
                  <a:pt x="1139" y="1986"/>
                </a:cubicBezTo>
                <a:cubicBezTo>
                  <a:pt x="1142" y="1976"/>
                  <a:pt x="1143" y="1967"/>
                  <a:pt x="1137" y="1962"/>
                </a:cubicBezTo>
                <a:cubicBezTo>
                  <a:pt x="1131" y="2001"/>
                  <a:pt x="1136" y="2035"/>
                  <a:pt x="1134" y="2072"/>
                </a:cubicBezTo>
                <a:cubicBezTo>
                  <a:pt x="1138" y="2074"/>
                  <a:pt x="1135" y="2079"/>
                  <a:pt x="1134" y="2084"/>
                </a:cubicBezTo>
                <a:cubicBezTo>
                  <a:pt x="1139" y="2086"/>
                  <a:pt x="1133" y="2094"/>
                  <a:pt x="1137" y="2097"/>
                </a:cubicBezTo>
                <a:cubicBezTo>
                  <a:pt x="1142" y="2103"/>
                  <a:pt x="1134" y="2117"/>
                  <a:pt x="1142" y="2122"/>
                </a:cubicBezTo>
                <a:cubicBezTo>
                  <a:pt x="1143" y="2131"/>
                  <a:pt x="1143" y="2140"/>
                  <a:pt x="1144" y="2149"/>
                </a:cubicBezTo>
                <a:cubicBezTo>
                  <a:pt x="1146" y="2153"/>
                  <a:pt x="1147" y="2157"/>
                  <a:pt x="1147" y="2161"/>
                </a:cubicBezTo>
                <a:cubicBezTo>
                  <a:pt x="1172" y="2161"/>
                  <a:pt x="1172" y="2161"/>
                  <a:pt x="1172" y="2161"/>
                </a:cubicBezTo>
                <a:cubicBezTo>
                  <a:pt x="1169" y="2155"/>
                  <a:pt x="1169" y="2147"/>
                  <a:pt x="1167" y="2141"/>
                </a:cubicBezTo>
                <a:cubicBezTo>
                  <a:pt x="1169" y="2129"/>
                  <a:pt x="1168" y="2118"/>
                  <a:pt x="1168" y="2102"/>
                </a:cubicBezTo>
                <a:close/>
                <a:moveTo>
                  <a:pt x="1211" y="2053"/>
                </a:moveTo>
                <a:cubicBezTo>
                  <a:pt x="1208" y="2066"/>
                  <a:pt x="1204" y="2080"/>
                  <a:pt x="1201" y="2093"/>
                </a:cubicBezTo>
                <a:cubicBezTo>
                  <a:pt x="1199" y="2112"/>
                  <a:pt x="1196" y="2132"/>
                  <a:pt x="1191" y="2153"/>
                </a:cubicBezTo>
                <a:cubicBezTo>
                  <a:pt x="1192" y="2155"/>
                  <a:pt x="1192" y="2158"/>
                  <a:pt x="1192" y="2161"/>
                </a:cubicBezTo>
                <a:cubicBezTo>
                  <a:pt x="1201" y="2161"/>
                  <a:pt x="1201" y="2161"/>
                  <a:pt x="1201" y="2161"/>
                </a:cubicBezTo>
                <a:cubicBezTo>
                  <a:pt x="1204" y="2134"/>
                  <a:pt x="1209" y="2110"/>
                  <a:pt x="1209" y="2083"/>
                </a:cubicBezTo>
                <a:cubicBezTo>
                  <a:pt x="1211" y="2073"/>
                  <a:pt x="1221" y="2057"/>
                  <a:pt x="1211" y="2053"/>
                </a:cubicBezTo>
                <a:close/>
                <a:moveTo>
                  <a:pt x="3" y="1812"/>
                </a:moveTo>
                <a:cubicBezTo>
                  <a:pt x="15" y="1804"/>
                  <a:pt x="13" y="1794"/>
                  <a:pt x="25" y="1787"/>
                </a:cubicBezTo>
                <a:cubicBezTo>
                  <a:pt x="28" y="1782"/>
                  <a:pt x="34" y="1779"/>
                  <a:pt x="33" y="1774"/>
                </a:cubicBezTo>
                <a:cubicBezTo>
                  <a:pt x="39" y="1769"/>
                  <a:pt x="44" y="1765"/>
                  <a:pt x="45" y="1759"/>
                </a:cubicBezTo>
                <a:cubicBezTo>
                  <a:pt x="26" y="1773"/>
                  <a:pt x="12" y="1788"/>
                  <a:pt x="0" y="1803"/>
                </a:cubicBezTo>
                <a:cubicBezTo>
                  <a:pt x="0" y="1818"/>
                  <a:pt x="0" y="1818"/>
                  <a:pt x="0" y="1818"/>
                </a:cubicBezTo>
                <a:cubicBezTo>
                  <a:pt x="2" y="1816"/>
                  <a:pt x="4" y="1814"/>
                  <a:pt x="3" y="1812"/>
                </a:cubicBezTo>
                <a:close/>
                <a:moveTo>
                  <a:pt x="61" y="2080"/>
                </a:moveTo>
                <a:cubicBezTo>
                  <a:pt x="72" y="2073"/>
                  <a:pt x="81" y="2079"/>
                  <a:pt x="92" y="2069"/>
                </a:cubicBezTo>
                <a:cubicBezTo>
                  <a:pt x="158" y="2058"/>
                  <a:pt x="160" y="2071"/>
                  <a:pt x="167" y="2061"/>
                </a:cubicBezTo>
                <a:cubicBezTo>
                  <a:pt x="246" y="2065"/>
                  <a:pt x="264" y="2056"/>
                  <a:pt x="280" y="2062"/>
                </a:cubicBezTo>
                <a:cubicBezTo>
                  <a:pt x="346" y="2063"/>
                  <a:pt x="349" y="2073"/>
                  <a:pt x="354" y="2068"/>
                </a:cubicBezTo>
                <a:cubicBezTo>
                  <a:pt x="394" y="2077"/>
                  <a:pt x="399" y="2069"/>
                  <a:pt x="403" y="2074"/>
                </a:cubicBezTo>
                <a:cubicBezTo>
                  <a:pt x="443" y="2084"/>
                  <a:pt x="447" y="2085"/>
                  <a:pt x="450" y="2087"/>
                </a:cubicBezTo>
                <a:cubicBezTo>
                  <a:pt x="477" y="2102"/>
                  <a:pt x="483" y="2089"/>
                  <a:pt x="486" y="2098"/>
                </a:cubicBezTo>
                <a:cubicBezTo>
                  <a:pt x="526" y="2104"/>
                  <a:pt x="530" y="2105"/>
                  <a:pt x="534" y="2108"/>
                </a:cubicBezTo>
                <a:cubicBezTo>
                  <a:pt x="561" y="2108"/>
                  <a:pt x="572" y="2108"/>
                  <a:pt x="569" y="2102"/>
                </a:cubicBezTo>
                <a:cubicBezTo>
                  <a:pt x="510" y="2093"/>
                  <a:pt x="504" y="2091"/>
                  <a:pt x="498" y="2090"/>
                </a:cubicBezTo>
                <a:cubicBezTo>
                  <a:pt x="415" y="2067"/>
                  <a:pt x="405" y="2061"/>
                  <a:pt x="392" y="2063"/>
                </a:cubicBezTo>
                <a:cubicBezTo>
                  <a:pt x="314" y="2045"/>
                  <a:pt x="307" y="2053"/>
                  <a:pt x="301" y="2052"/>
                </a:cubicBezTo>
                <a:cubicBezTo>
                  <a:pt x="235" y="2048"/>
                  <a:pt x="222" y="2050"/>
                  <a:pt x="209" y="2050"/>
                </a:cubicBezTo>
                <a:cubicBezTo>
                  <a:pt x="146" y="2052"/>
                  <a:pt x="139" y="2053"/>
                  <a:pt x="133" y="2056"/>
                </a:cubicBezTo>
                <a:cubicBezTo>
                  <a:pt x="32" y="2067"/>
                  <a:pt x="24" y="2078"/>
                  <a:pt x="18" y="2078"/>
                </a:cubicBezTo>
                <a:cubicBezTo>
                  <a:pt x="10" y="2091"/>
                  <a:pt x="20" y="2089"/>
                  <a:pt x="31" y="2087"/>
                </a:cubicBezTo>
                <a:close/>
                <a:moveTo>
                  <a:pt x="595" y="2136"/>
                </a:moveTo>
                <a:cubicBezTo>
                  <a:pt x="587" y="2131"/>
                  <a:pt x="577" y="2136"/>
                  <a:pt x="569" y="2133"/>
                </a:cubicBezTo>
                <a:cubicBezTo>
                  <a:pt x="483" y="2122"/>
                  <a:pt x="477" y="2123"/>
                  <a:pt x="474" y="2117"/>
                </a:cubicBezTo>
                <a:cubicBezTo>
                  <a:pt x="421" y="2114"/>
                  <a:pt x="414" y="2101"/>
                  <a:pt x="403" y="2105"/>
                </a:cubicBezTo>
                <a:cubicBezTo>
                  <a:pt x="248" y="2083"/>
                  <a:pt x="243" y="2078"/>
                  <a:pt x="236" y="2081"/>
                </a:cubicBezTo>
                <a:cubicBezTo>
                  <a:pt x="174" y="2080"/>
                  <a:pt x="168" y="2076"/>
                  <a:pt x="161" y="2083"/>
                </a:cubicBezTo>
                <a:cubicBezTo>
                  <a:pt x="128" y="2086"/>
                  <a:pt x="115" y="2085"/>
                  <a:pt x="101" y="2088"/>
                </a:cubicBezTo>
                <a:cubicBezTo>
                  <a:pt x="19" y="2094"/>
                  <a:pt x="10" y="2104"/>
                  <a:pt x="5" y="2100"/>
                </a:cubicBezTo>
                <a:cubicBezTo>
                  <a:pt x="8" y="2114"/>
                  <a:pt x="16" y="2111"/>
                  <a:pt x="23" y="2112"/>
                </a:cubicBezTo>
                <a:cubicBezTo>
                  <a:pt x="108" y="2099"/>
                  <a:pt x="113" y="2102"/>
                  <a:pt x="121" y="2096"/>
                </a:cubicBezTo>
                <a:cubicBezTo>
                  <a:pt x="164" y="2097"/>
                  <a:pt x="172" y="2090"/>
                  <a:pt x="178" y="2092"/>
                </a:cubicBezTo>
                <a:cubicBezTo>
                  <a:pt x="325" y="2095"/>
                  <a:pt x="332" y="2108"/>
                  <a:pt x="343" y="2104"/>
                </a:cubicBezTo>
                <a:cubicBezTo>
                  <a:pt x="441" y="2120"/>
                  <a:pt x="450" y="2125"/>
                  <a:pt x="459" y="2127"/>
                </a:cubicBezTo>
                <a:cubicBezTo>
                  <a:pt x="493" y="2135"/>
                  <a:pt x="495" y="2139"/>
                  <a:pt x="499" y="2138"/>
                </a:cubicBezTo>
                <a:cubicBezTo>
                  <a:pt x="537" y="2143"/>
                  <a:pt x="542" y="2137"/>
                  <a:pt x="544" y="2143"/>
                </a:cubicBezTo>
                <a:cubicBezTo>
                  <a:pt x="585" y="2145"/>
                  <a:pt x="590" y="2143"/>
                  <a:pt x="595" y="2147"/>
                </a:cubicBezTo>
                <a:cubicBezTo>
                  <a:pt x="634" y="2140"/>
                  <a:pt x="643" y="2135"/>
                  <a:pt x="639" y="2128"/>
                </a:cubicBezTo>
                <a:close/>
                <a:moveTo>
                  <a:pt x="995" y="2146"/>
                </a:moveTo>
                <a:cubicBezTo>
                  <a:pt x="988" y="2140"/>
                  <a:pt x="999" y="2125"/>
                  <a:pt x="990" y="2120"/>
                </a:cubicBezTo>
                <a:cubicBezTo>
                  <a:pt x="981" y="2132"/>
                  <a:pt x="987" y="2147"/>
                  <a:pt x="987" y="2161"/>
                </a:cubicBezTo>
                <a:cubicBezTo>
                  <a:pt x="995" y="2161"/>
                  <a:pt x="995" y="2161"/>
                  <a:pt x="995" y="2161"/>
                </a:cubicBezTo>
                <a:cubicBezTo>
                  <a:pt x="995" y="2156"/>
                  <a:pt x="994" y="2151"/>
                  <a:pt x="995" y="2146"/>
                </a:cubicBezTo>
                <a:close/>
                <a:moveTo>
                  <a:pt x="514" y="2146"/>
                </a:moveTo>
                <a:cubicBezTo>
                  <a:pt x="506" y="2145"/>
                  <a:pt x="499" y="2146"/>
                  <a:pt x="491" y="2147"/>
                </a:cubicBezTo>
                <a:cubicBezTo>
                  <a:pt x="419" y="2148"/>
                  <a:pt x="414" y="2136"/>
                  <a:pt x="406" y="2141"/>
                </a:cubicBezTo>
                <a:cubicBezTo>
                  <a:pt x="358" y="2140"/>
                  <a:pt x="354" y="2125"/>
                  <a:pt x="345" y="2133"/>
                </a:cubicBezTo>
                <a:cubicBezTo>
                  <a:pt x="311" y="2126"/>
                  <a:pt x="297" y="2125"/>
                  <a:pt x="282" y="2123"/>
                </a:cubicBezTo>
                <a:cubicBezTo>
                  <a:pt x="214" y="2116"/>
                  <a:pt x="206" y="2121"/>
                  <a:pt x="200" y="2120"/>
                </a:cubicBezTo>
                <a:cubicBezTo>
                  <a:pt x="151" y="2120"/>
                  <a:pt x="144" y="2119"/>
                  <a:pt x="137" y="2120"/>
                </a:cubicBezTo>
                <a:cubicBezTo>
                  <a:pt x="111" y="2118"/>
                  <a:pt x="106" y="2125"/>
                  <a:pt x="103" y="2122"/>
                </a:cubicBezTo>
                <a:cubicBezTo>
                  <a:pt x="40" y="2130"/>
                  <a:pt x="36" y="2131"/>
                  <a:pt x="32" y="2131"/>
                </a:cubicBezTo>
                <a:cubicBezTo>
                  <a:pt x="4" y="2137"/>
                  <a:pt x="2" y="2138"/>
                  <a:pt x="0" y="2139"/>
                </a:cubicBezTo>
                <a:cubicBezTo>
                  <a:pt x="60" y="2138"/>
                  <a:pt x="69" y="2138"/>
                  <a:pt x="80" y="2134"/>
                </a:cubicBezTo>
                <a:cubicBezTo>
                  <a:pt x="151" y="2133"/>
                  <a:pt x="162" y="2129"/>
                  <a:pt x="172" y="2131"/>
                </a:cubicBezTo>
                <a:cubicBezTo>
                  <a:pt x="273" y="2131"/>
                  <a:pt x="282" y="2138"/>
                  <a:pt x="293" y="2134"/>
                </a:cubicBezTo>
                <a:cubicBezTo>
                  <a:pt x="356" y="2145"/>
                  <a:pt x="360" y="2148"/>
                  <a:pt x="366" y="2144"/>
                </a:cubicBezTo>
                <a:cubicBezTo>
                  <a:pt x="431" y="2152"/>
                  <a:pt x="450" y="2156"/>
                  <a:pt x="471" y="2154"/>
                </a:cubicBezTo>
                <a:cubicBezTo>
                  <a:pt x="523" y="2147"/>
                  <a:pt x="527" y="2156"/>
                  <a:pt x="534" y="2150"/>
                </a:cubicBezTo>
                <a:close/>
              </a:path>
            </a:pathLst>
          </a:custGeom>
          <a:solidFill>
            <a:schemeClr val="accent1">
              <a:lumMod val="75000"/>
            </a:schemeClr>
          </a:solidFill>
          <a:ln>
            <a:noFill/>
          </a:ln>
        </p:spPr>
      </p:sp>
      <p:grpSp>
        <p:nvGrpSpPr>
          <p:cNvPr id="9" name="Group 8" title="Text Container Shape"/>
          <p:cNvGrpSpPr/>
          <p:nvPr/>
        </p:nvGrpSpPr>
        <p:grpSpPr>
          <a:xfrm>
            <a:off x="2452688" y="1262063"/>
            <a:ext cx="7286625" cy="4333875"/>
            <a:chOff x="2452688" y="1262063"/>
            <a:chExt cx="7286625" cy="4333875"/>
          </a:xfrm>
        </p:grpSpPr>
        <p:sp>
          <p:nvSpPr>
            <p:cNvPr id="175" name="Freeform 159"/>
            <p:cNvSpPr/>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solidFill>
              <a:schemeClr val="bg2"/>
            </a:solidFill>
            <a:ln w="0">
              <a:noFill/>
              <a:prstDash val="solid"/>
              <a:round/>
              <a:headEnd/>
              <a:tailEnd/>
            </a:ln>
          </p:spPr>
        </p:sp>
        <p:sp>
          <p:nvSpPr>
            <p:cNvPr id="180" name="Freeform 164"/>
            <p:cNvSpPr>
              <a:spLocks noEditPoints="1"/>
            </p:cNvSpPr>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accent1"/>
            </a:solidFill>
            <a:ln w="0">
              <a:noFill/>
              <a:prstDash val="solid"/>
              <a:round/>
              <a:headEnd/>
              <a:tailEnd/>
            </a:ln>
          </p:spPr>
        </p:sp>
        <p:cxnSp>
          <p:nvCxnSpPr>
            <p:cNvPr id="185" name="Straight Connector 184"/>
            <p:cNvCxnSpPr/>
            <p:nvPr/>
          </p:nvCxnSpPr>
          <p:spPr>
            <a:xfrm>
              <a:off x="5410200" y="3862794"/>
              <a:ext cx="13716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Date Placeholder 3"/>
          <p:cNvSpPr>
            <a:spLocks noGrp="1"/>
          </p:cNvSpPr>
          <p:nvPr>
            <p:ph type="dt" sz="half" idx="10"/>
          </p:nvPr>
        </p:nvSpPr>
        <p:spPr>
          <a:xfrm>
            <a:off x="8984743" y="6296730"/>
            <a:ext cx="2743200" cy="365125"/>
          </a:xfrm>
        </p:spPr>
        <p:txBody>
          <a:bodyPr/>
          <a:lstStyle>
            <a:lvl1pPr>
              <a:defRPr>
                <a:solidFill>
                  <a:schemeClr val="bg2"/>
                </a:solidFill>
              </a:defRPr>
            </a:lvl1pPr>
          </a:lstStyle>
          <a:p>
            <a:fld id="{55FF9548-BAAD-4422-AC22-8D662615BFB0}" type="datetimeFigureOut">
              <a:rPr lang="en-GB" smtClean="0"/>
              <a:t>14/05/2020</a:t>
            </a:fld>
            <a:endParaRPr lang="en-GB"/>
          </a:p>
        </p:txBody>
      </p:sp>
      <p:sp>
        <p:nvSpPr>
          <p:cNvPr id="5" name="Footer Placeholder 4"/>
          <p:cNvSpPr>
            <a:spLocks noGrp="1"/>
          </p:cNvSpPr>
          <p:nvPr>
            <p:ph type="ftr" sz="quarter" idx="11"/>
          </p:nvPr>
        </p:nvSpPr>
        <p:spPr>
          <a:xfrm>
            <a:off x="4040910" y="6296730"/>
            <a:ext cx="4114800" cy="365125"/>
          </a:xfrm>
        </p:spPr>
        <p:txBody>
          <a:bodyPr/>
          <a:lstStyle>
            <a:lvl1pPr algn="ctr">
              <a:defRPr>
                <a:solidFill>
                  <a:schemeClr val="bg2"/>
                </a:solidFill>
              </a:defRPr>
            </a:lvl1pPr>
          </a:lstStyle>
          <a:p>
            <a:endParaRPr lang="en-GB"/>
          </a:p>
        </p:txBody>
      </p:sp>
      <p:sp>
        <p:nvSpPr>
          <p:cNvPr id="6" name="Slide Number Placeholder 5"/>
          <p:cNvSpPr>
            <a:spLocks noGrp="1"/>
          </p:cNvSpPr>
          <p:nvPr>
            <p:ph type="sldNum" sz="quarter" idx="12"/>
          </p:nvPr>
        </p:nvSpPr>
        <p:spPr>
          <a:xfrm>
            <a:off x="464076" y="6296730"/>
            <a:ext cx="2781542" cy="365125"/>
          </a:xfrm>
        </p:spPr>
        <p:txBody>
          <a:bodyPr anchor="ctr"/>
          <a:lstStyle>
            <a:lvl1pPr algn="l">
              <a:defRPr sz="1200">
                <a:solidFill>
                  <a:schemeClr val="bg2"/>
                </a:solidFill>
              </a:defRPr>
            </a:lvl1pPr>
          </a:lstStyle>
          <a:p>
            <a:fld id="{A8B343AB-D1EF-4182-8367-F2DA5BE7D7AC}" type="slidenum">
              <a:rPr lang="en-GB" smtClean="0"/>
              <a:t>‹#›</a:t>
            </a:fld>
            <a:endParaRPr lang="en-GB"/>
          </a:p>
        </p:txBody>
      </p:sp>
      <p:sp>
        <p:nvSpPr>
          <p:cNvPr id="2" name="Title 1"/>
          <p:cNvSpPr>
            <a:spLocks noGrp="1"/>
          </p:cNvSpPr>
          <p:nvPr>
            <p:ph type="title"/>
          </p:nvPr>
        </p:nvSpPr>
        <p:spPr>
          <a:xfrm>
            <a:off x="3162301" y="1830579"/>
            <a:ext cx="5859724" cy="1841715"/>
          </a:xfrm>
        </p:spPr>
        <p:txBody>
          <a:bodyPr anchor="t">
            <a:normAutofit/>
          </a:bodyPr>
          <a:lstStyle>
            <a:lvl1pPr algn="ctr">
              <a:lnSpc>
                <a:spcPct val="105000"/>
              </a:lnSpc>
              <a:defRPr sz="3900" baseline="0">
                <a:solidFill>
                  <a:schemeClr val="tx2">
                    <a:lumMod val="75000"/>
                    <a:lumOff val="2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3814584" y="4176131"/>
            <a:ext cx="4566474" cy="1038807"/>
          </a:xfrm>
        </p:spPr>
        <p:txBody>
          <a:bodyPr>
            <a:normAutofit/>
          </a:bodyPr>
          <a:lstStyle>
            <a:lvl1pPr marL="0" indent="0" algn="ctr">
              <a:lnSpc>
                <a:spcPct val="130000"/>
              </a:lnSpc>
              <a:spcBef>
                <a:spcPts val="0"/>
              </a:spcBef>
              <a:buNone/>
              <a:defRPr sz="2000" baseline="0">
                <a:solidFill>
                  <a:schemeClr val="tx2">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42309093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8"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07"/>
            <a:ext cx="3227715" cy="1687924"/>
          </a:xfrm>
        </p:spPr>
        <p:txBody>
          <a:bodyPr anchor="b">
            <a:normAutofit/>
          </a:bodyPr>
          <a:lstStyle>
            <a:lvl1pPr>
              <a:lnSpc>
                <a:spcPct val="104000"/>
              </a:lnSpc>
              <a:defRPr sz="3400"/>
            </a:lvl1pPr>
          </a:lstStyle>
          <a:p>
            <a:r>
              <a:rPr lang="en-US"/>
              <a:t>Click to edit Master title style</a:t>
            </a:r>
            <a:endParaRPr lang="en-US" dirty="0"/>
          </a:p>
        </p:txBody>
      </p:sp>
      <p:sp>
        <p:nvSpPr>
          <p:cNvPr id="3" name="Content Placeholder 2"/>
          <p:cNvSpPr>
            <a:spLocks noGrp="1"/>
          </p:cNvSpPr>
          <p:nvPr>
            <p:ph idx="1"/>
          </p:nvPr>
        </p:nvSpPr>
        <p:spPr>
          <a:xfrm>
            <a:off x="487730" y="441414"/>
            <a:ext cx="7597040" cy="5654586"/>
          </a:xfrm>
        </p:spPr>
        <p:txBody>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476488" y="3223803"/>
            <a:ext cx="3227715" cy="2872197"/>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476555" y="6286500"/>
            <a:ext cx="3227715" cy="365125"/>
          </a:xfrm>
        </p:spPr>
        <p:txBody>
          <a:bodyPr/>
          <a:lstStyle>
            <a:lvl1pPr algn="l">
              <a:defRPr/>
            </a:lvl1pPr>
          </a:lstStyle>
          <a:p>
            <a:fld id="{55FF9548-BAAD-4422-AC22-8D662615BFB0}" type="datetimeFigureOut">
              <a:rPr lang="en-GB" smtClean="0"/>
              <a:t>14/05/2020</a:t>
            </a:fld>
            <a:endParaRPr lang="en-GB"/>
          </a:p>
        </p:txBody>
      </p:sp>
      <p:sp>
        <p:nvSpPr>
          <p:cNvPr id="6" name="Footer Placeholder 5"/>
          <p:cNvSpPr>
            <a:spLocks noGrp="1"/>
          </p:cNvSpPr>
          <p:nvPr>
            <p:ph type="ftr" sz="quarter" idx="11"/>
          </p:nvPr>
        </p:nvSpPr>
        <p:spPr>
          <a:xfrm>
            <a:off x="487730" y="6286500"/>
            <a:ext cx="7597040" cy="365125"/>
          </a:xfrm>
        </p:spPr>
        <p:txBody>
          <a:bodyPr/>
          <a:lstStyle>
            <a:lvl1pPr algn="l">
              <a:defRPr/>
            </a:lvl1pPr>
          </a:lstStyle>
          <a:p>
            <a:endParaRPr lang="en-GB"/>
          </a:p>
        </p:txBody>
      </p:sp>
      <p:sp>
        <p:nvSpPr>
          <p:cNvPr id="7" name="Slide Number Placeholder 6"/>
          <p:cNvSpPr>
            <a:spLocks noGrp="1"/>
          </p:cNvSpPr>
          <p:nvPr>
            <p:ph type="sldNum" sz="quarter" idx="12"/>
          </p:nvPr>
        </p:nvSpPr>
        <p:spPr>
          <a:xfrm>
            <a:off x="8476488" y="373604"/>
            <a:ext cx="3227715" cy="816481"/>
          </a:xfrm>
        </p:spPr>
        <p:txBody>
          <a:bodyPr anchor="t"/>
          <a:lstStyle>
            <a:lvl1pPr algn="l">
              <a:defRPr sz="4400"/>
            </a:lvl1pPr>
          </a:lstStyle>
          <a:p>
            <a:fld id="{A8B343AB-D1EF-4182-8367-F2DA5BE7D7AC}" type="slidenum">
              <a:rPr lang="en-GB" smtClean="0"/>
              <a:t>‹#›</a:t>
            </a:fld>
            <a:endParaRPr lang="en-GB"/>
          </a:p>
        </p:txBody>
      </p:sp>
    </p:spTree>
    <p:extLst>
      <p:ext uri="{BB962C8B-B14F-4D97-AF65-F5344CB8AC3E}">
        <p14:creationId xmlns:p14="http://schemas.microsoft.com/office/powerpoint/2010/main" val="1732130271"/>
      </p:ext>
    </p:extLst>
  </p:cSld>
  <p:clrMapOvr>
    <a:masterClrMapping/>
  </p:clrMapOvr>
  <p:extLst>
    <p:ext uri="{DCECCB84-F9BA-43D5-87BE-67443E8EF086}">
      <p15:sldGuideLst xmlns:p15="http://schemas.microsoft.com/office/powerpoint/2012/main">
        <p15:guide id="1" pos="540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chemeClr val="bg2"/>
        </a:solidFill>
        <a:effectLst/>
      </p:bgPr>
    </p:bg>
    <p:spTree>
      <p:nvGrpSpPr>
        <p:cNvPr id="1" name=""/>
        <p:cNvGrpSpPr/>
        <p:nvPr/>
      </p:nvGrpSpPr>
      <p:grpSpPr>
        <a:xfrm>
          <a:off x="0" y="0"/>
          <a:ext cx="0" cy="0"/>
          <a:chOff x="0" y="0"/>
          <a:chExt cx="0" cy="0"/>
        </a:xfrm>
      </p:grpSpPr>
      <p:grpSp>
        <p:nvGrpSpPr>
          <p:cNvPr id="5" name="Group 4" title="Feathers"/>
          <p:cNvGrpSpPr/>
          <p:nvPr/>
        </p:nvGrpSpPr>
        <p:grpSpPr>
          <a:xfrm>
            <a:off x="400714" y="362425"/>
            <a:ext cx="3495979" cy="6204388"/>
            <a:chOff x="400714" y="362425"/>
            <a:chExt cx="3495979" cy="6204388"/>
          </a:xfrm>
        </p:grpSpPr>
        <p:sp>
          <p:nvSpPr>
            <p:cNvPr id="6"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7"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Date Placeholder 1"/>
          <p:cNvSpPr>
            <a:spLocks noGrp="1"/>
          </p:cNvSpPr>
          <p:nvPr>
            <p:ph type="dt" sz="half" idx="10"/>
          </p:nvPr>
        </p:nvSpPr>
        <p:spPr/>
        <p:txBody>
          <a:bodyPr/>
          <a:lstStyle/>
          <a:p>
            <a:fld id="{55FF9548-BAAD-4422-AC22-8D662615BFB0}" type="datetimeFigureOut">
              <a:rPr lang="en-GB" smtClean="0"/>
              <a:t>14/05/2020</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8B343AB-D1EF-4182-8367-F2DA5BE7D7AC}" type="slidenum">
              <a:rPr lang="en-GB" smtClean="0"/>
              <a:t>‹#›</a:t>
            </a:fld>
            <a:endParaRPr lang="en-GB"/>
          </a:p>
        </p:txBody>
      </p:sp>
    </p:spTree>
    <p:extLst>
      <p:ext uri="{BB962C8B-B14F-4D97-AF65-F5344CB8AC3E}">
        <p14:creationId xmlns:p14="http://schemas.microsoft.com/office/powerpoint/2010/main" val="194117988"/>
      </p:ext>
    </p:extLst>
  </p:cSld>
  <p:clrMapOvr>
    <a:masterClrMapping/>
  </p:clrMapOvr>
  <p:extLst>
    <p:ext uri="{DCECCB84-F9BA-43D5-87BE-67443E8EF086}">
      <p15:sldGuideLst xmlns:p15="http://schemas.microsoft.com/office/powerpoint/2012/main">
        <p15:guide id="1" pos="5400">
          <p15:clr>
            <a:srgbClr val="FBAE40"/>
          </p15:clr>
        </p15:guide>
      </p15:sldGuideLst>
    </p:ext>
  </p:extLs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5.xml"/><Relationship Id="rId1" Type="http://schemas.openxmlformats.org/officeDocument/2006/relationships/slideLayout" Target="../slideLayouts/slideLayout4.xml"/></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8.xml"/><Relationship Id="rId7" Type="http://schemas.openxmlformats.org/officeDocument/2006/relationships/slideLayout" Target="../slideLayouts/slideLayout12.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5" Type="http://schemas.openxmlformats.org/officeDocument/2006/relationships/slideLayout" Target="../slideLayouts/slideLayout10.xml"/><Relationship Id="rId4" Type="http://schemas.openxmlformats.org/officeDocument/2006/relationships/slideLayout" Target="../slideLayouts/slideLayout9.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13.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r>
              <a:rPr lang="en-US"/>
              <a:t>21.4.2020</a:t>
            </a:r>
            <a:endParaRPr lang="fi-FI"/>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r>
              <a:rPr lang="fi-FI"/>
              <a:t>STEC</a:t>
            </a:r>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E82D00F5-3129-4CB0-AE70-6696179FE902}" type="slidenum">
              <a:rPr lang="fi-FI" smtClean="0"/>
              <a:t>‹#›</a:t>
            </a:fld>
            <a:endParaRPr lang="fi-FI"/>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8205390"/>
      </p:ext>
    </p:extLst>
  </p:cSld>
  <p:clrMap bg1="lt1" tx1="dk1" bg2="lt2" tx2="dk2" accent1="accent1" accent2="accent2" accent3="accent3" accent4="accent4" accent5="accent5" accent6="accent6" hlink="hlink" folHlink="folHlink"/>
  <p:sldLayoutIdLst>
    <p:sldLayoutId id="2147483682" r:id="rId1"/>
    <p:sldLayoutId id="2147483673" r:id="rId2"/>
    <p:sldLayoutId id="2147483679" r:id="rId3"/>
  </p:sldLayoutIdLst>
  <p:hf sldNum="0" hdr="0" ftr="0" dt="0"/>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848">
          <p15:clr>
            <a:srgbClr val="F26B43"/>
          </p15:clr>
        </p15:guide>
        <p15:guide id="2" orient="horz" pos="3960">
          <p15:clr>
            <a:srgbClr val="F26B43"/>
          </p15:clr>
        </p15:guide>
        <p15:guide id="3" orient="horz" pos="1536">
          <p15:clr>
            <a:srgbClr val="F26B43"/>
          </p15:clr>
        </p15:guide>
        <p15:guide id="4" orient="horz" pos="3840">
          <p15:clr>
            <a:srgbClr val="F26B43"/>
          </p15:clr>
        </p15:guide>
        <p15:guide id="5" pos="4416">
          <p15:clr>
            <a:srgbClr val="F26B43"/>
          </p15:clr>
        </p15:guide>
        <p15:guide id="6" pos="4800">
          <p15:clr>
            <a:srgbClr val="F26B43"/>
          </p15:clr>
        </p15:guide>
        <p15:guide id="7" orient="horz" pos="360">
          <p15:clr>
            <a:srgbClr val="F26B43"/>
          </p15:clr>
        </p15:guide>
        <p15:guide id="8" pos="7368">
          <p15:clr>
            <a:srgbClr val="F26B43"/>
          </p15:clr>
        </p15:guide>
        <p15:guide id="9" pos="2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r>
              <a:rPr lang="en-US"/>
              <a:t>21.4.2020</a:t>
            </a:r>
            <a:endParaRPr lang="en-GB"/>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r>
              <a:rPr lang="en-GB"/>
              <a:t>STEC</a:t>
            </a:r>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A8B343AB-D1EF-4182-8367-F2DA5BE7D7AC}" type="slidenum">
              <a:rPr lang="en-GB" smtClean="0"/>
              <a:t>‹#›</a:t>
            </a:fld>
            <a:endParaRPr lang="en-GB"/>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4228758"/>
      </p:ext>
    </p:extLst>
  </p:cSld>
  <p:clrMap bg1="lt1" tx1="dk1" bg2="lt2" tx2="dk2" accent1="accent1" accent2="accent2" accent3="accent3" accent4="accent4" accent5="accent5" accent6="accent6" hlink="hlink" folHlink="folHlink"/>
  <p:sldLayoutIdLst>
    <p:sldLayoutId id="2147483667" r:id="rId1"/>
    <p:sldLayoutId id="2147483684" r:id="rId2"/>
  </p:sldLayoutIdLst>
  <p:hf sldNum="0" hdr="0" ftr="0" dt="0"/>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848">
          <p15:clr>
            <a:srgbClr val="F26B43"/>
          </p15:clr>
        </p15:guide>
        <p15:guide id="2" orient="horz" pos="3960">
          <p15:clr>
            <a:srgbClr val="F26B43"/>
          </p15:clr>
        </p15:guide>
        <p15:guide id="3" orient="horz" pos="1536">
          <p15:clr>
            <a:srgbClr val="F26B43"/>
          </p15:clr>
        </p15:guide>
        <p15:guide id="4" orient="horz" pos="3840">
          <p15:clr>
            <a:srgbClr val="F26B43"/>
          </p15:clr>
        </p15:guide>
        <p15:guide id="5" pos="4416">
          <p15:clr>
            <a:srgbClr val="F26B43"/>
          </p15:clr>
        </p15:guide>
        <p15:guide id="6" pos="4800">
          <p15:clr>
            <a:srgbClr val="F26B43"/>
          </p15:clr>
        </p15:guide>
        <p15:guide id="7" orient="horz" pos="360">
          <p15:clr>
            <a:srgbClr val="F26B43"/>
          </p15:clr>
        </p15:guide>
        <p15:guide id="8" pos="7368">
          <p15:clr>
            <a:srgbClr val="F26B43"/>
          </p15:clr>
        </p15:guide>
        <p15:guide id="9" pos="2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fld id="{55FF9548-BAAD-4422-AC22-8D662615BFB0}" type="datetimeFigureOut">
              <a:rPr lang="en-GB" smtClean="0"/>
              <a:t>14/05/2020</a:t>
            </a:fld>
            <a:endParaRPr lang="en-GB"/>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endParaRPr lang="en-GB"/>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A8B343AB-D1EF-4182-8367-F2DA5BE7D7AC}" type="slidenum">
              <a:rPr lang="en-GB" smtClean="0"/>
              <a:t>‹#›</a:t>
            </a:fld>
            <a:endParaRPr lang="en-GB"/>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4228758"/>
      </p:ext>
    </p:extLst>
  </p:cSld>
  <p:clrMap bg1="lt1" tx1="dk1" bg2="lt2" tx2="dk2" accent1="accent1" accent2="accent2" accent3="accent3" accent4="accent4" accent5="accent5" accent6="accent6" hlink="hlink" folHlink="folHlink"/>
  <p:sldLayoutIdLst>
    <p:sldLayoutId id="2147483664" r:id="rId1"/>
    <p:sldLayoutId id="2147483663" r:id="rId2"/>
    <p:sldLayoutId id="2147483668" r:id="rId3"/>
    <p:sldLayoutId id="2147483681" r:id="rId4"/>
    <p:sldLayoutId id="2147483672" r:id="rId5"/>
    <p:sldLayoutId id="2147483661" r:id="rId6"/>
    <p:sldLayoutId id="2147483678" r:id="rId7"/>
  </p:sldLayoutIdLst>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848">
          <p15:clr>
            <a:srgbClr val="F26B43"/>
          </p15:clr>
        </p15:guide>
        <p15:guide id="2" orient="horz" pos="3960">
          <p15:clr>
            <a:srgbClr val="F26B43"/>
          </p15:clr>
        </p15:guide>
        <p15:guide id="3" orient="horz" pos="1536">
          <p15:clr>
            <a:srgbClr val="F26B43"/>
          </p15:clr>
        </p15:guide>
        <p15:guide id="4" orient="horz" pos="3840">
          <p15:clr>
            <a:srgbClr val="F26B43"/>
          </p15:clr>
        </p15:guide>
        <p15:guide id="5" pos="4416">
          <p15:clr>
            <a:srgbClr val="F26B43"/>
          </p15:clr>
        </p15:guide>
        <p15:guide id="6" pos="4800">
          <p15:clr>
            <a:srgbClr val="F26B43"/>
          </p15:clr>
        </p15:guide>
        <p15:guide id="7" orient="horz" pos="360">
          <p15:clr>
            <a:srgbClr val="F26B43"/>
          </p15:clr>
        </p15:guide>
        <p15:guide id="8" pos="7368">
          <p15:clr>
            <a:srgbClr val="F26B43"/>
          </p15:clr>
        </p15:guide>
        <p15:guide id="9" pos="24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fld id="{DB683634-E325-4EB5-A9D1-4FFF948BB92D}" type="datetimeFigureOut">
              <a:rPr lang="fi-FI" smtClean="0"/>
              <a:t>14.5.2020</a:t>
            </a:fld>
            <a:endParaRPr lang="fi-FI"/>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endParaRPr lang="fi-FI"/>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E82D00F5-3129-4CB0-AE70-6696179FE902}" type="slidenum">
              <a:rPr lang="fi-FI" smtClean="0"/>
              <a:t>‹#›</a:t>
            </a:fld>
            <a:endParaRPr lang="fi-FI"/>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8205390"/>
      </p:ext>
    </p:extLst>
  </p:cSld>
  <p:clrMap bg1="lt1" tx1="dk1" bg2="lt2" tx2="dk2" accent1="accent1" accent2="accent2" accent3="accent3" accent4="accent4" accent5="accent5" accent6="accent6" hlink="hlink" folHlink="folHlink"/>
  <p:sldLayoutIdLst>
    <p:sldLayoutId id="2147483676" r:id="rId1"/>
  </p:sldLayoutIdLst>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848">
          <p15:clr>
            <a:srgbClr val="F26B43"/>
          </p15:clr>
        </p15:guide>
        <p15:guide id="2" orient="horz" pos="3960">
          <p15:clr>
            <a:srgbClr val="F26B43"/>
          </p15:clr>
        </p15:guide>
        <p15:guide id="3" orient="horz" pos="1536">
          <p15:clr>
            <a:srgbClr val="F26B43"/>
          </p15:clr>
        </p15:guide>
        <p15:guide id="4" orient="horz" pos="3840">
          <p15:clr>
            <a:srgbClr val="F26B43"/>
          </p15:clr>
        </p15:guide>
        <p15:guide id="5" pos="4416">
          <p15:clr>
            <a:srgbClr val="F26B43"/>
          </p15:clr>
        </p15:guide>
        <p15:guide id="6" pos="4800">
          <p15:clr>
            <a:srgbClr val="F26B43"/>
          </p15:clr>
        </p15:guide>
        <p15:guide id="7" orient="horz" pos="360">
          <p15:clr>
            <a:srgbClr val="F26B43"/>
          </p15:clr>
        </p15:guide>
        <p15:guide id="8" pos="7368">
          <p15:clr>
            <a:srgbClr val="F26B43"/>
          </p15:clr>
        </p15:guide>
        <p15:guide id="9" pos="24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endParaRPr lang="fi-FI"/>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endParaRPr lang="fi-FI"/>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pPr marL="0" lvl="0" indent="0" algn="r" rtl="0">
              <a:spcBef>
                <a:spcPts val="0"/>
              </a:spcBef>
              <a:spcAft>
                <a:spcPts val="0"/>
              </a:spcAft>
              <a:buNone/>
            </a:pPr>
            <a:fld id="{00000000-1234-1234-1234-123412341234}" type="slidenum">
              <a:rPr lang="fi-FI" smtClean="0"/>
              <a:t>‹#›</a:t>
            </a:fld>
            <a:endParaRPr lang="fi-FI"/>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6859872"/>
      </p:ext>
    </p:extLst>
  </p:cSld>
  <p:clrMap bg1="lt1" tx1="dk1" bg2="lt2" tx2="dk2" accent1="accent1" accent2="accent2" accent3="accent3" accent4="accent4" accent5="accent5" accent6="accent6" hlink="hlink" folHlink="folHlink"/>
  <p:sldLayoutIdLst>
    <p:sldLayoutId id="2147483662" r:id="rId1"/>
  </p:sldLayoutIdLst>
  <p:hf sldNum="0" hdr="0" ftr="0" dt="0"/>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848">
          <p15:clr>
            <a:srgbClr val="F26B43"/>
          </p15:clr>
        </p15:guide>
        <p15:guide id="2" orient="horz" pos="3960">
          <p15:clr>
            <a:srgbClr val="F26B43"/>
          </p15:clr>
        </p15:guide>
        <p15:guide id="3" orient="horz" pos="1536">
          <p15:clr>
            <a:srgbClr val="F26B43"/>
          </p15:clr>
        </p15:guide>
        <p15:guide id="4" orient="horz" pos="3840">
          <p15:clr>
            <a:srgbClr val="F26B43"/>
          </p15:clr>
        </p15:guide>
        <p15:guide id="5" pos="4416">
          <p15:clr>
            <a:srgbClr val="F26B43"/>
          </p15:clr>
        </p15:guide>
        <p15:guide id="6" pos="4800">
          <p15:clr>
            <a:srgbClr val="F26B43"/>
          </p15:clr>
        </p15:guide>
        <p15:guide id="7" orient="horz" pos="360">
          <p15:clr>
            <a:srgbClr val="F26B43"/>
          </p15:clr>
        </p15:guide>
        <p15:guide id="8" pos="7368">
          <p15:clr>
            <a:srgbClr val="F26B43"/>
          </p15:clr>
        </p15:guide>
        <p15:guide id="9" pos="24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9.xml"/><Relationship Id="rId1" Type="http://schemas.openxmlformats.org/officeDocument/2006/relationships/slideLayout" Target="../slideLayouts/slideLayout1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1.xml.rels><?xml version="1.0" encoding="UTF-8" standalone="yes"?>
<Relationships xmlns="http://schemas.openxmlformats.org/package/2006/relationships"><Relationship Id="rId3" Type="http://schemas.openxmlformats.org/officeDocument/2006/relationships/hyperlink" Target="https://forms.gle/GFrbuVuS8LroB5w3A" TargetMode="External"/><Relationship Id="rId2" Type="http://schemas.openxmlformats.org/officeDocument/2006/relationships/image" Target="../media/image45.jpeg"/><Relationship Id="rId1" Type="http://schemas.openxmlformats.org/officeDocument/2006/relationships/slideLayout" Target="../slideLayouts/slideLayout12.xml"/></Relationships>
</file>

<file path=ppt/slides/_rels/slide112.xml.rels><?xml version="1.0" encoding="UTF-8" standalone="yes"?>
<Relationships xmlns="http://schemas.openxmlformats.org/package/2006/relationships"><Relationship Id="rId3" Type="http://schemas.openxmlformats.org/officeDocument/2006/relationships/image" Target="../media/image47.svg"/><Relationship Id="rId2" Type="http://schemas.openxmlformats.org/officeDocument/2006/relationships/image" Target="../media/image46.png"/><Relationship Id="rId1" Type="http://schemas.openxmlformats.org/officeDocument/2006/relationships/slideLayout" Target="../slideLayouts/slideLayout2.xml"/><Relationship Id="rId4" Type="http://schemas.openxmlformats.org/officeDocument/2006/relationships/hyperlink" Target="https://www.theoryofknowledge.net/ways-of-knowing/language/how-do-we-learn-language/"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5.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hyperlink" Target="https://www.wnycstudios.org/podcasts/radiolab/segments/91728-words-that-change-the-world" TargetMode="Externa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hyperlink" Target="https://www.mbari.org/humboldt-squid-signaling/" TargetMode="External"/><Relationship Id="rId2" Type="http://schemas.openxmlformats.org/officeDocument/2006/relationships/hyperlink" Target="http://skepdic.com/essays/apinglanguage.html" TargetMode="Externa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hyperlink" Target="https://www.ted.com/talks/susan_savage_rumbaugh_the_gentle_genius_of_bonobos" TargetMode="Externa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hyperlink" Target="https://www.wnycstudios.org/podcasts/radiolab/articles/98611-wild-talk" TargetMode="Externa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8.svg"/></Relationships>
</file>

<file path=ppt/slides/_rels/slide28.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9.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11.xml"/><Relationship Id="rId1" Type="http://schemas.openxmlformats.org/officeDocument/2006/relationships/slideLayout" Target="../slideLayouts/slideLayout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3.xml.rels><?xml version="1.0" encoding="UTF-8" standalone="yes"?>
<Relationships xmlns="http://schemas.openxmlformats.org/package/2006/relationships"><Relationship Id="rId3" Type="http://schemas.openxmlformats.org/officeDocument/2006/relationships/hyperlink" Target="https://en.wikipedia.org/wiki/George_Eliot"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hyperlink" Target="https://stevenpinker.com/" TargetMode="External"/><Relationship Id="rId5" Type="http://schemas.openxmlformats.org/officeDocument/2006/relationships/hyperlink" Target="https://en.wikipedia.org/wiki/Neil_Postman" TargetMode="External"/><Relationship Id="rId4" Type="http://schemas.openxmlformats.org/officeDocument/2006/relationships/hyperlink" Target="https://en.wikipedia.org/wiki/Michel_de_Montaigne" TargetMode="External"/></Relationships>
</file>

<file path=ppt/slides/_rels/slide30.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12.xml"/><Relationship Id="rId1" Type="http://schemas.openxmlformats.org/officeDocument/2006/relationships/slideLayout" Target="../slideLayouts/slideLayout5.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hyperlink" Target="https://www.youtube.com/watch?v=x9BXG3TKcwY" TargetMode="External"/><Relationship Id="rId2" Type="http://schemas.openxmlformats.org/officeDocument/2006/relationships/hyperlink" Target="https://www.ted.com/talks/deb_roy_the_birth_of_a_word#t-46674" TargetMode="Externa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3" Type="http://schemas.openxmlformats.org/officeDocument/2006/relationships/hyperlink" Target="https://forms.gle/nHvyUCpAey1qzERu6" TargetMode="External"/><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hyperlink" Target="https://www.youtube.com/watch?v=uW56CL0pk0g" TargetMode="External"/><Relationship Id="rId7" Type="http://schemas.openxmlformats.org/officeDocument/2006/relationships/diagramColors" Target="../diagrams/colors7.xml"/><Relationship Id="rId2" Type="http://schemas.openxmlformats.org/officeDocument/2006/relationships/notesSlide" Target="../notesSlides/notesSlide14.xml"/><Relationship Id="rId1" Type="http://schemas.openxmlformats.org/officeDocument/2006/relationships/slideLayout" Target="../slideLayouts/slideLayout12.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37.xml.rels><?xml version="1.0" encoding="UTF-8" standalone="yes"?>
<Relationships xmlns="http://schemas.openxmlformats.org/package/2006/relationships"><Relationship Id="rId3" Type="http://schemas.openxmlformats.org/officeDocument/2006/relationships/hyperlink" Target="https://www.bbc.com/future/article/20140313-the-benefits-of-talking-vague" TargetMode="External"/><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5.xml"/><Relationship Id="rId4" Type="http://schemas.openxmlformats.org/officeDocument/2006/relationships/image" Target="../media/image2.png"/></Relationships>
</file>

<file path=ppt/slides/_rels/slide4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18.xml"/><Relationship Id="rId1" Type="http://schemas.openxmlformats.org/officeDocument/2006/relationships/slideLayout" Target="../slideLayouts/slideLayout12.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43.xml.rels><?xml version="1.0" encoding="UTF-8" standalone="yes"?>
<Relationships xmlns="http://schemas.openxmlformats.org/package/2006/relationships"><Relationship Id="rId3" Type="http://schemas.openxmlformats.org/officeDocument/2006/relationships/hyperlink" Target="https://www.theguardian.com/commentisfree/2015/aug/10/migration-debate-metaphors-swarms-floods-marauders-migrants" TargetMode="External"/><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20.xml"/><Relationship Id="rId1" Type="http://schemas.openxmlformats.org/officeDocument/2006/relationships/slideLayout" Target="../slideLayouts/slideLayout12.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10.xml"/><Relationship Id="rId4" Type="http://schemas.openxmlformats.org/officeDocument/2006/relationships/image" Target="../media/image20.png"/></Relationships>
</file>

<file path=ppt/slides/_rels/slide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10.xml"/><Relationship Id="rId4" Type="http://schemas.openxmlformats.org/officeDocument/2006/relationships/image" Target="../media/image21.png"/></Relationships>
</file>

<file path=ppt/slides/_rels/slide49.xml.rels><?xml version="1.0" encoding="UTF-8" standalone="yes"?>
<Relationships xmlns="http://schemas.openxmlformats.org/package/2006/relationships"><Relationship Id="rId3" Type="http://schemas.openxmlformats.org/officeDocument/2006/relationships/hyperlink" Target="https://forward.com/culture/403526/infest-the-ugly-nazi-history-of-trumps-chosen-verb-about-immigrants/" TargetMode="External"/><Relationship Id="rId2" Type="http://schemas.openxmlformats.org/officeDocument/2006/relationships/notesSlide" Target="../notesSlides/notesSlide24.xml"/><Relationship Id="rId1" Type="http://schemas.openxmlformats.org/officeDocument/2006/relationships/slideLayout" Target="../slideLayouts/slideLayout10.xml"/><Relationship Id="rId4" Type="http://schemas.openxmlformats.org/officeDocument/2006/relationships/hyperlink" Target="http://www.theatlantic.com/politics/archive/2018/06/holocaust-family-separation/563480/"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26.xml"/><Relationship Id="rId1" Type="http://schemas.openxmlformats.org/officeDocument/2006/relationships/slideLayout" Target="../slideLayouts/slideLayout12.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3" Type="http://schemas.openxmlformats.org/officeDocument/2006/relationships/hyperlink" Target="https://www.northernhighlands.org/cms/lib/NJ01000179/Centricity/Domain/106/Huxley%20Language%20of%20War%20Edited.pdf" TargetMode="External"/><Relationship Id="rId2" Type="http://schemas.openxmlformats.org/officeDocument/2006/relationships/notesSlide" Target="../notesSlides/notesSlide28.xml"/><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3" Type="http://schemas.openxmlformats.org/officeDocument/2006/relationships/hyperlink" Target="http://www.youtube.com/watch?v=9SD7sEl1d-0&amp;feature=player_embedded" TargetMode="External"/><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3" Type="http://schemas.openxmlformats.org/officeDocument/2006/relationships/hyperlink" Target="http://www.youtube.com/watch?v=9SD7sEl1d-0&amp;feature=player_embedded" TargetMode="External"/><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8" Type="http://schemas.openxmlformats.org/officeDocument/2006/relationships/hyperlink" Target="https://www.cia.gov/library/readingroom/document/6542324" TargetMode="External"/><Relationship Id="rId3" Type="http://schemas.openxmlformats.org/officeDocument/2006/relationships/hyperlink" Target="https://www.independent.co.uk/news/world/americas/us-politics/trump-syria-war-cleaned-out-video-safe-zone-kurds-turkey-offensive-a9161086.html" TargetMode="External"/><Relationship Id="rId7" Type="http://schemas.openxmlformats.org/officeDocument/2006/relationships/hyperlink" Target="https://www.nbcnews.com/storyline/isis-terror/battle-against-isis-syria-iraq-civilians-suffer-most-n779656" TargetMode="External"/><Relationship Id="rId2" Type="http://schemas.openxmlformats.org/officeDocument/2006/relationships/notesSlide" Target="../notesSlides/notesSlide31.xml"/><Relationship Id="rId1" Type="http://schemas.openxmlformats.org/officeDocument/2006/relationships/slideLayout" Target="../slideLayouts/slideLayout12.xml"/><Relationship Id="rId6" Type="http://schemas.openxmlformats.org/officeDocument/2006/relationships/hyperlink" Target="https://www.theguardian.com/uk-news/2019/jul/27/sas-soldier-killed-by-friendly-fire-inquiry-finds" TargetMode="External"/><Relationship Id="rId5" Type="http://schemas.openxmlformats.org/officeDocument/2006/relationships/hyperlink" Target="https://www.google.com/url?sa=t&amp;rct=j&amp;q=&amp;esrc=s&amp;source=web&amp;cd=7&amp;cad=rja&amp;uact=8&amp;ved=2ahUKEwik-NiegKjlAhUKcZoKHV8IAboQFjAGegQIBRAB&amp;url=https%3A%2F%2Fwww.nytimes.com%2Finteractive%2F2019%2F10%2F15%2Fworld%2Fasia%2Fmyanmar-ethnic-cleansing.html&amp;usg=AOvVaw0erqP3I7XIZE9eb0Ndrk5g" TargetMode="External"/><Relationship Id="rId4" Type="http://schemas.openxmlformats.org/officeDocument/2006/relationships/hyperlink" Target="https://www.reuters.com/video?videoId=OVB1HR8IN" TargetMode="External"/></Relationships>
</file>

<file path=ppt/slides/_rels/slide5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2.xml"/><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3" Type="http://schemas.openxmlformats.org/officeDocument/2006/relationships/hyperlink" Target="https://legionmagazine.com/en/2019/06/euphemisms-acronyms-and-outright-lies-the-language-of-war/" TargetMode="External"/><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slideLayout" Target="../slideLayouts/slideLayout9.xml"/><Relationship Id="rId1" Type="http://schemas.openxmlformats.org/officeDocument/2006/relationships/video" Target="https://www.youtube.com/embed/vuEQixrBKCc?feature=oembed" TargetMode="External"/></Relationships>
</file>

<file path=ppt/slides/_rels/slide61.xml.rels><?xml version="1.0" encoding="UTF-8" standalone="yes"?>
<Relationships xmlns="http://schemas.openxmlformats.org/package/2006/relationships"><Relationship Id="rId2" Type="http://schemas.openxmlformats.org/officeDocument/2006/relationships/hyperlink" Target="motherjones.com/media/2020/02/how-language-is-deployed-as-a-weapon-of-war" TargetMode="External"/><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5.xml.rels><?xml version="1.0" encoding="UTF-8" standalone="yes"?>
<Relationships xmlns="http://schemas.openxmlformats.org/package/2006/relationships"><Relationship Id="rId8" Type="http://schemas.openxmlformats.org/officeDocument/2006/relationships/hyperlink" Target="http://en.wikipedia.org/wiki/Noam_Chomsky" TargetMode="External"/><Relationship Id="rId3" Type="http://schemas.openxmlformats.org/officeDocument/2006/relationships/hyperlink" Target="https://en.wikipedia.org/wiki/Benjamin_Lee_Whorf" TargetMode="External"/><Relationship Id="rId7" Type="http://schemas.openxmlformats.org/officeDocument/2006/relationships/hyperlink" Target="https://en.wikipedia.org/wiki/Charlemagne" TargetMode="External"/><Relationship Id="rId2" Type="http://schemas.openxmlformats.org/officeDocument/2006/relationships/notesSlide" Target="../notesSlides/notesSlide34.xml"/><Relationship Id="rId1" Type="http://schemas.openxmlformats.org/officeDocument/2006/relationships/slideLayout" Target="../slideLayouts/slideLayout14.xml"/><Relationship Id="rId6" Type="http://schemas.openxmlformats.org/officeDocument/2006/relationships/hyperlink" Target="https://en.wikipedia.org/wiki/Ludwig_Wittgenstein" TargetMode="External"/><Relationship Id="rId5" Type="http://schemas.openxmlformats.org/officeDocument/2006/relationships/hyperlink" Target="https://en.wikipedia.org/wiki/Lera_Boroditsky" TargetMode="External"/><Relationship Id="rId4" Type="http://schemas.openxmlformats.org/officeDocument/2006/relationships/hyperlink" Target="https://en.wikipedia.org/wiki/William_Shakespeare" TargetMode="External"/></Relationships>
</file>

<file path=ppt/slides/_rels/slide6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hyperlink" Target="https://www.wnycstudios.org/podcasts/radiolab/episodes/91725-words" TargetMode="External"/><Relationship Id="rId1" Type="http://schemas.openxmlformats.org/officeDocument/2006/relationships/slideLayout" Target="../slideLayouts/slideLayout14.xml"/><Relationship Id="rId5" Type="http://schemas.openxmlformats.org/officeDocument/2006/relationships/hyperlink" Target="https://www.wnycstudios.org/podcasts/radiolab/segments/91728-words-that-change-the-world" TargetMode="External"/><Relationship Id="rId4" Type="http://schemas.openxmlformats.org/officeDocument/2006/relationships/image" Target="../media/image31.svg"/></Relationships>
</file>

<file path=ppt/slides/_rels/slide67.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32.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3.png"/><Relationship Id="rId5" Type="http://schemas.openxmlformats.org/officeDocument/2006/relationships/hyperlink" Target="https://www.wnycstudios.org/podcasts/radiolab/episodes/91725-words" TargetMode="External"/><Relationship Id="rId4" Type="http://schemas.openxmlformats.org/officeDocument/2006/relationships/notesSlide" Target="../notesSlides/notesSlide35.xml"/></Relationships>
</file>

<file path=ppt/slides/_rels/slide6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36.xml"/><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2" Type="http://schemas.openxmlformats.org/officeDocument/2006/relationships/hyperlink" Target="https://www.youtube.com/watch?v=j0HfwkArpvU" TargetMode="Externa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slideLayout" Target="../slideLayouts/slideLayout4.xml"/><Relationship Id="rId1" Type="http://schemas.openxmlformats.org/officeDocument/2006/relationships/video" Target="https://www.youtube.com/embed/oe64p-QzhNE?feature=oembed" TargetMode="External"/><Relationship Id="rId4" Type="http://schemas.openxmlformats.org/officeDocument/2006/relationships/hyperlink" Target="https://ed.ted.com/lessons/what-orwellian-really-means-noah-tavlin/discussions/p-is-it-ever-necessary-for-the-greater-good-for-those-with-power-to-conceal-the-truth-from-people-if-the-powerful-have-a-need-to-conceal-truth-from-people-does-it-suggest-that-they-are-up-to-no-good-b-i-data-reda" TargetMode="External"/></Relationships>
</file>

<file path=ppt/slides/_rels/slide7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42.xml"/><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slideLayout" Target="../slideLayouts/slideLayout8.xml"/><Relationship Id="rId1" Type="http://schemas.openxmlformats.org/officeDocument/2006/relationships/video" Target="https://www.youtube.com/embed/RKK7wGAYP6k?feature=oembed" TargetMode="External"/></Relationships>
</file>

<file path=ppt/slides/_rels/slide8.xml.rels><?xml version="1.0" encoding="UTF-8" standalone="yes"?>
<Relationships xmlns="http://schemas.openxmlformats.org/package/2006/relationships"><Relationship Id="rId2" Type="http://schemas.openxmlformats.org/officeDocument/2006/relationships/hyperlink" Target="https://www.youtube.com/watch?v=j0HfwkArpvU" TargetMode="External"/><Relationship Id="rId1" Type="http://schemas.openxmlformats.org/officeDocument/2006/relationships/slideLayout" Target="../slideLayouts/slideLayout5.xml"/></Relationships>
</file>

<file path=ppt/slides/_rels/slide80.xml.rels><?xml version="1.0" encoding="UTF-8" standalone="yes"?>
<Relationships xmlns="http://schemas.openxmlformats.org/package/2006/relationships"><Relationship Id="rId2" Type="http://schemas.openxmlformats.org/officeDocument/2006/relationships/hyperlink" Target="https://padlet.com/christine_stevenage/q8ilcvu49ivg0jsv" TargetMode="External"/><Relationship Id="rId1" Type="http://schemas.openxmlformats.org/officeDocument/2006/relationships/slideLayout" Target="../slideLayouts/slideLayout12.xml"/></Relationships>
</file>

<file path=ppt/slides/_rels/slide81.xml.rels><?xml version="1.0" encoding="UTF-8" standalone="yes"?>
<Relationships xmlns="http://schemas.openxmlformats.org/package/2006/relationships"><Relationship Id="rId3" Type="http://schemas.openxmlformats.org/officeDocument/2006/relationships/hyperlink" Target="https://www.oxfordlearnersdictionaries.com/definition/english/they?q=they" TargetMode="External"/><Relationship Id="rId2" Type="http://schemas.openxmlformats.org/officeDocument/2006/relationships/image" Target="../media/image37.jpeg"/><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3" Type="http://schemas.openxmlformats.org/officeDocument/2006/relationships/hyperlink" Target="https://en.wikipedia.org/wiki/Charlemagne" TargetMode="External"/><Relationship Id="rId2" Type="http://schemas.openxmlformats.org/officeDocument/2006/relationships/notesSlide" Target="../notesSlides/notesSlide43.xml"/><Relationship Id="rId1" Type="http://schemas.openxmlformats.org/officeDocument/2006/relationships/slideLayout" Target="../slideLayouts/slideLayout12.xml"/><Relationship Id="rId4" Type="http://schemas.openxmlformats.org/officeDocument/2006/relationships/hyperlink" Target="https://en.wikipedia.org/wiki/William_Shakespeare" TargetMode="External"/></Relationships>
</file>

<file path=ppt/slides/_rels/slide83.xml.rels><?xml version="1.0" encoding="UTF-8" standalone="yes"?>
<Relationships xmlns="http://schemas.openxmlformats.org/package/2006/relationships"><Relationship Id="rId3" Type="http://schemas.openxmlformats.org/officeDocument/2006/relationships/hyperlink" Target="https://docs.google.com/document/d/12KbHh2DgCgKqUwbXSAQpZwFQs4huDsbOI6TBbWlUL_M/edit?usp=sharing" TargetMode="External"/><Relationship Id="rId2" Type="http://schemas.openxmlformats.org/officeDocument/2006/relationships/notesSlide" Target="../notesSlides/notesSlide44.xml"/><Relationship Id="rId1" Type="http://schemas.openxmlformats.org/officeDocument/2006/relationships/slideLayout" Target="../slideLayouts/slideLayout1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8.xml"/><Relationship Id="rId1" Type="http://schemas.openxmlformats.org/officeDocument/2006/relationships/video" Target="https://www.youtube.com/embed/xfiHd6DyuTU?feature=oembed" TargetMode="External"/><Relationship Id="rId4" Type="http://schemas.openxmlformats.org/officeDocument/2006/relationships/image" Target="../media/image38.jpeg"/></Relationships>
</file>

<file path=ppt/slides/_rels/slide8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7.xml"/><Relationship Id="rId1" Type="http://schemas.openxmlformats.org/officeDocument/2006/relationships/slideLayout" Target="../slideLayouts/slideLayout9.xml"/><Relationship Id="rId4" Type="http://schemas.openxmlformats.org/officeDocument/2006/relationships/image" Target="../media/image41.sv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hyperlink" Target="https://www.ethnologue.com/" TargetMode="External"/><Relationship Id="rId2" Type="http://schemas.openxmlformats.org/officeDocument/2006/relationships/notesSlide" Target="../notesSlides/notesSlide48.xml"/><Relationship Id="rId1" Type="http://schemas.openxmlformats.org/officeDocument/2006/relationships/slideLayout" Target="../slideLayouts/slideLayout12.xml"/><Relationship Id="rId4" Type="http://schemas.openxmlformats.org/officeDocument/2006/relationships/hyperlink" Target="https://create.kahoot.it/share/646bf4e1-fb6c-4338-98aa-f15421f0bf0a" TargetMode="Externa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3.png"/><Relationship Id="rId4" Type="http://schemas.openxmlformats.org/officeDocument/2006/relationships/hyperlink" Target="https://www.wnycstudios.org/podcasts/radiolab/segments/91728-words-that-change-the-world" TargetMode="External"/></Relationships>
</file>

<file path=ppt/slides/_rels/slide90.xml.rels><?xml version="1.0" encoding="UTF-8" standalone="yes"?>
<Relationships xmlns="http://schemas.openxmlformats.org/package/2006/relationships"><Relationship Id="rId3" Type="http://schemas.openxmlformats.org/officeDocument/2006/relationships/hyperlink" Target="https://www.sapiens.org/language/endangered-languages/" TargetMode="External"/><Relationship Id="rId2" Type="http://schemas.openxmlformats.org/officeDocument/2006/relationships/notesSlide" Target="../notesSlides/notesSlide49.xml"/><Relationship Id="rId1" Type="http://schemas.openxmlformats.org/officeDocument/2006/relationships/slideLayout" Target="../slideLayouts/slideLayout12.xml"/></Relationships>
</file>

<file path=ppt/slides/_rels/slide91.xml.rels><?xml version="1.0" encoding="UTF-8" standalone="yes"?>
<Relationships xmlns="http://schemas.openxmlformats.org/package/2006/relationships"><Relationship Id="rId3" Type="http://schemas.openxmlformats.org/officeDocument/2006/relationships/hyperlink" Target="https://www.youtube.com/watch?v=7ZJxYFDlXQI" TargetMode="External"/><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51.xml"/><Relationship Id="rId1" Type="http://schemas.openxmlformats.org/officeDocument/2006/relationships/slideLayout" Target="../slideLayouts/slideLayout12.xml"/><Relationship Id="rId4" Type="http://schemas.openxmlformats.org/officeDocument/2006/relationships/hyperlink" Target="https://www.ted.com/talks/mia_nacamulli_the_benefits_of_a_bilingual_brain?language=en" TargetMode="Externa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2.xml"/><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195DB3-BA8B-4FFD-B3F2-25EBC0B8FA53}"/>
              </a:ext>
            </a:extLst>
          </p:cNvPr>
          <p:cNvSpPr>
            <a:spLocks noGrp="1"/>
          </p:cNvSpPr>
          <p:nvPr>
            <p:ph type="ctrTitle"/>
          </p:nvPr>
        </p:nvSpPr>
        <p:spPr>
          <a:xfrm>
            <a:off x="7920752" y="1023867"/>
            <a:ext cx="3793678" cy="3349641"/>
          </a:xfrm>
        </p:spPr>
        <p:txBody>
          <a:bodyPr/>
          <a:lstStyle/>
          <a:p>
            <a:r>
              <a:rPr lang="fi-FI" dirty="0"/>
              <a:t>1. Knowledge and </a:t>
            </a:r>
            <a:r>
              <a:rPr lang="fi-FI" dirty="0" err="1"/>
              <a:t>language</a:t>
            </a:r>
            <a:r>
              <a:rPr lang="fi-FI" dirty="0"/>
              <a:t>: </a:t>
            </a:r>
            <a:br>
              <a:rPr lang="fi-FI" dirty="0"/>
            </a:br>
            <a:r>
              <a:rPr lang="fi-FI" dirty="0" err="1"/>
              <a:t>What</a:t>
            </a:r>
            <a:r>
              <a:rPr lang="fi-FI" dirty="0"/>
              <a:t> is </a:t>
            </a:r>
            <a:r>
              <a:rPr lang="fi-FI" dirty="0" err="1"/>
              <a:t>language</a:t>
            </a:r>
            <a:r>
              <a:rPr lang="fi-FI" dirty="0"/>
              <a:t>?</a:t>
            </a:r>
          </a:p>
        </p:txBody>
      </p:sp>
      <p:sp>
        <p:nvSpPr>
          <p:cNvPr id="3" name="Subtitle 2">
            <a:extLst>
              <a:ext uri="{FF2B5EF4-FFF2-40B4-BE49-F238E27FC236}">
                <a16:creationId xmlns:a16="http://schemas.microsoft.com/office/drawing/2014/main" id="{A10447AB-56AB-4ADE-90FB-E09B2574FC7E}"/>
              </a:ext>
            </a:extLst>
          </p:cNvPr>
          <p:cNvSpPr>
            <a:spLocks noGrp="1"/>
          </p:cNvSpPr>
          <p:nvPr>
            <p:ph type="subTitle" idx="1"/>
          </p:nvPr>
        </p:nvSpPr>
        <p:spPr>
          <a:xfrm>
            <a:off x="7920752" y="4945377"/>
            <a:ext cx="3793678" cy="1037760"/>
          </a:xfrm>
        </p:spPr>
        <p:txBody>
          <a:bodyPr/>
          <a:lstStyle/>
          <a:p>
            <a:r>
              <a:rPr lang="fi-FI" dirty="0"/>
              <a:t>STEC, </a:t>
            </a:r>
            <a:r>
              <a:rPr lang="fi-FI" dirty="0" err="1"/>
              <a:t>Apr-May</a:t>
            </a:r>
            <a:r>
              <a:rPr lang="fi-FI" dirty="0"/>
              <a:t> 2020</a:t>
            </a:r>
          </a:p>
        </p:txBody>
      </p:sp>
    </p:spTree>
    <p:extLst>
      <p:ext uri="{BB962C8B-B14F-4D97-AF65-F5344CB8AC3E}">
        <p14:creationId xmlns:p14="http://schemas.microsoft.com/office/powerpoint/2010/main" val="113346812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4"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16" name="Rectangle 15">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EAE6663-47ED-49C8-9CF6-F80AD9135B01}"/>
              </a:ext>
            </a:extLst>
          </p:cNvPr>
          <p:cNvSpPr>
            <a:spLocks noGrp="1"/>
          </p:cNvSpPr>
          <p:nvPr>
            <p:ph type="title"/>
          </p:nvPr>
        </p:nvSpPr>
        <p:spPr>
          <a:xfrm>
            <a:off x="5140960" y="568345"/>
            <a:ext cx="6563311" cy="1560716"/>
          </a:xfrm>
        </p:spPr>
        <p:txBody>
          <a:bodyPr>
            <a:normAutofit/>
          </a:bodyPr>
          <a:lstStyle/>
          <a:p>
            <a:r>
              <a:rPr lang="en-GB" dirty="0"/>
              <a:t>Intended</a:t>
            </a:r>
          </a:p>
        </p:txBody>
      </p:sp>
      <p:cxnSp>
        <p:nvCxnSpPr>
          <p:cNvPr id="18" name="Straight Connector 17">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A398CF03-B50A-474B-9E87-0F08AD6509EF}"/>
              </a:ext>
            </a:extLst>
          </p:cNvPr>
          <p:cNvSpPr>
            <a:spLocks noGrp="1"/>
          </p:cNvSpPr>
          <p:nvPr>
            <p:ph idx="1"/>
          </p:nvPr>
        </p:nvSpPr>
        <p:spPr>
          <a:xfrm>
            <a:off x="5140960" y="2438400"/>
            <a:ext cx="6563311" cy="3651504"/>
          </a:xfrm>
        </p:spPr>
        <p:txBody>
          <a:bodyPr>
            <a:normAutofit/>
          </a:bodyPr>
          <a:lstStyle/>
          <a:p>
            <a:pPr marL="0" indent="0">
              <a:buNone/>
            </a:pPr>
            <a:r>
              <a:rPr lang="en-US" dirty="0"/>
              <a:t>Compare: </a:t>
            </a:r>
          </a:p>
          <a:p>
            <a:r>
              <a:rPr lang="en-US" dirty="0"/>
              <a:t>You are bored in class and, while the teacher is looking at their computer, you catch someone’s eye across the room and make a yawning gesture by putting your hand to your mouth.</a:t>
            </a:r>
          </a:p>
          <a:p>
            <a:r>
              <a:rPr lang="en-US" dirty="0"/>
              <a:t>You are trying to look interested in what someone says and to your horror find yourself starting to yawn.</a:t>
            </a:r>
          </a:p>
        </p:txBody>
      </p:sp>
    </p:spTree>
    <p:extLst>
      <p:ext uri="{BB962C8B-B14F-4D97-AF65-F5344CB8AC3E}">
        <p14:creationId xmlns:p14="http://schemas.microsoft.com/office/powerpoint/2010/main" val="122526069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73BFDF-3014-470E-BE7A-A233DFA272C7}"/>
              </a:ext>
            </a:extLst>
          </p:cNvPr>
          <p:cNvSpPr>
            <a:spLocks noGrp="1"/>
          </p:cNvSpPr>
          <p:nvPr>
            <p:ph type="title"/>
          </p:nvPr>
        </p:nvSpPr>
        <p:spPr/>
        <p:txBody>
          <a:bodyPr/>
          <a:lstStyle/>
          <a:p>
            <a:r>
              <a:rPr lang="en-GB" altLang="fi-FI" b="1" dirty="0">
                <a:solidFill>
                  <a:schemeClr val="tx1"/>
                </a:solidFill>
              </a:rPr>
              <a:t>Labels</a:t>
            </a:r>
            <a:endParaRPr lang="en-GB" dirty="0"/>
          </a:p>
        </p:txBody>
      </p:sp>
      <p:sp>
        <p:nvSpPr>
          <p:cNvPr id="3" name="Content Placeholder 2">
            <a:extLst>
              <a:ext uri="{FF2B5EF4-FFF2-40B4-BE49-F238E27FC236}">
                <a16:creationId xmlns:a16="http://schemas.microsoft.com/office/drawing/2014/main" id="{91445851-CF66-4710-BB3F-FD57509B6D90}"/>
              </a:ext>
            </a:extLst>
          </p:cNvPr>
          <p:cNvSpPr>
            <a:spLocks noGrp="1"/>
          </p:cNvSpPr>
          <p:nvPr>
            <p:ph idx="1"/>
          </p:nvPr>
        </p:nvSpPr>
        <p:spPr/>
        <p:txBody>
          <a:bodyPr/>
          <a:lstStyle/>
          <a:p>
            <a:pPr>
              <a:lnSpc>
                <a:spcPct val="90000"/>
              </a:lnSpc>
            </a:pPr>
            <a:r>
              <a:rPr lang="en-GB" altLang="fi-FI" sz="2400" dirty="0"/>
              <a:t>Use of labels (words) to </a:t>
            </a:r>
            <a:r>
              <a:rPr lang="en-GB" altLang="fi-FI" sz="2400" b="1" dirty="0"/>
              <a:t>classify things</a:t>
            </a:r>
            <a:r>
              <a:rPr lang="en-GB" altLang="fi-FI" sz="2400" dirty="0"/>
              <a:t>, e.g. apples, sand:</a:t>
            </a:r>
          </a:p>
          <a:p>
            <a:pPr lvl="1">
              <a:lnSpc>
                <a:spcPct val="90000"/>
              </a:lnSpc>
            </a:pPr>
            <a:r>
              <a:rPr lang="en-GB" altLang="fi-FI" sz="2000" dirty="0"/>
              <a:t>can be efficient</a:t>
            </a:r>
          </a:p>
        </p:txBody>
      </p:sp>
    </p:spTree>
    <p:extLst>
      <p:ext uri="{BB962C8B-B14F-4D97-AF65-F5344CB8AC3E}">
        <p14:creationId xmlns:p14="http://schemas.microsoft.com/office/powerpoint/2010/main" val="68153428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4"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16" name="Rectangle 15">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68E7BF2-44B1-4EF6-BA26-B844E371149B}"/>
              </a:ext>
            </a:extLst>
          </p:cNvPr>
          <p:cNvSpPr>
            <a:spLocks noGrp="1"/>
          </p:cNvSpPr>
          <p:nvPr>
            <p:ph type="title"/>
          </p:nvPr>
        </p:nvSpPr>
        <p:spPr>
          <a:xfrm>
            <a:off x="5140960" y="568345"/>
            <a:ext cx="6563311" cy="1560716"/>
          </a:xfrm>
        </p:spPr>
        <p:txBody>
          <a:bodyPr>
            <a:normAutofit/>
          </a:bodyPr>
          <a:lstStyle/>
          <a:p>
            <a:r>
              <a:rPr lang="fi-FI" dirty="0"/>
              <a:t>Activity</a:t>
            </a:r>
            <a:endParaRPr lang="en-GB" dirty="0"/>
          </a:p>
        </p:txBody>
      </p:sp>
      <p:cxnSp>
        <p:nvCxnSpPr>
          <p:cNvPr id="18" name="Straight Connector 17">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DBA3D321-6ADA-47B1-B944-94DCB97ADBE7}"/>
              </a:ext>
            </a:extLst>
          </p:cNvPr>
          <p:cNvSpPr>
            <a:spLocks noGrp="1"/>
          </p:cNvSpPr>
          <p:nvPr>
            <p:ph idx="1"/>
          </p:nvPr>
        </p:nvSpPr>
        <p:spPr>
          <a:xfrm>
            <a:off x="5140960" y="2438400"/>
            <a:ext cx="6563311" cy="3651504"/>
          </a:xfrm>
        </p:spPr>
        <p:txBody>
          <a:bodyPr>
            <a:normAutofit/>
          </a:bodyPr>
          <a:lstStyle/>
          <a:p>
            <a:pPr marL="0" indent="0">
              <a:buNone/>
            </a:pPr>
            <a:r>
              <a:rPr lang="en-GB" dirty="0"/>
              <a:t>What predictions can you make from the following labels?</a:t>
            </a:r>
          </a:p>
          <a:p>
            <a:pPr marL="457200" indent="-457200">
              <a:buFont typeface="+mj-lt"/>
              <a:buAutoNum type="alphaLcPeriod"/>
            </a:pPr>
            <a:r>
              <a:rPr lang="en-GB" dirty="0"/>
              <a:t>Dog </a:t>
            </a:r>
          </a:p>
          <a:p>
            <a:pPr marL="457200" indent="-457200">
              <a:buFont typeface="+mj-lt"/>
              <a:buAutoNum type="alphaLcPeriod"/>
            </a:pPr>
            <a:r>
              <a:rPr lang="en-GB" dirty="0"/>
              <a:t>Tiger </a:t>
            </a:r>
          </a:p>
          <a:p>
            <a:pPr marL="457200" indent="-457200">
              <a:buFont typeface="+mj-lt"/>
              <a:buAutoNum type="alphaLcPeriod"/>
            </a:pPr>
            <a:r>
              <a:rPr lang="en-GB" dirty="0"/>
              <a:t>Teacher </a:t>
            </a:r>
          </a:p>
          <a:p>
            <a:pPr marL="457200" indent="-457200">
              <a:buFont typeface="+mj-lt"/>
              <a:buAutoNum type="alphaLcPeriod"/>
            </a:pPr>
            <a:r>
              <a:rPr lang="en-GB" dirty="0"/>
              <a:t>Bread </a:t>
            </a:r>
            <a:endParaRPr lang="en-GB" b="1" dirty="0"/>
          </a:p>
          <a:p>
            <a:pPr marL="457200" indent="-457200">
              <a:buFont typeface="+mj-lt"/>
              <a:buAutoNum type="alphaLcPeriod"/>
            </a:pPr>
            <a:r>
              <a:rPr lang="en-GB" dirty="0"/>
              <a:t>Mushroom</a:t>
            </a:r>
          </a:p>
        </p:txBody>
      </p:sp>
    </p:spTree>
    <p:extLst>
      <p:ext uri="{BB962C8B-B14F-4D97-AF65-F5344CB8AC3E}">
        <p14:creationId xmlns:p14="http://schemas.microsoft.com/office/powerpoint/2010/main" val="198045077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73BFDF-3014-470E-BE7A-A233DFA272C7}"/>
              </a:ext>
            </a:extLst>
          </p:cNvPr>
          <p:cNvSpPr>
            <a:spLocks noGrp="1"/>
          </p:cNvSpPr>
          <p:nvPr>
            <p:ph type="title"/>
          </p:nvPr>
        </p:nvSpPr>
        <p:spPr/>
        <p:txBody>
          <a:bodyPr/>
          <a:lstStyle/>
          <a:p>
            <a:r>
              <a:rPr lang="en-GB" altLang="fi-FI" b="1" dirty="0">
                <a:solidFill>
                  <a:schemeClr val="tx1"/>
                </a:solidFill>
              </a:rPr>
              <a:t>Labels</a:t>
            </a:r>
            <a:endParaRPr lang="en-GB" dirty="0"/>
          </a:p>
        </p:txBody>
      </p:sp>
      <p:sp>
        <p:nvSpPr>
          <p:cNvPr id="3" name="Content Placeholder 2">
            <a:extLst>
              <a:ext uri="{FF2B5EF4-FFF2-40B4-BE49-F238E27FC236}">
                <a16:creationId xmlns:a16="http://schemas.microsoft.com/office/drawing/2014/main" id="{91445851-CF66-4710-BB3F-FD57509B6D90}"/>
              </a:ext>
            </a:extLst>
          </p:cNvPr>
          <p:cNvSpPr>
            <a:spLocks noGrp="1"/>
          </p:cNvSpPr>
          <p:nvPr>
            <p:ph idx="1"/>
          </p:nvPr>
        </p:nvSpPr>
        <p:spPr/>
        <p:txBody>
          <a:bodyPr/>
          <a:lstStyle/>
          <a:p>
            <a:pPr>
              <a:lnSpc>
                <a:spcPct val="90000"/>
              </a:lnSpc>
            </a:pPr>
            <a:r>
              <a:rPr lang="en-GB" altLang="fi-FI" sz="2200" dirty="0"/>
              <a:t>Problems:</a:t>
            </a:r>
          </a:p>
          <a:p>
            <a:pPr>
              <a:lnSpc>
                <a:spcPct val="90000"/>
              </a:lnSpc>
            </a:pPr>
            <a:r>
              <a:rPr lang="en-GB" altLang="fi-FI" dirty="0"/>
              <a:t>Differences that are not immediately apparent may be overlooked.</a:t>
            </a:r>
          </a:p>
          <a:p>
            <a:pPr>
              <a:lnSpc>
                <a:spcPct val="90000"/>
              </a:lnSpc>
            </a:pPr>
            <a:r>
              <a:rPr lang="en-GB" altLang="fi-FI" dirty="0"/>
              <a:t>Adjectives paint inefficient verbal portraits.</a:t>
            </a:r>
          </a:p>
        </p:txBody>
      </p:sp>
    </p:spTree>
    <p:extLst>
      <p:ext uri="{BB962C8B-B14F-4D97-AF65-F5344CB8AC3E}">
        <p14:creationId xmlns:p14="http://schemas.microsoft.com/office/powerpoint/2010/main" val="90013705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73BFDF-3014-470E-BE7A-A233DFA272C7}"/>
              </a:ext>
            </a:extLst>
          </p:cNvPr>
          <p:cNvSpPr>
            <a:spLocks noGrp="1"/>
          </p:cNvSpPr>
          <p:nvPr>
            <p:ph type="title"/>
          </p:nvPr>
        </p:nvSpPr>
        <p:spPr/>
        <p:txBody>
          <a:bodyPr/>
          <a:lstStyle/>
          <a:p>
            <a:r>
              <a:rPr lang="en-GB" altLang="fi-FI" b="1" dirty="0">
                <a:solidFill>
                  <a:schemeClr val="tx1"/>
                </a:solidFill>
              </a:rPr>
              <a:t>Labels</a:t>
            </a:r>
            <a:endParaRPr lang="en-GB" dirty="0"/>
          </a:p>
        </p:txBody>
      </p:sp>
      <p:sp>
        <p:nvSpPr>
          <p:cNvPr id="3" name="Content Placeholder 2">
            <a:extLst>
              <a:ext uri="{FF2B5EF4-FFF2-40B4-BE49-F238E27FC236}">
                <a16:creationId xmlns:a16="http://schemas.microsoft.com/office/drawing/2014/main" id="{91445851-CF66-4710-BB3F-FD57509B6D90}"/>
              </a:ext>
            </a:extLst>
          </p:cNvPr>
          <p:cNvSpPr>
            <a:spLocks noGrp="1"/>
          </p:cNvSpPr>
          <p:nvPr>
            <p:ph idx="1"/>
          </p:nvPr>
        </p:nvSpPr>
        <p:spPr/>
        <p:txBody>
          <a:bodyPr/>
          <a:lstStyle/>
          <a:p>
            <a:pPr>
              <a:lnSpc>
                <a:spcPct val="90000"/>
              </a:lnSpc>
            </a:pPr>
            <a:r>
              <a:rPr lang="en-GB" altLang="fi-FI" sz="2200" dirty="0"/>
              <a:t>Problems:</a:t>
            </a:r>
          </a:p>
          <a:p>
            <a:pPr>
              <a:lnSpc>
                <a:spcPct val="90000"/>
              </a:lnSpc>
            </a:pPr>
            <a:r>
              <a:rPr lang="en-GB" altLang="fi-FI" dirty="0"/>
              <a:t>Differences that are not immediately apparent may be overlooked.</a:t>
            </a:r>
          </a:p>
          <a:p>
            <a:pPr>
              <a:lnSpc>
                <a:spcPct val="90000"/>
              </a:lnSpc>
            </a:pPr>
            <a:r>
              <a:rPr lang="en-GB" altLang="fi-FI" dirty="0"/>
              <a:t>Adjectives paint inefficient verbal portraits.</a:t>
            </a:r>
          </a:p>
        </p:txBody>
      </p:sp>
    </p:spTree>
    <p:extLst>
      <p:ext uri="{BB962C8B-B14F-4D97-AF65-F5344CB8AC3E}">
        <p14:creationId xmlns:p14="http://schemas.microsoft.com/office/powerpoint/2010/main" val="225118253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useBgFill="1">
        <p:nvSpPr>
          <p:cNvPr id="15" name="Rectangle 9">
            <a:extLst>
              <a:ext uri="{FF2B5EF4-FFF2-40B4-BE49-F238E27FC236}">
                <a16:creationId xmlns:a16="http://schemas.microsoft.com/office/drawing/2014/main" id="{B2DCE3BE-B6B6-404C-BA39-FDA9745997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5DFD799-87DF-458A-A869-A416306DBDB4}"/>
              </a:ext>
            </a:extLst>
          </p:cNvPr>
          <p:cNvSpPr>
            <a:spLocks noGrp="1"/>
          </p:cNvSpPr>
          <p:nvPr>
            <p:ph type="title"/>
          </p:nvPr>
        </p:nvSpPr>
        <p:spPr>
          <a:xfrm>
            <a:off x="6400800" y="568345"/>
            <a:ext cx="5303471" cy="1560716"/>
          </a:xfrm>
        </p:spPr>
        <p:txBody>
          <a:bodyPr>
            <a:normAutofit/>
          </a:bodyPr>
          <a:lstStyle/>
          <a:p>
            <a:r>
              <a:rPr lang="en-GB" altLang="fi-FI" sz="3600" b="1" dirty="0"/>
              <a:t>Labels</a:t>
            </a:r>
            <a:endParaRPr lang="en-GB" sz="3600" dirty="0"/>
          </a:p>
        </p:txBody>
      </p:sp>
      <p:sp>
        <p:nvSpPr>
          <p:cNvPr id="16" name="Rounded Rectangle 13">
            <a:extLst>
              <a:ext uri="{FF2B5EF4-FFF2-40B4-BE49-F238E27FC236}">
                <a16:creationId xmlns:a16="http://schemas.microsoft.com/office/drawing/2014/main" id="{EC774630-A750-4ED9-AC5D-A7139F0002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8655" y="1534308"/>
            <a:ext cx="5127306" cy="4358546"/>
          </a:xfrm>
          <a:prstGeom prst="roundRect">
            <a:avLst>
              <a:gd name="adj" fmla="val 2462"/>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128ED45E-7F82-470E-A36D-12A4D14BF13D}"/>
              </a:ext>
            </a:extLst>
          </p:cNvPr>
          <p:cNvPicPr/>
          <p:nvPr/>
        </p:nvPicPr>
        <p:blipFill rotWithShape="1">
          <a:blip r:embed="rId3"/>
          <a:srcRect l="26727" t="31036" r="18182" b="26534"/>
          <a:stretch/>
        </p:blipFill>
        <p:spPr>
          <a:xfrm>
            <a:off x="987907" y="2749913"/>
            <a:ext cx="4448803" cy="1927336"/>
          </a:xfrm>
          <a:prstGeom prst="rect">
            <a:avLst/>
          </a:prstGeom>
        </p:spPr>
      </p:pic>
      <p:cxnSp>
        <p:nvCxnSpPr>
          <p:cNvPr id="14" name="Straight Connector 13">
            <a:extLst>
              <a:ext uri="{FF2B5EF4-FFF2-40B4-BE49-F238E27FC236}">
                <a16:creationId xmlns:a16="http://schemas.microsoft.com/office/drawing/2014/main" id="{D7B7DF09-3D15-4807-9692-AD13975FDC1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400800" y="2176009"/>
            <a:ext cx="53034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EC98F414-C81A-4641-8D46-1D38B5AEDE62}"/>
              </a:ext>
            </a:extLst>
          </p:cNvPr>
          <p:cNvSpPr>
            <a:spLocks noGrp="1"/>
          </p:cNvSpPr>
          <p:nvPr>
            <p:ph idx="1"/>
          </p:nvPr>
        </p:nvSpPr>
        <p:spPr>
          <a:xfrm>
            <a:off x="6400800" y="2438400"/>
            <a:ext cx="5303471" cy="3651504"/>
          </a:xfrm>
        </p:spPr>
        <p:txBody>
          <a:bodyPr>
            <a:normAutofit/>
          </a:bodyPr>
          <a:lstStyle/>
          <a:p>
            <a:pPr marL="0" indent="0">
              <a:buNone/>
            </a:pPr>
            <a:r>
              <a:rPr lang="en-GB" dirty="0"/>
              <a:t>Which liquid is the odd one out?</a:t>
            </a:r>
            <a:endParaRPr lang="en-GB" altLang="fi-FI" dirty="0"/>
          </a:p>
          <a:p>
            <a:endParaRPr lang="en-GB" dirty="0"/>
          </a:p>
        </p:txBody>
      </p:sp>
    </p:spTree>
    <p:extLst>
      <p:ext uri="{BB962C8B-B14F-4D97-AF65-F5344CB8AC3E}">
        <p14:creationId xmlns:p14="http://schemas.microsoft.com/office/powerpoint/2010/main" val="256295486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308D04-5565-4FAA-8468-FFCF60408DB3}"/>
              </a:ext>
            </a:extLst>
          </p:cNvPr>
          <p:cNvSpPr>
            <a:spLocks noGrp="1"/>
          </p:cNvSpPr>
          <p:nvPr>
            <p:ph type="title"/>
          </p:nvPr>
        </p:nvSpPr>
        <p:spPr/>
        <p:txBody>
          <a:bodyPr/>
          <a:lstStyle/>
          <a:p>
            <a:r>
              <a:rPr lang="fi-FI" dirty="0"/>
              <a:t>Activity</a:t>
            </a:r>
            <a:endParaRPr lang="en-GB" dirty="0"/>
          </a:p>
        </p:txBody>
      </p:sp>
      <p:sp>
        <p:nvSpPr>
          <p:cNvPr id="3" name="Content Placeholder 2">
            <a:extLst>
              <a:ext uri="{FF2B5EF4-FFF2-40B4-BE49-F238E27FC236}">
                <a16:creationId xmlns:a16="http://schemas.microsoft.com/office/drawing/2014/main" id="{D0F688BB-F424-4BFB-81B1-C5D6C62D7419}"/>
              </a:ext>
            </a:extLst>
          </p:cNvPr>
          <p:cNvSpPr>
            <a:spLocks noGrp="1"/>
          </p:cNvSpPr>
          <p:nvPr>
            <p:ph idx="1"/>
          </p:nvPr>
        </p:nvSpPr>
        <p:spPr/>
        <p:txBody>
          <a:bodyPr/>
          <a:lstStyle/>
          <a:p>
            <a:pPr marL="0" indent="0">
              <a:buNone/>
            </a:pPr>
            <a:r>
              <a:rPr lang="en-GB" dirty="0"/>
              <a:t>Using any system of classification that you like, divide the following eight objects into two groups, each numbering four items. How many different ways of doing this can you think of?</a:t>
            </a:r>
          </a:p>
          <a:p>
            <a:pPr marL="0" indent="0" algn="ctr">
              <a:buNone/>
            </a:pPr>
            <a:r>
              <a:rPr lang="en-GB" b="1" dirty="0"/>
              <a:t>a. </a:t>
            </a:r>
            <a:r>
              <a:rPr lang="en-GB" dirty="0"/>
              <a:t>Typewriter </a:t>
            </a:r>
            <a:r>
              <a:rPr lang="en-GB" b="1" dirty="0"/>
              <a:t>b. </a:t>
            </a:r>
            <a:r>
              <a:rPr lang="en-GB" dirty="0"/>
              <a:t>Cake </a:t>
            </a:r>
            <a:r>
              <a:rPr lang="en-GB" b="1" dirty="0"/>
              <a:t>c. </a:t>
            </a:r>
            <a:r>
              <a:rPr lang="en-GB" dirty="0"/>
              <a:t>Car </a:t>
            </a:r>
            <a:r>
              <a:rPr lang="en-GB" b="1" dirty="0"/>
              <a:t>d. </a:t>
            </a:r>
            <a:r>
              <a:rPr lang="en-GB" dirty="0"/>
              <a:t>Hen </a:t>
            </a:r>
            <a:r>
              <a:rPr lang="en-GB" b="1" dirty="0"/>
              <a:t>e. </a:t>
            </a:r>
            <a:r>
              <a:rPr lang="en-GB" dirty="0"/>
              <a:t>Horse </a:t>
            </a:r>
            <a:r>
              <a:rPr lang="en-GB" b="1" dirty="0"/>
              <a:t>f. </a:t>
            </a:r>
            <a:r>
              <a:rPr lang="en-GB" dirty="0"/>
              <a:t>Pencil </a:t>
            </a:r>
            <a:r>
              <a:rPr lang="en-GB" b="1" dirty="0"/>
              <a:t>g. </a:t>
            </a:r>
            <a:r>
              <a:rPr lang="en-GB" dirty="0"/>
              <a:t>Snake </a:t>
            </a:r>
            <a:r>
              <a:rPr lang="en-GB" b="1" dirty="0"/>
              <a:t>h. </a:t>
            </a:r>
            <a:r>
              <a:rPr lang="en-GB" dirty="0"/>
              <a:t>Paint</a:t>
            </a:r>
          </a:p>
        </p:txBody>
      </p:sp>
    </p:spTree>
    <p:extLst>
      <p:ext uri="{BB962C8B-B14F-4D97-AF65-F5344CB8AC3E}">
        <p14:creationId xmlns:p14="http://schemas.microsoft.com/office/powerpoint/2010/main" val="365205993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25EDC1-EA56-4557-B748-DEF94880D177}"/>
              </a:ext>
            </a:extLst>
          </p:cNvPr>
          <p:cNvSpPr>
            <a:spLocks noGrp="1"/>
          </p:cNvSpPr>
          <p:nvPr>
            <p:ph type="title"/>
          </p:nvPr>
        </p:nvSpPr>
        <p:spPr/>
        <p:txBody>
          <a:bodyPr/>
          <a:lstStyle/>
          <a:p>
            <a:r>
              <a:rPr lang="en-GB"/>
              <a:t>Knowledge and labels</a:t>
            </a:r>
          </a:p>
        </p:txBody>
      </p:sp>
      <p:sp>
        <p:nvSpPr>
          <p:cNvPr id="3" name="Content Placeholder 2">
            <a:extLst>
              <a:ext uri="{FF2B5EF4-FFF2-40B4-BE49-F238E27FC236}">
                <a16:creationId xmlns:a16="http://schemas.microsoft.com/office/drawing/2014/main" id="{448B8076-4DEC-48F2-AF62-C59B97ACB592}"/>
              </a:ext>
            </a:extLst>
          </p:cNvPr>
          <p:cNvSpPr>
            <a:spLocks noGrp="1"/>
          </p:cNvSpPr>
          <p:nvPr>
            <p:ph idx="1"/>
          </p:nvPr>
        </p:nvSpPr>
        <p:spPr/>
        <p:txBody>
          <a:bodyPr>
            <a:normAutofit lnSpcReduction="10000"/>
          </a:bodyPr>
          <a:lstStyle/>
          <a:p>
            <a:r>
              <a:rPr lang="en-GB" altLang="fi-FI" dirty="0"/>
              <a:t>Two opposing views: labels may reflect </a:t>
            </a:r>
            <a:r>
              <a:rPr lang="en-GB" altLang="fi-FI" i="1" dirty="0"/>
              <a:t>natural</a:t>
            </a:r>
            <a:r>
              <a:rPr lang="en-GB" altLang="fi-FI" dirty="0"/>
              <a:t> classifications or </a:t>
            </a:r>
            <a:r>
              <a:rPr lang="en-GB" altLang="fi-FI" i="1" dirty="0"/>
              <a:t>cultural</a:t>
            </a:r>
            <a:r>
              <a:rPr lang="en-GB" altLang="fi-FI" dirty="0"/>
              <a:t> impositions on the world.</a:t>
            </a:r>
          </a:p>
          <a:p>
            <a:pPr marL="0" indent="0">
              <a:buNone/>
            </a:pPr>
            <a:r>
              <a:rPr lang="en-GB" altLang="fi-FI" dirty="0"/>
              <a:t>Knowledge questions: </a:t>
            </a:r>
          </a:p>
          <a:p>
            <a:r>
              <a:rPr lang="en-GB" dirty="0"/>
              <a:t>To what extent do our labels passively describe reality, and to what extent do they actively structure it?</a:t>
            </a:r>
          </a:p>
          <a:p>
            <a:r>
              <a:rPr lang="en-GB" dirty="0"/>
              <a:t>How do our values and assumptions influence the language in which we express our ideas?</a:t>
            </a:r>
          </a:p>
          <a:p>
            <a:r>
              <a:rPr lang="en-GB" dirty="0"/>
              <a:t>If the categories that we use necessarily empower or marginalise, is it ever possible to produce knowledge that does not either reflect or challenge existing power structures?</a:t>
            </a:r>
          </a:p>
          <a:p>
            <a:endParaRPr lang="en-GB" altLang="fi-FI" dirty="0"/>
          </a:p>
          <a:p>
            <a:endParaRPr lang="en-GB" dirty="0"/>
          </a:p>
        </p:txBody>
      </p:sp>
    </p:spTree>
    <p:extLst>
      <p:ext uri="{BB962C8B-B14F-4D97-AF65-F5344CB8AC3E}">
        <p14:creationId xmlns:p14="http://schemas.microsoft.com/office/powerpoint/2010/main" val="67525285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C41D0E-B6A3-48A1-B764-F88BB46412BD}"/>
              </a:ext>
            </a:extLst>
          </p:cNvPr>
          <p:cNvSpPr>
            <a:spLocks noGrp="1"/>
          </p:cNvSpPr>
          <p:nvPr>
            <p:ph type="title"/>
          </p:nvPr>
        </p:nvSpPr>
        <p:spPr/>
        <p:txBody>
          <a:bodyPr/>
          <a:lstStyle/>
          <a:p>
            <a:r>
              <a:rPr lang="fi-FI" dirty="0"/>
              <a:t>Activity</a:t>
            </a:r>
            <a:endParaRPr lang="en-GB" dirty="0"/>
          </a:p>
        </p:txBody>
      </p:sp>
      <p:sp>
        <p:nvSpPr>
          <p:cNvPr id="3" name="Content Placeholder 2">
            <a:extLst>
              <a:ext uri="{FF2B5EF4-FFF2-40B4-BE49-F238E27FC236}">
                <a16:creationId xmlns:a16="http://schemas.microsoft.com/office/drawing/2014/main" id="{85BE2DA0-F926-4B8D-A11F-0D17593625B0}"/>
              </a:ext>
            </a:extLst>
          </p:cNvPr>
          <p:cNvSpPr>
            <a:spLocks noGrp="1"/>
          </p:cNvSpPr>
          <p:nvPr>
            <p:ph idx="1"/>
          </p:nvPr>
        </p:nvSpPr>
        <p:spPr/>
        <p:txBody>
          <a:bodyPr/>
          <a:lstStyle/>
          <a:p>
            <a:pPr marL="457200" indent="-457200">
              <a:buFont typeface="+mj-lt"/>
              <a:buAutoNum type="arabicPeriod"/>
            </a:pPr>
            <a:r>
              <a:rPr lang="en-GB" dirty="0"/>
              <a:t>What are the main advantages and disadvantages of classifying people according to their nationality?</a:t>
            </a:r>
          </a:p>
          <a:p>
            <a:pPr marL="457200" indent="-457200">
              <a:buFont typeface="+mj-lt"/>
              <a:buAutoNum type="arabicPeriod"/>
            </a:pPr>
            <a:r>
              <a:rPr lang="en-GB" dirty="0"/>
              <a:t>What are the main advantages and disadvantages of classifying people according to their star sign?</a:t>
            </a:r>
          </a:p>
          <a:p>
            <a:pPr marL="457200" indent="-457200">
              <a:buFont typeface="+mj-lt"/>
              <a:buAutoNum type="arabicPeriod"/>
            </a:pPr>
            <a:r>
              <a:rPr lang="en-GB" dirty="0"/>
              <a:t>What other ways of classifying people are there? Are some more natural than others? Are some better than others?</a:t>
            </a:r>
          </a:p>
        </p:txBody>
      </p:sp>
    </p:spTree>
    <p:extLst>
      <p:ext uri="{BB962C8B-B14F-4D97-AF65-F5344CB8AC3E}">
        <p14:creationId xmlns:p14="http://schemas.microsoft.com/office/powerpoint/2010/main" val="49244127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DFD799-87DF-458A-A869-A416306DBDB4}"/>
              </a:ext>
            </a:extLst>
          </p:cNvPr>
          <p:cNvSpPr>
            <a:spLocks noGrp="1"/>
          </p:cNvSpPr>
          <p:nvPr>
            <p:ph type="title"/>
          </p:nvPr>
        </p:nvSpPr>
        <p:spPr/>
        <p:txBody>
          <a:bodyPr/>
          <a:lstStyle/>
          <a:p>
            <a:r>
              <a:rPr lang="en-GB" altLang="fi-FI" dirty="0">
                <a:solidFill>
                  <a:schemeClr val="tx1"/>
                </a:solidFill>
              </a:rPr>
              <a:t>Labels and stereotypes</a:t>
            </a:r>
            <a:endParaRPr lang="en-GB" dirty="0"/>
          </a:p>
        </p:txBody>
      </p:sp>
      <p:sp>
        <p:nvSpPr>
          <p:cNvPr id="3" name="Content Placeholder 2">
            <a:extLst>
              <a:ext uri="{FF2B5EF4-FFF2-40B4-BE49-F238E27FC236}">
                <a16:creationId xmlns:a16="http://schemas.microsoft.com/office/drawing/2014/main" id="{EC98F414-C81A-4641-8D46-1D38B5AEDE62}"/>
              </a:ext>
            </a:extLst>
          </p:cNvPr>
          <p:cNvSpPr>
            <a:spLocks noGrp="1"/>
          </p:cNvSpPr>
          <p:nvPr>
            <p:ph idx="1"/>
          </p:nvPr>
        </p:nvSpPr>
        <p:spPr/>
        <p:txBody>
          <a:bodyPr>
            <a:normAutofit fontScale="92500" lnSpcReduction="10000"/>
          </a:bodyPr>
          <a:lstStyle/>
          <a:p>
            <a:pPr>
              <a:lnSpc>
                <a:spcPct val="90000"/>
              </a:lnSpc>
            </a:pPr>
            <a:r>
              <a:rPr lang="en-GB" altLang="fi-FI" dirty="0"/>
              <a:t>Labels may harden into stereotypes, e.g. assumptions about members of groups of people.</a:t>
            </a:r>
          </a:p>
          <a:p>
            <a:pPr marL="457200" indent="-457200">
              <a:buFont typeface="+mj-lt"/>
              <a:buAutoNum type="arabicPeriod"/>
            </a:pPr>
            <a:r>
              <a:rPr lang="en-GB" dirty="0"/>
              <a:t>What stereotypes, if any, do you think exist in your culture concerning the following groups?</a:t>
            </a:r>
          </a:p>
          <a:p>
            <a:pPr marL="320040" lvl="1" indent="0">
              <a:buNone/>
            </a:pPr>
            <a:r>
              <a:rPr lang="en-GB" b="1" dirty="0"/>
              <a:t>a. </a:t>
            </a:r>
            <a:r>
              <a:rPr lang="en-GB" dirty="0"/>
              <a:t>Americans 			</a:t>
            </a:r>
            <a:r>
              <a:rPr lang="en-GB" b="1" dirty="0"/>
              <a:t>e. </a:t>
            </a:r>
            <a:r>
              <a:rPr lang="en-GB" dirty="0"/>
              <a:t>Lawyers</a:t>
            </a:r>
          </a:p>
          <a:p>
            <a:pPr marL="320040" lvl="1" indent="0">
              <a:buNone/>
            </a:pPr>
            <a:r>
              <a:rPr lang="en-GB" b="1" dirty="0"/>
              <a:t>b. </a:t>
            </a:r>
            <a:r>
              <a:rPr lang="en-GB" dirty="0"/>
              <a:t>Islamic fundamentalists 		</a:t>
            </a:r>
            <a:r>
              <a:rPr lang="en-GB" b="1" dirty="0"/>
              <a:t>f. </a:t>
            </a:r>
            <a:r>
              <a:rPr lang="en-GB" dirty="0"/>
              <a:t>Buddhists</a:t>
            </a:r>
          </a:p>
          <a:p>
            <a:pPr marL="320040" lvl="1" indent="0">
              <a:buNone/>
            </a:pPr>
            <a:r>
              <a:rPr lang="en-GB" b="1" dirty="0"/>
              <a:t>c. </a:t>
            </a:r>
            <a:r>
              <a:rPr lang="en-GB" dirty="0"/>
              <a:t>Feminists 			</a:t>
            </a:r>
            <a:r>
              <a:rPr lang="en-GB" b="1" dirty="0"/>
              <a:t>g. </a:t>
            </a:r>
            <a:r>
              <a:rPr lang="en-GB" dirty="0"/>
              <a:t>Scientists</a:t>
            </a:r>
          </a:p>
          <a:p>
            <a:pPr marL="320040" lvl="1" indent="0">
              <a:buNone/>
            </a:pPr>
            <a:r>
              <a:rPr lang="en-GB" b="1" dirty="0"/>
              <a:t>d. </a:t>
            </a:r>
            <a:r>
              <a:rPr lang="en-GB" dirty="0"/>
              <a:t>Environmental activists		</a:t>
            </a:r>
            <a:r>
              <a:rPr lang="en-GB" b="1" dirty="0"/>
              <a:t>h. </a:t>
            </a:r>
            <a:r>
              <a:rPr lang="en-GB" dirty="0"/>
              <a:t>Computer hackers</a:t>
            </a:r>
          </a:p>
          <a:p>
            <a:pPr marL="457200" indent="-457200">
              <a:buFont typeface="+mj-lt"/>
              <a:buAutoNum type="arabicPeriod"/>
            </a:pPr>
            <a:r>
              <a:rPr lang="en-GB" dirty="0"/>
              <a:t>What other common stereotypes exist in your culture? To what extent do you think they affect the way people see things?</a:t>
            </a:r>
            <a:endParaRPr lang="en-GB" altLang="fi-FI" dirty="0"/>
          </a:p>
          <a:p>
            <a:endParaRPr lang="en-GB" dirty="0"/>
          </a:p>
        </p:txBody>
      </p:sp>
    </p:spTree>
    <p:extLst>
      <p:ext uri="{BB962C8B-B14F-4D97-AF65-F5344CB8AC3E}">
        <p14:creationId xmlns:p14="http://schemas.microsoft.com/office/powerpoint/2010/main" val="396919137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1"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3"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5" name="Freeform: Shape 14">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7" name="Rectangle: Rounded Corners 16">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5DFD799-87DF-458A-A869-A416306DBDB4}"/>
              </a:ext>
            </a:extLst>
          </p:cNvPr>
          <p:cNvSpPr>
            <a:spLocks noGrp="1"/>
          </p:cNvSpPr>
          <p:nvPr>
            <p:ph type="title"/>
          </p:nvPr>
        </p:nvSpPr>
        <p:spPr>
          <a:xfrm>
            <a:off x="1352846" y="1055489"/>
            <a:ext cx="9486309" cy="1073572"/>
          </a:xfrm>
        </p:spPr>
        <p:txBody>
          <a:bodyPr anchor="ctr">
            <a:normAutofit/>
          </a:bodyPr>
          <a:lstStyle/>
          <a:p>
            <a:pPr algn="ctr"/>
            <a:r>
              <a:rPr lang="en-GB" altLang="fi-FI" sz="3600" dirty="0"/>
              <a:t>Labels and stereotypes (cont.)</a:t>
            </a:r>
            <a:endParaRPr lang="en-GB" sz="3600" dirty="0"/>
          </a:p>
        </p:txBody>
      </p:sp>
      <p:cxnSp>
        <p:nvCxnSpPr>
          <p:cNvPr id="19" name="Straight Connector 1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EC98F414-C81A-4641-8D46-1D38B5AEDE62}"/>
              </a:ext>
            </a:extLst>
          </p:cNvPr>
          <p:cNvSpPr>
            <a:spLocks noGrp="1"/>
          </p:cNvSpPr>
          <p:nvPr>
            <p:ph idx="1"/>
          </p:nvPr>
        </p:nvSpPr>
        <p:spPr>
          <a:xfrm>
            <a:off x="996288" y="2331585"/>
            <a:ext cx="10349722" cy="3680416"/>
          </a:xfrm>
        </p:spPr>
        <p:txBody>
          <a:bodyPr anchor="ctr">
            <a:noAutofit/>
          </a:bodyPr>
          <a:lstStyle/>
          <a:p>
            <a:pPr marL="0" indent="0">
              <a:lnSpc>
                <a:spcPct val="101000"/>
              </a:lnSpc>
              <a:spcBef>
                <a:spcPts val="600"/>
              </a:spcBef>
              <a:buNone/>
            </a:pPr>
            <a:r>
              <a:rPr lang="en-GB" sz="1600" b="1" dirty="0"/>
              <a:t>3. </a:t>
            </a:r>
            <a:r>
              <a:rPr lang="en-GB" sz="1600" dirty="0"/>
              <a:t>Which of the following pairs of sentences sounds normal, and which sounds a bit strange? What does this have to do with stereotypes?</a:t>
            </a:r>
          </a:p>
          <a:p>
            <a:pPr marL="0" indent="0">
              <a:lnSpc>
                <a:spcPct val="101000"/>
              </a:lnSpc>
              <a:spcBef>
                <a:spcPts val="600"/>
              </a:spcBef>
              <a:buNone/>
            </a:pPr>
            <a:r>
              <a:rPr lang="en-GB" sz="1600" b="1" dirty="0"/>
              <a:t>a1 </a:t>
            </a:r>
            <a:r>
              <a:rPr lang="en-GB" sz="1600" dirty="0"/>
              <a:t>‘She’s a mother, but she isn’t a housewife.’	</a:t>
            </a:r>
            <a:r>
              <a:rPr lang="en-GB" sz="1600" b="1" dirty="0"/>
              <a:t>a2 </a:t>
            </a:r>
            <a:r>
              <a:rPr lang="en-GB" sz="1600" dirty="0"/>
              <a:t>‘She’s a mother, but she is a housewife.’</a:t>
            </a:r>
          </a:p>
          <a:p>
            <a:pPr marL="0" indent="0">
              <a:lnSpc>
                <a:spcPct val="101000"/>
              </a:lnSpc>
              <a:spcBef>
                <a:spcPts val="600"/>
              </a:spcBef>
              <a:buNone/>
            </a:pPr>
            <a:r>
              <a:rPr lang="en-GB" sz="1600" b="1" dirty="0"/>
              <a:t>b1 </a:t>
            </a:r>
            <a:r>
              <a:rPr lang="en-GB" sz="1600" dirty="0"/>
              <a:t>‘He’s a father, but he doesn’t work.’		</a:t>
            </a:r>
            <a:r>
              <a:rPr lang="en-GB" sz="1600" b="1" dirty="0"/>
              <a:t>b2 </a:t>
            </a:r>
            <a:r>
              <a:rPr lang="en-GB" sz="1600" dirty="0"/>
              <a:t>‘He’s a father, but he does work.’</a:t>
            </a:r>
          </a:p>
          <a:p>
            <a:pPr marL="0" indent="0">
              <a:lnSpc>
                <a:spcPct val="101000"/>
              </a:lnSpc>
              <a:spcBef>
                <a:spcPts val="600"/>
              </a:spcBef>
              <a:buNone/>
            </a:pPr>
            <a:r>
              <a:rPr lang="en-GB" sz="1600" b="1" dirty="0"/>
              <a:t>4. </a:t>
            </a:r>
            <a:r>
              <a:rPr lang="en-GB" sz="1600" dirty="0"/>
              <a:t>In your culture, which of the following adjectives are associated more with men and which are associated more with women? How much truth do you think there is in these stereotypes?</a:t>
            </a:r>
          </a:p>
          <a:p>
            <a:pPr marL="0" indent="0">
              <a:lnSpc>
                <a:spcPct val="101000"/>
              </a:lnSpc>
              <a:spcBef>
                <a:spcPts val="600"/>
              </a:spcBef>
              <a:buNone/>
            </a:pPr>
            <a:r>
              <a:rPr lang="en-GB" sz="1600" b="1" dirty="0"/>
              <a:t>a. </a:t>
            </a:r>
            <a:r>
              <a:rPr lang="en-GB" sz="1600" dirty="0"/>
              <a:t>Emotional 	</a:t>
            </a:r>
            <a:r>
              <a:rPr lang="en-GB" sz="1600" b="1" dirty="0"/>
              <a:t>e. </a:t>
            </a:r>
            <a:r>
              <a:rPr lang="en-GB" sz="1600" dirty="0"/>
              <a:t>Sensitive</a:t>
            </a:r>
          </a:p>
          <a:p>
            <a:pPr marL="0" indent="0">
              <a:lnSpc>
                <a:spcPct val="101000"/>
              </a:lnSpc>
              <a:spcBef>
                <a:spcPts val="600"/>
              </a:spcBef>
              <a:buNone/>
            </a:pPr>
            <a:r>
              <a:rPr lang="en-GB" sz="1600" b="1" dirty="0"/>
              <a:t>b. </a:t>
            </a:r>
            <a:r>
              <a:rPr lang="en-GB" sz="1600" dirty="0"/>
              <a:t>Reckless 	</a:t>
            </a:r>
            <a:r>
              <a:rPr lang="en-GB" sz="1600" b="1" dirty="0"/>
              <a:t>f. </a:t>
            </a:r>
            <a:r>
              <a:rPr lang="en-GB" sz="1600" dirty="0"/>
              <a:t>Tough</a:t>
            </a:r>
          </a:p>
          <a:p>
            <a:pPr marL="0" indent="0">
              <a:lnSpc>
                <a:spcPct val="101000"/>
              </a:lnSpc>
              <a:spcBef>
                <a:spcPts val="600"/>
              </a:spcBef>
              <a:buNone/>
            </a:pPr>
            <a:r>
              <a:rPr lang="en-GB" sz="1600" b="1" dirty="0"/>
              <a:t>c. </a:t>
            </a:r>
            <a:r>
              <a:rPr lang="en-GB" sz="1600" dirty="0"/>
              <a:t>Active 		</a:t>
            </a:r>
            <a:r>
              <a:rPr lang="en-GB" sz="1600" b="1" dirty="0"/>
              <a:t>g. </a:t>
            </a:r>
            <a:r>
              <a:rPr lang="en-GB" sz="1600" dirty="0"/>
              <a:t>Affectionate</a:t>
            </a:r>
          </a:p>
          <a:p>
            <a:pPr marL="0" indent="0">
              <a:lnSpc>
                <a:spcPct val="101000"/>
              </a:lnSpc>
              <a:spcBef>
                <a:spcPts val="600"/>
              </a:spcBef>
              <a:buNone/>
            </a:pPr>
            <a:r>
              <a:rPr lang="en-GB" sz="1600" b="1" dirty="0"/>
              <a:t>d. </a:t>
            </a:r>
            <a:r>
              <a:rPr lang="en-GB" sz="1600" dirty="0"/>
              <a:t>Aggressive 	</a:t>
            </a:r>
            <a:r>
              <a:rPr lang="en-GB" sz="1600" b="1" dirty="0"/>
              <a:t>h. </a:t>
            </a:r>
            <a:r>
              <a:rPr lang="en-GB" sz="1600" dirty="0"/>
              <a:t>Cautious</a:t>
            </a:r>
          </a:p>
          <a:p>
            <a:pPr marL="0" indent="0">
              <a:lnSpc>
                <a:spcPct val="101000"/>
              </a:lnSpc>
              <a:spcBef>
                <a:spcPts val="600"/>
              </a:spcBef>
              <a:buNone/>
            </a:pPr>
            <a:r>
              <a:rPr lang="en-GB" sz="1600" b="1" dirty="0"/>
              <a:t>5. </a:t>
            </a:r>
            <a:r>
              <a:rPr lang="en-GB" sz="1600" dirty="0"/>
              <a:t>Some believers in astrology say that Leos and Cancers are incompatible – that is, if you are a Leo, there is no point in dating a Cancer, and vice versa. To what extent could this be seen as the astrological equivalent of racism?</a:t>
            </a:r>
          </a:p>
        </p:txBody>
      </p:sp>
    </p:spTree>
    <p:extLst>
      <p:ext uri="{BB962C8B-B14F-4D97-AF65-F5344CB8AC3E}">
        <p14:creationId xmlns:p14="http://schemas.microsoft.com/office/powerpoint/2010/main" val="3710790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F7FD9B28-D4CE-4960-9CA8-20C433BC287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00714" y="362425"/>
            <a:ext cx="3495979" cy="6204388"/>
            <a:chOff x="400714" y="362425"/>
            <a:chExt cx="3495979" cy="6204388"/>
          </a:xfrm>
        </p:grpSpPr>
        <p:sp>
          <p:nvSpPr>
            <p:cNvPr id="45" name="Freeform 5">
              <a:extLst>
                <a:ext uri="{FF2B5EF4-FFF2-40B4-BE49-F238E27FC236}">
                  <a16:creationId xmlns:a16="http://schemas.microsoft.com/office/drawing/2014/main" id="{4C755812-A347-4BC6-99B0-4F9005146C8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46" name="Freeform 15">
              <a:extLst>
                <a:ext uri="{FF2B5EF4-FFF2-40B4-BE49-F238E27FC236}">
                  <a16:creationId xmlns:a16="http://schemas.microsoft.com/office/drawing/2014/main" id="{C01C931E-CA16-482B-862A-5CC7FD0E933B}"/>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cxnSp>
        <p:nvCxnSpPr>
          <p:cNvPr id="48" name="Straight Connector 47">
            <a:extLst>
              <a:ext uri="{FF2B5EF4-FFF2-40B4-BE49-F238E27FC236}">
                <a16:creationId xmlns:a16="http://schemas.microsoft.com/office/drawing/2014/main" id="{D7B5CF36-88AE-4085-B580-4618B482816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useBgFill="1">
        <p:nvSpPr>
          <p:cNvPr id="50" name="Rectangle 49">
            <a:extLst>
              <a:ext uri="{FF2B5EF4-FFF2-40B4-BE49-F238E27FC236}">
                <a16:creationId xmlns:a16="http://schemas.microsoft.com/office/drawing/2014/main" id="{04BCA584-2A86-47E4-9394-979A2F3747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BDD44844-2873-421E-AE6E-943FA8D024DC}"/>
              </a:ext>
            </a:extLst>
          </p:cNvPr>
          <p:cNvSpPr txBox="1">
            <a:spLocks/>
          </p:cNvSpPr>
          <p:nvPr/>
        </p:nvSpPr>
        <p:spPr>
          <a:xfrm>
            <a:off x="4949072" y="568345"/>
            <a:ext cx="6755199" cy="1560716"/>
          </a:xfrm>
          <a:prstGeom prst="rect">
            <a:avLst/>
          </a:prstGeom>
        </p:spPr>
        <p:txBody>
          <a:bodyPr vert="horz" lIns="91440" tIns="45720" rIns="91440" bIns="45720" rtlCol="0" anchor="t">
            <a:normAutofit/>
          </a:bodyPr>
          <a:lst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a:lstStyle>
          <a:p>
            <a:pPr>
              <a:spcAft>
                <a:spcPts val="600"/>
              </a:spcAft>
            </a:pPr>
            <a:r>
              <a:rPr lang="en-US"/>
              <a:t>Activity</a:t>
            </a:r>
          </a:p>
        </p:txBody>
      </p:sp>
      <p:cxnSp>
        <p:nvCxnSpPr>
          <p:cNvPr id="52" name="Straight Connector 51">
            <a:extLst>
              <a:ext uri="{FF2B5EF4-FFF2-40B4-BE49-F238E27FC236}">
                <a16:creationId xmlns:a16="http://schemas.microsoft.com/office/drawing/2014/main" id="{9E3CFB81-8BB1-4358-A40D-323415E65B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949072" y="2176009"/>
            <a:ext cx="6755199"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Content Placeholder 2">
            <a:extLst>
              <a:ext uri="{FF2B5EF4-FFF2-40B4-BE49-F238E27FC236}">
                <a16:creationId xmlns:a16="http://schemas.microsoft.com/office/drawing/2014/main" id="{E67560F1-BFB7-4823-95A1-061731EB334C}"/>
              </a:ext>
            </a:extLst>
          </p:cNvPr>
          <p:cNvSpPr txBox="1">
            <a:spLocks/>
          </p:cNvSpPr>
          <p:nvPr/>
        </p:nvSpPr>
        <p:spPr>
          <a:xfrm>
            <a:off x="109788" y="5607555"/>
            <a:ext cx="12020550" cy="1056459"/>
          </a:xfrm>
          <a:prstGeom prst="rect">
            <a:avLst/>
          </a:prstGeom>
        </p:spPr>
        <p:txBody>
          <a:bodyPr vert="horz" lIns="91440" tIns="45720" rIns="91440" bIns="45720" rtlCol="0">
            <a:normAutofit/>
          </a:bodyPr>
          <a:lst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a:lstStyle>
          <a:p>
            <a:pPr marL="457200"/>
            <a:r>
              <a:rPr lang="en-US" dirty="0"/>
              <a:t>How would you interpret the body language in the two pictures? What do you think is being communicated?</a:t>
            </a:r>
          </a:p>
          <a:p>
            <a:pPr marL="457200"/>
            <a:r>
              <a:rPr lang="en-US" dirty="0"/>
              <a:t>How easy is it to misunderstand the body language of someone from a different culture?</a:t>
            </a:r>
          </a:p>
        </p:txBody>
      </p:sp>
      <p:pic>
        <p:nvPicPr>
          <p:cNvPr id="2" name="Picture 1">
            <a:extLst>
              <a:ext uri="{FF2B5EF4-FFF2-40B4-BE49-F238E27FC236}">
                <a16:creationId xmlns:a16="http://schemas.microsoft.com/office/drawing/2014/main" id="{001E88D7-0429-48E3-A866-0169151F8105}"/>
              </a:ext>
            </a:extLst>
          </p:cNvPr>
          <p:cNvPicPr>
            <a:picLocks noChangeAspect="1"/>
          </p:cNvPicPr>
          <p:nvPr/>
        </p:nvPicPr>
        <p:blipFill rotWithShape="1">
          <a:blip r:embed="rId2"/>
          <a:srcRect l="3684" t="28356" r="15261" b="8600"/>
          <a:stretch/>
        </p:blipFill>
        <p:spPr>
          <a:xfrm>
            <a:off x="1455677" y="1435429"/>
            <a:ext cx="9280645" cy="4058380"/>
          </a:xfrm>
          <a:prstGeom prst="rect">
            <a:avLst/>
          </a:prstGeom>
        </p:spPr>
      </p:pic>
    </p:spTree>
    <p:extLst>
      <p:ext uri="{BB962C8B-B14F-4D97-AF65-F5344CB8AC3E}">
        <p14:creationId xmlns:p14="http://schemas.microsoft.com/office/powerpoint/2010/main" val="3536088906"/>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1"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3"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5" name="Freeform: Shape 14">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7" name="Rectangle: Rounded Corners 16">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96A5CD0-07B9-4220-9203-DF3B549A046C}"/>
              </a:ext>
            </a:extLst>
          </p:cNvPr>
          <p:cNvSpPr>
            <a:spLocks noGrp="1"/>
          </p:cNvSpPr>
          <p:nvPr>
            <p:ph type="title"/>
          </p:nvPr>
        </p:nvSpPr>
        <p:spPr>
          <a:xfrm>
            <a:off x="1352846" y="1055489"/>
            <a:ext cx="9486309" cy="1073572"/>
          </a:xfrm>
        </p:spPr>
        <p:txBody>
          <a:bodyPr anchor="ctr">
            <a:normAutofit/>
          </a:bodyPr>
          <a:lstStyle/>
          <a:p>
            <a:pPr algn="ctr"/>
            <a:r>
              <a:rPr lang="fi-FI" sz="3100"/>
              <a:t>Knowledge and language: </a:t>
            </a:r>
            <a:br>
              <a:rPr lang="fi-FI" sz="3100"/>
            </a:br>
            <a:r>
              <a:rPr lang="fi-FI" sz="3100"/>
              <a:t>Key points</a:t>
            </a:r>
            <a:endParaRPr lang="en-GB" sz="3100"/>
          </a:p>
        </p:txBody>
      </p:sp>
      <p:cxnSp>
        <p:nvCxnSpPr>
          <p:cNvPr id="19" name="Straight Connector 1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1DA8758E-F1B5-423A-B047-56B590F362A8}"/>
              </a:ext>
            </a:extLst>
          </p:cNvPr>
          <p:cNvSpPr>
            <a:spLocks noGrp="1"/>
          </p:cNvSpPr>
          <p:nvPr>
            <p:ph idx="1"/>
          </p:nvPr>
        </p:nvSpPr>
        <p:spPr>
          <a:xfrm>
            <a:off x="974558" y="2438404"/>
            <a:ext cx="10250905" cy="3457064"/>
          </a:xfrm>
        </p:spPr>
        <p:txBody>
          <a:bodyPr anchor="ctr">
            <a:noAutofit/>
          </a:bodyPr>
          <a:lstStyle/>
          <a:p>
            <a:pPr marL="0" indent="0">
              <a:lnSpc>
                <a:spcPct val="101000"/>
              </a:lnSpc>
              <a:spcBef>
                <a:spcPts val="600"/>
              </a:spcBef>
              <a:buNone/>
            </a:pPr>
            <a:r>
              <a:rPr lang="en-GB" sz="1600" dirty="0"/>
              <a:t>• A great deal of our knowledge comes through language.</a:t>
            </a:r>
          </a:p>
          <a:p>
            <a:pPr marL="0" indent="0">
              <a:lnSpc>
                <a:spcPct val="101000"/>
              </a:lnSpc>
              <a:spcBef>
                <a:spcPts val="600"/>
              </a:spcBef>
              <a:buNone/>
            </a:pPr>
            <a:r>
              <a:rPr lang="en-GB" sz="1600" dirty="0"/>
              <a:t>• Language is a subset of communication and is rule-governed, intended and creative.</a:t>
            </a:r>
          </a:p>
          <a:p>
            <a:pPr marL="0" indent="0">
              <a:lnSpc>
                <a:spcPct val="101000"/>
              </a:lnSpc>
              <a:spcBef>
                <a:spcPts val="600"/>
              </a:spcBef>
              <a:buNone/>
            </a:pPr>
            <a:r>
              <a:rPr lang="en-GB" sz="1600" dirty="0"/>
              <a:t>• We need to understand what a sentence means before we can decide whether it is true or false.</a:t>
            </a:r>
          </a:p>
          <a:p>
            <a:pPr marL="0" indent="0">
              <a:lnSpc>
                <a:spcPct val="101000"/>
              </a:lnSpc>
              <a:spcBef>
                <a:spcPts val="600"/>
              </a:spcBef>
              <a:buNone/>
            </a:pPr>
            <a:r>
              <a:rPr lang="en-GB" sz="1600" dirty="0"/>
              <a:t>• A great deal of language is ambiguous and there is an element of interpretation built into all communication.</a:t>
            </a:r>
          </a:p>
          <a:p>
            <a:pPr marL="0" indent="0">
              <a:lnSpc>
                <a:spcPct val="101000"/>
              </a:lnSpc>
              <a:spcBef>
                <a:spcPts val="600"/>
              </a:spcBef>
              <a:buNone/>
            </a:pPr>
            <a:r>
              <a:rPr lang="en-GB" sz="1600" dirty="0"/>
              <a:t>• Since different languages divide the world up in different ways, translation is more of an art than a science.</a:t>
            </a:r>
          </a:p>
          <a:p>
            <a:pPr marL="0" indent="0">
              <a:lnSpc>
                <a:spcPct val="101000"/>
              </a:lnSpc>
              <a:spcBef>
                <a:spcPts val="600"/>
              </a:spcBef>
              <a:buNone/>
            </a:pPr>
            <a:r>
              <a:rPr lang="en-GB" sz="1600" dirty="0"/>
              <a:t>• We use language to label and classify, and this brings with it the danger that we misclassify or stereotype things.</a:t>
            </a:r>
          </a:p>
          <a:p>
            <a:pPr marL="0" indent="0">
              <a:lnSpc>
                <a:spcPct val="101000"/>
              </a:lnSpc>
              <a:spcBef>
                <a:spcPts val="600"/>
              </a:spcBef>
              <a:buNone/>
            </a:pPr>
            <a:r>
              <a:rPr lang="en-GB" sz="1600" dirty="0"/>
              <a:t>• Although language may not </a:t>
            </a:r>
            <a:r>
              <a:rPr lang="en-GB" sz="1600" i="1" dirty="0"/>
              <a:t>determine </a:t>
            </a:r>
            <a:r>
              <a:rPr lang="en-GB" sz="1600" dirty="0"/>
              <a:t>our experience of reality, as claimed by the Sapir–Whorf hypothesis, it seems likely that it </a:t>
            </a:r>
            <a:r>
              <a:rPr lang="en-GB" sz="1600" i="1" dirty="0"/>
              <a:t>influences </a:t>
            </a:r>
            <a:r>
              <a:rPr lang="en-GB" sz="1600" dirty="0"/>
              <a:t>it.</a:t>
            </a:r>
          </a:p>
          <a:p>
            <a:pPr marL="0" indent="0">
              <a:lnSpc>
                <a:spcPct val="101000"/>
              </a:lnSpc>
              <a:spcBef>
                <a:spcPts val="600"/>
              </a:spcBef>
              <a:buNone/>
            </a:pPr>
            <a:r>
              <a:rPr lang="en-GB" sz="1600" dirty="0"/>
              <a:t>• We use language not only to describe, but also to influence, persuade and sometimes </a:t>
            </a:r>
            <a:r>
              <a:rPr lang="en-GB" sz="1600" i="1" dirty="0"/>
              <a:t>manipulate </a:t>
            </a:r>
            <a:r>
              <a:rPr lang="en-GB" sz="1600" dirty="0"/>
              <a:t>the way people see things.</a:t>
            </a:r>
          </a:p>
          <a:p>
            <a:pPr marL="0" indent="0">
              <a:lnSpc>
                <a:spcPct val="101000"/>
              </a:lnSpc>
              <a:spcBef>
                <a:spcPts val="600"/>
              </a:spcBef>
              <a:buNone/>
            </a:pPr>
            <a:r>
              <a:rPr lang="en-GB" sz="1600" dirty="0"/>
              <a:t>• Whether or not there are some truths that lie beyond language is a matter of continuing debate.</a:t>
            </a:r>
          </a:p>
        </p:txBody>
      </p:sp>
    </p:spTree>
    <p:extLst>
      <p:ext uri="{BB962C8B-B14F-4D97-AF65-F5344CB8AC3E}">
        <p14:creationId xmlns:p14="http://schemas.microsoft.com/office/powerpoint/2010/main" val="236242157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584BFC6-9218-4807-AC95-E4F7FAD37C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ABFE2B33-6806-45B2-A381-680B5253936D}"/>
              </a:ext>
            </a:extLst>
          </p:cNvPr>
          <p:cNvPicPr>
            <a:picLocks noChangeAspect="1"/>
          </p:cNvPicPr>
          <p:nvPr/>
        </p:nvPicPr>
        <p:blipFill rotWithShape="1">
          <a:blip r:embed="rId2">
            <a:grayscl/>
          </a:blip>
          <a:srcRect b="40"/>
          <a:stretch/>
        </p:blipFill>
        <p:spPr>
          <a:xfrm>
            <a:off x="1" y="2754"/>
            <a:ext cx="12192000" cy="6855246"/>
          </a:xfrm>
          <a:prstGeom prst="rect">
            <a:avLst/>
          </a:prstGeom>
        </p:spPr>
      </p:pic>
      <p:sp>
        <p:nvSpPr>
          <p:cNvPr id="11" name="Rectangle 10">
            <a:extLst>
              <a:ext uri="{FF2B5EF4-FFF2-40B4-BE49-F238E27FC236}">
                <a16:creationId xmlns:a16="http://schemas.microsoft.com/office/drawing/2014/main" id="{E0AF036F-D5ED-4536-8CD9-248CBE40A32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75000"/>
                </a:schemeClr>
              </a:gs>
              <a:gs pos="85000">
                <a:schemeClr val="bg2"/>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5E5514E-DCAA-4758-A2D5-D499FCA8C102}"/>
              </a:ext>
            </a:extLst>
          </p:cNvPr>
          <p:cNvSpPr>
            <a:spLocks noGrp="1"/>
          </p:cNvSpPr>
          <p:nvPr>
            <p:ph type="title"/>
          </p:nvPr>
        </p:nvSpPr>
        <p:spPr>
          <a:xfrm>
            <a:off x="2933700" y="568345"/>
            <a:ext cx="8770571" cy="1560716"/>
          </a:xfrm>
        </p:spPr>
        <p:txBody>
          <a:bodyPr>
            <a:normAutofit/>
          </a:bodyPr>
          <a:lstStyle/>
          <a:p>
            <a:r>
              <a:rPr lang="fi-FI" dirty="0"/>
              <a:t>Feedback</a:t>
            </a:r>
            <a:endParaRPr lang="en-GB" dirty="0"/>
          </a:p>
        </p:txBody>
      </p:sp>
      <p:cxnSp>
        <p:nvCxnSpPr>
          <p:cNvPr id="13" name="Straight Connector 12">
            <a:extLst>
              <a:ext uri="{FF2B5EF4-FFF2-40B4-BE49-F238E27FC236}">
                <a16:creationId xmlns:a16="http://schemas.microsoft.com/office/drawing/2014/main" id="{F17D174D-693D-450C-8C51-626A84A173C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3FCF9652-907B-4B56-A447-E61491F1A47B}"/>
              </a:ext>
            </a:extLst>
          </p:cNvPr>
          <p:cNvSpPr>
            <a:spLocks noGrp="1"/>
          </p:cNvSpPr>
          <p:nvPr>
            <p:ph idx="1"/>
          </p:nvPr>
        </p:nvSpPr>
        <p:spPr>
          <a:xfrm>
            <a:off x="2933700" y="2438400"/>
            <a:ext cx="8770571" cy="3651504"/>
          </a:xfrm>
        </p:spPr>
        <p:txBody>
          <a:bodyPr>
            <a:normAutofit/>
          </a:bodyPr>
          <a:lstStyle/>
          <a:p>
            <a:r>
              <a:rPr lang="en-GB" dirty="0"/>
              <a:t>Please respond the three questions at this </a:t>
            </a:r>
            <a:r>
              <a:rPr lang="en-GB" dirty="0">
                <a:hlinkClick r:id="rId3"/>
              </a:rPr>
              <a:t>link</a:t>
            </a:r>
            <a:r>
              <a:rPr lang="en-GB" dirty="0"/>
              <a:t>. The feedback is anonymous.</a:t>
            </a:r>
          </a:p>
        </p:txBody>
      </p:sp>
    </p:spTree>
    <p:extLst>
      <p:ext uri="{BB962C8B-B14F-4D97-AF65-F5344CB8AC3E}">
        <p14:creationId xmlns:p14="http://schemas.microsoft.com/office/powerpoint/2010/main" val="239780627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3E0A0D56-C9AD-4110-91AE-2A4BBF5C88C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192A436-C539-4CFB-8B3A-72FDBE9C82F8}"/>
              </a:ext>
            </a:extLst>
          </p:cNvPr>
          <p:cNvSpPr>
            <a:spLocks noGrp="1"/>
          </p:cNvSpPr>
          <p:nvPr>
            <p:ph type="title"/>
          </p:nvPr>
        </p:nvSpPr>
        <p:spPr>
          <a:xfrm>
            <a:off x="4939646" y="568345"/>
            <a:ext cx="6764625" cy="1560716"/>
          </a:xfrm>
        </p:spPr>
        <p:txBody>
          <a:bodyPr>
            <a:normAutofit/>
          </a:bodyPr>
          <a:lstStyle/>
          <a:p>
            <a:r>
              <a:rPr lang="fi-FI"/>
              <a:t>Sources</a:t>
            </a:r>
            <a:endParaRPr lang="en-GB" dirty="0"/>
          </a:p>
        </p:txBody>
      </p:sp>
      <p:sp>
        <p:nvSpPr>
          <p:cNvPr id="14" name="Rounded Rectangle 13">
            <a:extLst>
              <a:ext uri="{FF2B5EF4-FFF2-40B4-BE49-F238E27FC236}">
                <a16:creationId xmlns:a16="http://schemas.microsoft.com/office/drawing/2014/main" id="{FF6CD192-AEC2-4532-8B04-F022237647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8655" y="1534308"/>
            <a:ext cx="3640541" cy="4358546"/>
          </a:xfrm>
          <a:prstGeom prst="roundRect">
            <a:avLst>
              <a:gd name="adj" fmla="val 2462"/>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 name="Graphic 6" descr="Books">
            <a:extLst>
              <a:ext uri="{FF2B5EF4-FFF2-40B4-BE49-F238E27FC236}">
                <a16:creationId xmlns:a16="http://schemas.microsoft.com/office/drawing/2014/main" id="{350259EF-30B8-42D3-BA50-9178FEEDB74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89970" y="2239560"/>
            <a:ext cx="2959246" cy="2959246"/>
          </a:xfrm>
          <a:prstGeom prst="rect">
            <a:avLst/>
          </a:prstGeom>
        </p:spPr>
      </p:pic>
      <p:cxnSp>
        <p:nvCxnSpPr>
          <p:cNvPr id="16" name="Straight Connector 15">
            <a:extLst>
              <a:ext uri="{FF2B5EF4-FFF2-40B4-BE49-F238E27FC236}">
                <a16:creationId xmlns:a16="http://schemas.microsoft.com/office/drawing/2014/main" id="{ED22D97A-9000-40A1-A671-A23DB8BF93C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939646" y="2176009"/>
            <a:ext cx="6764625"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6348E899-0E0A-44AB-85E5-E2297EFF06C3}"/>
              </a:ext>
            </a:extLst>
          </p:cNvPr>
          <p:cNvSpPr>
            <a:spLocks noGrp="1"/>
          </p:cNvSpPr>
          <p:nvPr>
            <p:ph idx="1"/>
          </p:nvPr>
        </p:nvSpPr>
        <p:spPr>
          <a:xfrm>
            <a:off x="4939646" y="2438400"/>
            <a:ext cx="6764626" cy="3651504"/>
          </a:xfrm>
        </p:spPr>
        <p:txBody>
          <a:bodyPr>
            <a:normAutofit fontScale="85000" lnSpcReduction="20000"/>
          </a:bodyPr>
          <a:lstStyle/>
          <a:p>
            <a:r>
              <a:rPr lang="en-US" dirty="0"/>
              <a:t>Dunn, Michael. </a:t>
            </a:r>
            <a:r>
              <a:rPr lang="en-US" i="1" dirty="0"/>
              <a:t>How do we learn language?</a:t>
            </a:r>
            <a:r>
              <a:rPr lang="en-US" dirty="0"/>
              <a:t> (10th May 2013). https://theoryofknowledge.net. </a:t>
            </a:r>
            <a:r>
              <a:rPr lang="en-US" dirty="0">
                <a:hlinkClick r:id="rId4"/>
              </a:rPr>
              <a:t>https://www.theoryofknowledge.net/ways-of-knowing/language/how-do-we-learn-language/</a:t>
            </a:r>
            <a:r>
              <a:rPr lang="en-US" dirty="0"/>
              <a:t> Last accessed: 22nd April 2020</a:t>
            </a:r>
            <a:endParaRPr lang="en-GB" dirty="0"/>
          </a:p>
          <a:p>
            <a:r>
              <a:rPr lang="en-GB" dirty="0"/>
              <a:t>Forer, B. R. (1949). The fallacy of personal validation: A classroom demonstration of gullibility. </a:t>
            </a:r>
            <a:r>
              <a:rPr lang="en-GB" i="1" dirty="0"/>
              <a:t>Journal of Abnormal and Social Psychology, 44,</a:t>
            </a:r>
            <a:r>
              <a:rPr lang="en-GB" dirty="0"/>
              <a:t> 118-123.</a:t>
            </a:r>
          </a:p>
          <a:p>
            <a:r>
              <a:rPr lang="en-GB" dirty="0"/>
              <a:t>Words: Radiolab. (2010, August 9). Retrieved from https://www.wnycstudios.org/podcasts/radiolab/episodes/91725-words</a:t>
            </a:r>
            <a:endParaRPr lang="en-US" dirty="0"/>
          </a:p>
          <a:p>
            <a:r>
              <a:rPr lang="en-US" dirty="0"/>
              <a:t>van de </a:t>
            </a:r>
            <a:r>
              <a:rPr lang="en-US" dirty="0" err="1"/>
              <a:t>Lagemaat</a:t>
            </a:r>
            <a:r>
              <a:rPr lang="en-US" dirty="0"/>
              <a:t>, R. (2014). </a:t>
            </a:r>
            <a:r>
              <a:rPr lang="en-US" i="1" dirty="0"/>
              <a:t>Theory of Knowledge for the IB Diploma</a:t>
            </a:r>
            <a:r>
              <a:rPr lang="en-US" dirty="0"/>
              <a:t> (second edition). Cambridge, United Kingdom: Cambridge University Press.</a:t>
            </a:r>
          </a:p>
          <a:p>
            <a:endParaRPr lang="en-GB" dirty="0"/>
          </a:p>
        </p:txBody>
      </p:sp>
    </p:spTree>
    <p:extLst>
      <p:ext uri="{BB962C8B-B14F-4D97-AF65-F5344CB8AC3E}">
        <p14:creationId xmlns:p14="http://schemas.microsoft.com/office/powerpoint/2010/main" val="11757678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31"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33"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35" name="Rectangle 34">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DA0A7BE-91EF-4747-B76C-3F05BA72E950}"/>
              </a:ext>
            </a:extLst>
          </p:cNvPr>
          <p:cNvSpPr>
            <a:spLocks noGrp="1"/>
          </p:cNvSpPr>
          <p:nvPr>
            <p:ph type="title"/>
          </p:nvPr>
        </p:nvSpPr>
        <p:spPr>
          <a:xfrm>
            <a:off x="5140960" y="568345"/>
            <a:ext cx="6563311" cy="1560716"/>
          </a:xfrm>
        </p:spPr>
        <p:txBody>
          <a:bodyPr>
            <a:normAutofit/>
          </a:bodyPr>
          <a:lstStyle/>
          <a:p>
            <a:br>
              <a:rPr lang="en-GB" sz="4100"/>
            </a:br>
            <a:r>
              <a:rPr lang="en-GB" sz="4100"/>
              <a:t>C</a:t>
            </a:r>
            <a:r>
              <a:rPr lang="en-US" sz="4100"/>
              <a:t>reative and open-ended</a:t>
            </a:r>
            <a:endParaRPr lang="en-GB" sz="4100"/>
          </a:p>
        </p:txBody>
      </p:sp>
      <p:cxnSp>
        <p:nvCxnSpPr>
          <p:cNvPr id="37" name="Straight Connector 36">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5DBD880F-0D11-408A-90A8-0FD562C78A93}"/>
              </a:ext>
            </a:extLst>
          </p:cNvPr>
          <p:cNvSpPr>
            <a:spLocks noGrp="1"/>
          </p:cNvSpPr>
          <p:nvPr>
            <p:ph idx="1"/>
          </p:nvPr>
        </p:nvSpPr>
        <p:spPr>
          <a:xfrm>
            <a:off x="5140960" y="2438400"/>
            <a:ext cx="6563311" cy="3651504"/>
          </a:xfrm>
        </p:spPr>
        <p:txBody>
          <a:bodyPr>
            <a:normAutofit/>
          </a:bodyPr>
          <a:lstStyle/>
          <a:p>
            <a:pPr>
              <a:lnSpc>
                <a:spcPct val="101000"/>
              </a:lnSpc>
            </a:pPr>
            <a:r>
              <a:rPr lang="en-US" sz="1700" dirty="0"/>
              <a:t>Rules of grammar and vocabulary allow us to make an almost infinite number of grammatically correct sentences. </a:t>
            </a:r>
          </a:p>
          <a:p>
            <a:pPr>
              <a:lnSpc>
                <a:spcPct val="101000"/>
              </a:lnSpc>
            </a:pPr>
            <a:r>
              <a:rPr lang="en-US" sz="1700" dirty="0"/>
              <a:t>We are able to create and understand sentences that have never been written or said before, e.g. ‘The wise cow seeks shelter when it snows at dusk’</a:t>
            </a:r>
          </a:p>
          <a:p>
            <a:pPr>
              <a:lnSpc>
                <a:spcPct val="101000"/>
              </a:lnSpc>
            </a:pPr>
            <a:r>
              <a:rPr lang="en-US" sz="1700" dirty="0"/>
              <a:t>Not static, but change and develop over time; invent new words or borrow words from other languages. </a:t>
            </a:r>
          </a:p>
          <a:p>
            <a:pPr>
              <a:lnSpc>
                <a:spcPct val="101000"/>
              </a:lnSpc>
            </a:pPr>
            <a:r>
              <a:rPr lang="en-US" sz="1700" dirty="0"/>
              <a:t>Technology adds new words. </a:t>
            </a:r>
          </a:p>
          <a:p>
            <a:pPr>
              <a:lnSpc>
                <a:spcPct val="101000"/>
              </a:lnSpc>
            </a:pPr>
            <a:r>
              <a:rPr lang="en-US" sz="1700" dirty="0"/>
              <a:t>Shakespeare gave us such words as </a:t>
            </a:r>
            <a:r>
              <a:rPr lang="en-US" sz="1700" i="1" dirty="0"/>
              <a:t>dwindle</a:t>
            </a:r>
            <a:r>
              <a:rPr lang="en-US" sz="1700" dirty="0"/>
              <a:t>, </a:t>
            </a:r>
            <a:r>
              <a:rPr lang="en-US" sz="1700" i="1" dirty="0"/>
              <a:t>frugal</a:t>
            </a:r>
            <a:r>
              <a:rPr lang="en-US" sz="1700" dirty="0"/>
              <a:t>, and </a:t>
            </a:r>
            <a:r>
              <a:rPr lang="en-US" sz="1700" i="1" dirty="0"/>
              <a:t>obscene. </a:t>
            </a:r>
            <a:endParaRPr lang="en-US" sz="1700" dirty="0"/>
          </a:p>
          <a:p>
            <a:pPr>
              <a:lnSpc>
                <a:spcPct val="101000"/>
              </a:lnSpc>
            </a:pPr>
            <a:r>
              <a:rPr lang="en-GB" sz="1700" dirty="0"/>
              <a:t>Borrowed </a:t>
            </a:r>
            <a:r>
              <a:rPr lang="en-GB" sz="1700" i="1" dirty="0"/>
              <a:t>algebra </a:t>
            </a:r>
            <a:r>
              <a:rPr lang="en-GB" sz="1700" dirty="0"/>
              <a:t>(Arabic), </a:t>
            </a:r>
            <a:r>
              <a:rPr lang="en-GB" sz="1700" i="1" dirty="0"/>
              <a:t>kindergarten </a:t>
            </a:r>
            <a:r>
              <a:rPr lang="en-GB" sz="1700" dirty="0"/>
              <a:t>(German), and </a:t>
            </a:r>
            <a:r>
              <a:rPr lang="en-GB" sz="1700" i="1" dirty="0"/>
              <a:t>chutzpah </a:t>
            </a:r>
            <a:r>
              <a:rPr lang="en-GB" sz="1700" dirty="0"/>
              <a:t>(Yiddish) </a:t>
            </a:r>
          </a:p>
          <a:p>
            <a:pPr>
              <a:lnSpc>
                <a:spcPct val="101000"/>
              </a:lnSpc>
            </a:pPr>
            <a:endParaRPr lang="en-GB" sz="1700" dirty="0"/>
          </a:p>
        </p:txBody>
      </p:sp>
    </p:spTree>
    <p:extLst>
      <p:ext uri="{BB962C8B-B14F-4D97-AF65-F5344CB8AC3E}">
        <p14:creationId xmlns:p14="http://schemas.microsoft.com/office/powerpoint/2010/main" val="420870875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8F9F9A-E1C7-432E-8216-704BEBD4707F}"/>
              </a:ext>
            </a:extLst>
          </p:cNvPr>
          <p:cNvSpPr>
            <a:spLocks noGrp="1"/>
          </p:cNvSpPr>
          <p:nvPr>
            <p:ph type="title"/>
          </p:nvPr>
        </p:nvSpPr>
        <p:spPr>
          <a:xfrm>
            <a:off x="2933700" y="568345"/>
            <a:ext cx="8770571" cy="1560716"/>
          </a:xfrm>
        </p:spPr>
        <p:txBody>
          <a:bodyPr>
            <a:normAutofit/>
          </a:bodyPr>
          <a:lstStyle/>
          <a:p>
            <a:r>
              <a:rPr lang="en-GB" dirty="0"/>
              <a:t>Activity</a:t>
            </a:r>
          </a:p>
        </p:txBody>
      </p:sp>
      <p:graphicFrame>
        <p:nvGraphicFramePr>
          <p:cNvPr id="5" name="Content Placeholder 2">
            <a:extLst>
              <a:ext uri="{FF2B5EF4-FFF2-40B4-BE49-F238E27FC236}">
                <a16:creationId xmlns:a16="http://schemas.microsoft.com/office/drawing/2014/main" id="{26002242-5833-43D7-A498-D9A1A5B87105}"/>
              </a:ext>
            </a:extLst>
          </p:cNvPr>
          <p:cNvGraphicFramePr>
            <a:graphicFrameLocks noGrp="1"/>
          </p:cNvGraphicFramePr>
          <p:nvPr>
            <p:ph idx="1"/>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9421151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195DB3-BA8B-4FFD-B3F2-25EBC0B8FA53}"/>
              </a:ext>
            </a:extLst>
          </p:cNvPr>
          <p:cNvSpPr>
            <a:spLocks noGrp="1"/>
          </p:cNvSpPr>
          <p:nvPr>
            <p:ph type="ctrTitle"/>
          </p:nvPr>
        </p:nvSpPr>
        <p:spPr>
          <a:xfrm>
            <a:off x="7920752" y="1023867"/>
            <a:ext cx="3793678" cy="3349641"/>
          </a:xfrm>
        </p:spPr>
        <p:txBody>
          <a:bodyPr/>
          <a:lstStyle/>
          <a:p>
            <a:r>
              <a:rPr lang="fi-FI" dirty="0"/>
              <a:t>2. Knowledge and </a:t>
            </a:r>
            <a:r>
              <a:rPr lang="fi-FI" dirty="0" err="1"/>
              <a:t>language</a:t>
            </a:r>
            <a:r>
              <a:rPr lang="fi-FI" dirty="0"/>
              <a:t>: </a:t>
            </a:r>
            <a:br>
              <a:rPr lang="fi-FI" dirty="0"/>
            </a:br>
            <a:r>
              <a:rPr lang="fi-FI" dirty="0" err="1"/>
              <a:t>The</a:t>
            </a:r>
            <a:r>
              <a:rPr lang="fi-FI" dirty="0"/>
              <a:t> </a:t>
            </a:r>
            <a:r>
              <a:rPr lang="fi-FI" dirty="0" err="1"/>
              <a:t>nature</a:t>
            </a:r>
            <a:r>
              <a:rPr lang="fi-FI" dirty="0"/>
              <a:t> of </a:t>
            </a:r>
            <a:r>
              <a:rPr lang="fi-FI" dirty="0" err="1"/>
              <a:t>knowledge</a:t>
            </a:r>
            <a:r>
              <a:rPr lang="fi-FI" dirty="0"/>
              <a:t> and </a:t>
            </a:r>
            <a:r>
              <a:rPr lang="fi-FI" dirty="0" err="1"/>
              <a:t>language</a:t>
            </a:r>
            <a:endParaRPr lang="fi-FI" dirty="0"/>
          </a:p>
        </p:txBody>
      </p:sp>
      <p:sp>
        <p:nvSpPr>
          <p:cNvPr id="3" name="Subtitle 2">
            <a:extLst>
              <a:ext uri="{FF2B5EF4-FFF2-40B4-BE49-F238E27FC236}">
                <a16:creationId xmlns:a16="http://schemas.microsoft.com/office/drawing/2014/main" id="{A10447AB-56AB-4ADE-90FB-E09B2574FC7E}"/>
              </a:ext>
            </a:extLst>
          </p:cNvPr>
          <p:cNvSpPr>
            <a:spLocks noGrp="1"/>
          </p:cNvSpPr>
          <p:nvPr>
            <p:ph type="subTitle" idx="1"/>
          </p:nvPr>
        </p:nvSpPr>
        <p:spPr>
          <a:xfrm>
            <a:off x="7920752" y="4945377"/>
            <a:ext cx="3793678" cy="1037760"/>
          </a:xfrm>
        </p:spPr>
        <p:txBody>
          <a:bodyPr/>
          <a:lstStyle/>
          <a:p>
            <a:r>
              <a:rPr lang="fi-FI" dirty="0"/>
              <a:t>STEC, </a:t>
            </a:r>
            <a:r>
              <a:rPr lang="fi-FI" dirty="0" err="1"/>
              <a:t>Apr-May</a:t>
            </a:r>
            <a:r>
              <a:rPr lang="fi-FI" dirty="0"/>
              <a:t> 2020</a:t>
            </a:r>
          </a:p>
        </p:txBody>
      </p:sp>
    </p:spTree>
    <p:extLst>
      <p:ext uri="{BB962C8B-B14F-4D97-AF65-F5344CB8AC3E}">
        <p14:creationId xmlns:p14="http://schemas.microsoft.com/office/powerpoint/2010/main" val="369638730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20"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1"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22"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24" name="Freeform: Shape 23">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26" name="Rectangle: Rounded Corners 25">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2CE2D30-D3F5-4721-B1B7-D7CA1267024F}"/>
              </a:ext>
            </a:extLst>
          </p:cNvPr>
          <p:cNvSpPr>
            <a:spLocks noGrp="1"/>
          </p:cNvSpPr>
          <p:nvPr>
            <p:ph type="title"/>
          </p:nvPr>
        </p:nvSpPr>
        <p:spPr>
          <a:xfrm>
            <a:off x="1352846" y="1055489"/>
            <a:ext cx="9486309" cy="1073572"/>
          </a:xfrm>
        </p:spPr>
        <p:txBody>
          <a:bodyPr anchor="ctr">
            <a:normAutofit/>
          </a:bodyPr>
          <a:lstStyle/>
          <a:p>
            <a:pPr algn="ctr"/>
            <a:r>
              <a:rPr lang="fi-FI" sz="3600" dirty="0"/>
              <a:t>Knowledge and </a:t>
            </a:r>
            <a:r>
              <a:rPr lang="fi-FI" sz="3600"/>
              <a:t>language</a:t>
            </a:r>
          </a:p>
        </p:txBody>
      </p:sp>
      <p:cxnSp>
        <p:nvCxnSpPr>
          <p:cNvPr id="28" name="Straight Connector 27">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93A5E3D7-A7D6-42DC-B0D6-42C63A30E270}"/>
              </a:ext>
            </a:extLst>
          </p:cNvPr>
          <p:cNvSpPr>
            <a:spLocks noGrp="1"/>
          </p:cNvSpPr>
          <p:nvPr>
            <p:ph idx="1"/>
          </p:nvPr>
        </p:nvSpPr>
        <p:spPr>
          <a:xfrm>
            <a:off x="1083734" y="2438399"/>
            <a:ext cx="9956800" cy="3364103"/>
          </a:xfrm>
        </p:spPr>
        <p:txBody>
          <a:bodyPr anchor="ctr">
            <a:normAutofit/>
          </a:bodyPr>
          <a:lstStyle/>
          <a:p>
            <a:r>
              <a:rPr lang="en-GB" dirty="0"/>
              <a:t>Listen to the next part (10:40-20:00) of the Radiolab podcast titled </a:t>
            </a:r>
            <a:r>
              <a:rPr lang="en-GB" i="1" dirty="0">
                <a:hlinkClick r:id="rId2"/>
              </a:rPr>
              <a:t>Words</a:t>
            </a:r>
            <a:r>
              <a:rPr lang="en-GB" i="1" dirty="0"/>
              <a:t> </a:t>
            </a:r>
            <a:r>
              <a:rPr lang="en-GB" dirty="0"/>
              <a:t>and answer the following questions.</a:t>
            </a:r>
          </a:p>
          <a:p>
            <a:r>
              <a:rPr lang="en-GB" dirty="0"/>
              <a:t>What do the studies presented in the podcast suggest happens when you put words together? </a:t>
            </a:r>
          </a:p>
          <a:p>
            <a:r>
              <a:rPr lang="en-GB" dirty="0"/>
              <a:t>What do they suggest happens in human and other animals’ minds when we acquire symbols to communicate?</a:t>
            </a:r>
          </a:p>
          <a:p>
            <a:r>
              <a:rPr lang="en-US" dirty="0"/>
              <a:t>How does language support the acquisition of knowledge?</a:t>
            </a:r>
          </a:p>
          <a:p>
            <a:r>
              <a:rPr lang="en-US" dirty="0"/>
              <a:t>Is it possible to think or know without language?</a:t>
            </a:r>
            <a:endParaRPr lang="fi-FI" dirty="0"/>
          </a:p>
        </p:txBody>
      </p:sp>
    </p:spTree>
    <p:extLst>
      <p:ext uri="{BB962C8B-B14F-4D97-AF65-F5344CB8AC3E}">
        <p14:creationId xmlns:p14="http://schemas.microsoft.com/office/powerpoint/2010/main" val="23005091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C8442E-2F5E-4931-AF1E-99426D23A4DA}"/>
              </a:ext>
            </a:extLst>
          </p:cNvPr>
          <p:cNvSpPr>
            <a:spLocks noGrp="1"/>
          </p:cNvSpPr>
          <p:nvPr>
            <p:ph type="title"/>
          </p:nvPr>
        </p:nvSpPr>
        <p:spPr/>
        <p:txBody>
          <a:bodyPr/>
          <a:lstStyle/>
          <a:p>
            <a:r>
              <a:rPr lang="fi-FI" dirty="0" err="1"/>
              <a:t>Humans</a:t>
            </a:r>
            <a:r>
              <a:rPr lang="fi-FI" dirty="0"/>
              <a:t> and </a:t>
            </a:r>
            <a:r>
              <a:rPr lang="fi-FI" dirty="0" err="1"/>
              <a:t>other</a:t>
            </a:r>
            <a:r>
              <a:rPr lang="fi-FI" dirty="0"/>
              <a:t> </a:t>
            </a:r>
            <a:r>
              <a:rPr lang="fi-FI" dirty="0" err="1"/>
              <a:t>animals</a:t>
            </a:r>
            <a:endParaRPr lang="en-GB" dirty="0"/>
          </a:p>
        </p:txBody>
      </p:sp>
      <p:sp>
        <p:nvSpPr>
          <p:cNvPr id="3" name="Text Placeholder 2">
            <a:extLst>
              <a:ext uri="{FF2B5EF4-FFF2-40B4-BE49-F238E27FC236}">
                <a16:creationId xmlns:a16="http://schemas.microsoft.com/office/drawing/2014/main" id="{0F1680BD-D111-4048-99BD-F97EC11CE024}"/>
              </a:ext>
            </a:extLst>
          </p:cNvPr>
          <p:cNvSpPr>
            <a:spLocks noGrp="1"/>
          </p:cNvSpPr>
          <p:nvPr>
            <p:ph type="body" idx="1"/>
          </p:nvPr>
        </p:nvSpPr>
        <p:spPr/>
        <p:txBody>
          <a:bodyPr/>
          <a:lstStyle/>
          <a:p>
            <a:endParaRPr lang="en-GB"/>
          </a:p>
        </p:txBody>
      </p:sp>
    </p:spTree>
    <p:extLst>
      <p:ext uri="{BB962C8B-B14F-4D97-AF65-F5344CB8AC3E}">
        <p14:creationId xmlns:p14="http://schemas.microsoft.com/office/powerpoint/2010/main" val="406509004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useBgFill="1">
        <p:nvSpPr>
          <p:cNvPr id="131" name="Rectangle 125">
            <a:extLst>
              <a:ext uri="{FF2B5EF4-FFF2-40B4-BE49-F238E27FC236}">
                <a16:creationId xmlns:a16="http://schemas.microsoft.com/office/drawing/2014/main" id="{5450FF14-6377-4F15-A50C-6E804489FF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02ABAB9-C1D1-4A02-A7E3-60FD117086C6}"/>
              </a:ext>
            </a:extLst>
          </p:cNvPr>
          <p:cNvSpPr>
            <a:spLocks noGrp="1"/>
          </p:cNvSpPr>
          <p:nvPr>
            <p:ph type="title"/>
          </p:nvPr>
        </p:nvSpPr>
        <p:spPr>
          <a:xfrm>
            <a:off x="7826514" y="568345"/>
            <a:ext cx="3877757" cy="1560716"/>
          </a:xfrm>
        </p:spPr>
        <p:txBody>
          <a:bodyPr vert="horz" lIns="91440" tIns="45720" rIns="91440" bIns="45720" rtlCol="0">
            <a:normAutofit/>
          </a:bodyPr>
          <a:lstStyle/>
          <a:p>
            <a:r>
              <a:rPr lang="en-GB" sz="3100" b="1"/>
              <a:t>Is language a ‘uniquely human gift’?</a:t>
            </a:r>
            <a:endParaRPr lang="en-US" sz="3100"/>
          </a:p>
        </p:txBody>
      </p:sp>
      <p:sp>
        <p:nvSpPr>
          <p:cNvPr id="132" name="Rounded Rectangle 13">
            <a:extLst>
              <a:ext uri="{FF2B5EF4-FFF2-40B4-BE49-F238E27FC236}">
                <a16:creationId xmlns:a16="http://schemas.microsoft.com/office/drawing/2014/main" id="{3A3A5C02-9E21-4315-9391-21C9E66CB33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7229" y="1534308"/>
            <a:ext cx="6494910" cy="4358546"/>
          </a:xfrm>
          <a:prstGeom prst="roundRect">
            <a:avLst>
              <a:gd name="adj" fmla="val 2462"/>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a:extLst>
              <a:ext uri="{FF2B5EF4-FFF2-40B4-BE49-F238E27FC236}">
                <a16:creationId xmlns:a16="http://schemas.microsoft.com/office/drawing/2014/main" id="{33E2FAA1-281C-4D7B-95B4-08E7BFDA8DD4}"/>
              </a:ext>
            </a:extLst>
          </p:cNvPr>
          <p:cNvPicPr>
            <a:picLocks noChangeAspect="1"/>
          </p:cNvPicPr>
          <p:nvPr/>
        </p:nvPicPr>
        <p:blipFill>
          <a:blip r:embed="rId2"/>
          <a:stretch>
            <a:fillRect/>
          </a:stretch>
        </p:blipFill>
        <p:spPr>
          <a:xfrm>
            <a:off x="997447" y="2071752"/>
            <a:ext cx="5834652" cy="3294861"/>
          </a:xfrm>
          <a:prstGeom prst="rect">
            <a:avLst/>
          </a:prstGeom>
        </p:spPr>
      </p:pic>
      <p:cxnSp>
        <p:nvCxnSpPr>
          <p:cNvPr id="130" name="Straight Connector 129">
            <a:extLst>
              <a:ext uri="{FF2B5EF4-FFF2-40B4-BE49-F238E27FC236}">
                <a16:creationId xmlns:a16="http://schemas.microsoft.com/office/drawing/2014/main" id="{4F67D375-84C5-4EFB-AF77-DE352BC52C3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7826514" y="2176009"/>
            <a:ext cx="3877757"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C810F0A9-5BC5-412E-944E-8CD9D08ACDBE}"/>
              </a:ext>
            </a:extLst>
          </p:cNvPr>
          <p:cNvSpPr>
            <a:spLocks noGrp="1"/>
          </p:cNvSpPr>
          <p:nvPr>
            <p:ph idx="1"/>
          </p:nvPr>
        </p:nvSpPr>
        <p:spPr>
          <a:xfrm>
            <a:off x="7826514" y="2438400"/>
            <a:ext cx="3877757" cy="3651504"/>
          </a:xfrm>
        </p:spPr>
        <p:txBody>
          <a:bodyPr vert="horz" lIns="91440" tIns="45720" rIns="91440" bIns="45720" rtlCol="0">
            <a:normAutofit/>
          </a:bodyPr>
          <a:lstStyle/>
          <a:p>
            <a:pPr marL="0" indent="0">
              <a:buNone/>
            </a:pPr>
            <a:r>
              <a:rPr lang="en-US" dirty="0"/>
              <a:t>Do you think animals have language?</a:t>
            </a:r>
          </a:p>
          <a:p>
            <a:pPr marL="0" indent="0">
              <a:buNone/>
            </a:pPr>
            <a:r>
              <a:rPr lang="en-US" dirty="0"/>
              <a:t>What separates the way we communicate to the way animals do?</a:t>
            </a:r>
          </a:p>
        </p:txBody>
      </p:sp>
    </p:spTree>
    <p:extLst>
      <p:ext uri="{BB962C8B-B14F-4D97-AF65-F5344CB8AC3E}">
        <p14:creationId xmlns:p14="http://schemas.microsoft.com/office/powerpoint/2010/main" val="153768629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B3793-20A2-4A21-9649-66F8FA080AB9}"/>
              </a:ext>
            </a:extLst>
          </p:cNvPr>
          <p:cNvSpPr>
            <a:spLocks noGrp="1"/>
          </p:cNvSpPr>
          <p:nvPr>
            <p:ph type="title"/>
          </p:nvPr>
        </p:nvSpPr>
        <p:spPr/>
        <p:txBody>
          <a:bodyPr/>
          <a:lstStyle/>
          <a:p>
            <a:r>
              <a:rPr lang="en-GB" dirty="0"/>
              <a:t>Activity</a:t>
            </a:r>
          </a:p>
        </p:txBody>
      </p:sp>
      <p:sp>
        <p:nvSpPr>
          <p:cNvPr id="3" name="Content Placeholder 2">
            <a:extLst>
              <a:ext uri="{FF2B5EF4-FFF2-40B4-BE49-F238E27FC236}">
                <a16:creationId xmlns:a16="http://schemas.microsoft.com/office/drawing/2014/main" id="{2570B848-A945-4B46-8A30-E7E8BD13A29E}"/>
              </a:ext>
            </a:extLst>
          </p:cNvPr>
          <p:cNvSpPr>
            <a:spLocks noGrp="1"/>
          </p:cNvSpPr>
          <p:nvPr>
            <p:ph idx="1"/>
          </p:nvPr>
        </p:nvSpPr>
        <p:spPr/>
        <p:txBody>
          <a:bodyPr>
            <a:normAutofit fontScale="92500" lnSpcReduction="20000"/>
          </a:bodyPr>
          <a:lstStyle/>
          <a:p>
            <a:pPr marL="0" indent="0">
              <a:buNone/>
            </a:pPr>
            <a:r>
              <a:rPr lang="en-GB" sz="2400" dirty="0"/>
              <a:t>Half of the students from each group will read article </a:t>
            </a:r>
            <a:r>
              <a:rPr lang="en-GB" sz="2400" i="1" dirty="0"/>
              <a:t>A</a:t>
            </a:r>
            <a:r>
              <a:rPr lang="en-GB" sz="2400" dirty="0"/>
              <a:t> and half will read article</a:t>
            </a:r>
            <a:r>
              <a:rPr lang="en-GB" sz="2400" i="1" dirty="0"/>
              <a:t> B</a:t>
            </a:r>
            <a:r>
              <a:rPr lang="en-GB" sz="2400" dirty="0"/>
              <a:t>. Then you will report back to the group on your article and discuss questions </a:t>
            </a:r>
            <a:r>
              <a:rPr lang="en-GB" sz="2400" i="1" dirty="0"/>
              <a:t>1-2 </a:t>
            </a:r>
            <a:r>
              <a:rPr lang="en-GB" sz="2400" dirty="0"/>
              <a:t>below.</a:t>
            </a:r>
          </a:p>
          <a:p>
            <a:pPr marL="0" indent="0">
              <a:buNone/>
            </a:pPr>
            <a:r>
              <a:rPr lang="en-GB" sz="2400" dirty="0"/>
              <a:t>A) Read </a:t>
            </a:r>
            <a:r>
              <a:rPr lang="en-GB" sz="2400" dirty="0">
                <a:hlinkClick r:id="rId2"/>
              </a:rPr>
              <a:t>Aping Language</a:t>
            </a:r>
            <a:r>
              <a:rPr lang="en-GB" sz="2400" dirty="0"/>
              <a:t> and then discuss the following questions: </a:t>
            </a:r>
          </a:p>
          <a:p>
            <a:pPr marL="0" indent="0">
              <a:buNone/>
            </a:pPr>
            <a:r>
              <a:rPr lang="en-GB" sz="2400" dirty="0"/>
              <a:t>B) Read </a:t>
            </a:r>
            <a:r>
              <a:rPr lang="en-GB" sz="2400" dirty="0">
                <a:hlinkClick r:id="rId3"/>
              </a:rPr>
              <a:t>Deciphering the visual language of Humboldt squid</a:t>
            </a:r>
            <a:r>
              <a:rPr lang="en-GB" sz="2400" dirty="0"/>
              <a:t> and then discuss the following questions: </a:t>
            </a:r>
          </a:p>
          <a:p>
            <a:pPr marL="457200" indent="-457200">
              <a:buFont typeface="+mj-lt"/>
              <a:buAutoNum type="arabicPeriod"/>
            </a:pPr>
            <a:r>
              <a:rPr lang="en-US" sz="2400" dirty="0"/>
              <a:t>Do you think animals have language?</a:t>
            </a:r>
          </a:p>
          <a:p>
            <a:pPr marL="457200" indent="-457200">
              <a:buFont typeface="+mj-lt"/>
              <a:buAutoNum type="arabicPeriod"/>
            </a:pPr>
            <a:r>
              <a:rPr lang="en-US" sz="2400" dirty="0"/>
              <a:t>What separates the way we communicate to the way animals do?</a:t>
            </a:r>
          </a:p>
          <a:p>
            <a:pPr marL="0" indent="0">
              <a:buNone/>
            </a:pPr>
            <a:r>
              <a:rPr lang="en-GB" dirty="0"/>
              <a:t> </a:t>
            </a:r>
          </a:p>
        </p:txBody>
      </p:sp>
    </p:spTree>
    <p:extLst>
      <p:ext uri="{BB962C8B-B14F-4D97-AF65-F5344CB8AC3E}">
        <p14:creationId xmlns:p14="http://schemas.microsoft.com/office/powerpoint/2010/main" val="368699680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1F5AD0C-6C40-4EDC-AC27-554DBD3117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4CA9E5C-B4BD-4645-91F4-A71A3E42D412}"/>
              </a:ext>
            </a:extLst>
          </p:cNvPr>
          <p:cNvSpPr>
            <a:spLocks noGrp="1"/>
          </p:cNvSpPr>
          <p:nvPr>
            <p:ph type="title"/>
          </p:nvPr>
        </p:nvSpPr>
        <p:spPr>
          <a:xfrm>
            <a:off x="3924300" y="568345"/>
            <a:ext cx="7779971" cy="1560716"/>
          </a:xfrm>
        </p:spPr>
        <p:txBody>
          <a:bodyPr>
            <a:normAutofit/>
          </a:bodyPr>
          <a:lstStyle/>
          <a:p>
            <a:r>
              <a:rPr lang="en-GB" sz="3700" dirty="0">
                <a:hlinkClick r:id="rId2"/>
              </a:rPr>
              <a:t>The gentle genius of bonobos </a:t>
            </a:r>
            <a:r>
              <a:rPr lang="en-GB" sz="3700" dirty="0"/>
              <a:t>| Susan Savage-Rumbaugh | TED</a:t>
            </a:r>
          </a:p>
        </p:txBody>
      </p:sp>
      <p:pic>
        <p:nvPicPr>
          <p:cNvPr id="5" name="Picture 4" descr="A close up of a light&#10;&#10;Description automatically generated">
            <a:extLst>
              <a:ext uri="{FF2B5EF4-FFF2-40B4-BE49-F238E27FC236}">
                <a16:creationId xmlns:a16="http://schemas.microsoft.com/office/drawing/2014/main" id="{03CAE047-CA8E-485C-904E-F7413D2E2831}"/>
              </a:ext>
            </a:extLst>
          </p:cNvPr>
          <p:cNvPicPr>
            <a:picLocks noChangeAspect="1"/>
          </p:cNvPicPr>
          <p:nvPr/>
        </p:nvPicPr>
        <p:blipFill rotWithShape="1">
          <a:blip r:embed="rId3"/>
          <a:srcRect l="56803" r="12544" b="-1"/>
          <a:stretch/>
        </p:blipFill>
        <p:spPr>
          <a:xfrm>
            <a:off x="20" y="-8545"/>
            <a:ext cx="3424492" cy="6870818"/>
          </a:xfrm>
          <a:prstGeom prst="rect">
            <a:avLst/>
          </a:prstGeom>
        </p:spPr>
      </p:pic>
      <p:cxnSp>
        <p:nvCxnSpPr>
          <p:cNvPr id="11" name="Straight Connector 10">
            <a:extLst>
              <a:ext uri="{FF2B5EF4-FFF2-40B4-BE49-F238E27FC236}">
                <a16:creationId xmlns:a16="http://schemas.microsoft.com/office/drawing/2014/main" id="{364210F7-6160-422F-A7B9-999247A962E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924300" y="2176009"/>
            <a:ext cx="7779970"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82AC32F9-26DD-4F56-88D9-4696DBB4DB6E}"/>
              </a:ext>
            </a:extLst>
          </p:cNvPr>
          <p:cNvSpPr>
            <a:spLocks noGrp="1"/>
          </p:cNvSpPr>
          <p:nvPr>
            <p:ph idx="1"/>
          </p:nvPr>
        </p:nvSpPr>
        <p:spPr>
          <a:xfrm>
            <a:off x="3924301" y="2438400"/>
            <a:ext cx="7779970" cy="3651504"/>
          </a:xfrm>
        </p:spPr>
        <p:txBody>
          <a:bodyPr>
            <a:normAutofit/>
          </a:bodyPr>
          <a:lstStyle/>
          <a:p>
            <a:pPr>
              <a:buNone/>
            </a:pPr>
            <a:r>
              <a:rPr lang="en-GB" dirty="0"/>
              <a:t>5.30 min-8mins: understanding language, learning new things</a:t>
            </a:r>
          </a:p>
          <a:p>
            <a:pPr>
              <a:buNone/>
            </a:pPr>
            <a:r>
              <a:rPr lang="en-GB" dirty="0"/>
              <a:t>10.45-12.30 (14 mins) mins: writing</a:t>
            </a:r>
          </a:p>
          <a:p>
            <a:r>
              <a:rPr lang="en-GB" dirty="0"/>
              <a:t>Implications: if these apes can acquire new language, write and learn concepts, will this change their thought? Will they become much more intelligent/sophisticated given language training?</a:t>
            </a:r>
          </a:p>
          <a:p>
            <a:r>
              <a:rPr lang="en-GB" dirty="0"/>
              <a:t>What makes us ‘human’ compared to these Apes?</a:t>
            </a:r>
          </a:p>
        </p:txBody>
      </p:sp>
    </p:spTree>
    <p:extLst>
      <p:ext uri="{BB962C8B-B14F-4D97-AF65-F5344CB8AC3E}">
        <p14:creationId xmlns:p14="http://schemas.microsoft.com/office/powerpoint/2010/main" val="225147979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E70027-DC94-4F09-9A1F-43DEBC1F9C1B}"/>
              </a:ext>
            </a:extLst>
          </p:cNvPr>
          <p:cNvSpPr>
            <a:spLocks noGrp="1"/>
          </p:cNvSpPr>
          <p:nvPr>
            <p:ph type="title"/>
          </p:nvPr>
        </p:nvSpPr>
        <p:spPr/>
        <p:txBody>
          <a:bodyPr/>
          <a:lstStyle/>
          <a:p>
            <a:r>
              <a:rPr lang="fi-FI" dirty="0" err="1"/>
              <a:t>Lead</a:t>
            </a:r>
            <a:r>
              <a:rPr lang="fi-FI" dirty="0"/>
              <a:t>-in </a:t>
            </a:r>
            <a:r>
              <a:rPr lang="fi-FI" dirty="0" err="1"/>
              <a:t>question</a:t>
            </a:r>
            <a:endParaRPr lang="en-GB" dirty="0"/>
          </a:p>
        </p:txBody>
      </p:sp>
      <p:sp>
        <p:nvSpPr>
          <p:cNvPr id="3" name="Content Placeholder 2">
            <a:extLst>
              <a:ext uri="{FF2B5EF4-FFF2-40B4-BE49-F238E27FC236}">
                <a16:creationId xmlns:a16="http://schemas.microsoft.com/office/drawing/2014/main" id="{59A20173-4AC5-42B0-BA90-341C2C87FD49}"/>
              </a:ext>
            </a:extLst>
          </p:cNvPr>
          <p:cNvSpPr>
            <a:spLocks noGrp="1"/>
          </p:cNvSpPr>
          <p:nvPr>
            <p:ph idx="1"/>
          </p:nvPr>
        </p:nvSpPr>
        <p:spPr/>
        <p:txBody>
          <a:bodyPr>
            <a:normAutofit/>
          </a:bodyPr>
          <a:lstStyle/>
          <a:p>
            <a:r>
              <a:rPr lang="en-GB" sz="2400" dirty="0"/>
              <a:t>How much could you know about the world if you had no language or means of communicating with other people?</a:t>
            </a:r>
          </a:p>
        </p:txBody>
      </p:sp>
    </p:spTree>
    <p:extLst>
      <p:ext uri="{BB962C8B-B14F-4D97-AF65-F5344CB8AC3E}">
        <p14:creationId xmlns:p14="http://schemas.microsoft.com/office/powerpoint/2010/main" val="39517980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10F7FD-7859-4A42-B6E6-575C21BBACEC}"/>
              </a:ext>
            </a:extLst>
          </p:cNvPr>
          <p:cNvSpPr>
            <a:spLocks noGrp="1"/>
          </p:cNvSpPr>
          <p:nvPr>
            <p:ph type="title"/>
          </p:nvPr>
        </p:nvSpPr>
        <p:spPr/>
        <p:txBody>
          <a:bodyPr/>
          <a:lstStyle/>
          <a:p>
            <a:r>
              <a:rPr lang="en-GB"/>
              <a:t>What separates human from animal language?</a:t>
            </a:r>
          </a:p>
        </p:txBody>
      </p:sp>
      <p:sp>
        <p:nvSpPr>
          <p:cNvPr id="3" name="Content Placeholder 2">
            <a:extLst>
              <a:ext uri="{FF2B5EF4-FFF2-40B4-BE49-F238E27FC236}">
                <a16:creationId xmlns:a16="http://schemas.microsoft.com/office/drawing/2014/main" id="{B13EF2F6-4020-4648-865A-34758FC00A44}"/>
              </a:ext>
            </a:extLst>
          </p:cNvPr>
          <p:cNvSpPr>
            <a:spLocks noGrp="1"/>
          </p:cNvSpPr>
          <p:nvPr>
            <p:ph idx="1"/>
          </p:nvPr>
        </p:nvSpPr>
        <p:spPr/>
        <p:txBody>
          <a:bodyPr>
            <a:normAutofit fontScale="92500" lnSpcReduction="10000"/>
          </a:bodyPr>
          <a:lstStyle/>
          <a:p>
            <a:pPr marL="0" indent="0" fontAlgn="base">
              <a:buNone/>
            </a:pPr>
            <a:r>
              <a:rPr lang="en-US" dirty="0"/>
              <a:t>Four suggestions: </a:t>
            </a:r>
          </a:p>
          <a:p>
            <a:pPr fontAlgn="base"/>
            <a:r>
              <a:rPr lang="en-US" i="1" dirty="0"/>
              <a:t>Arbitrariness:</a:t>
            </a:r>
            <a:r>
              <a:rPr lang="en-US" dirty="0"/>
              <a:t> Most words are a collection of letters that have no rational relationship with what they represent, instead, they are arbitrary. In other words, there is nothing in the word ‘tree’ that has any inherently ‘tree’ qualities about it.</a:t>
            </a:r>
          </a:p>
          <a:p>
            <a:pPr fontAlgn="base"/>
            <a:r>
              <a:rPr lang="en-US" i="1" dirty="0"/>
              <a:t>Reordering:</a:t>
            </a:r>
            <a:r>
              <a:rPr lang="en-US" dirty="0"/>
              <a:t> Language is made up of different units (i.e. letters, words, phrases, etc.) that can be broken down and reordered to create different meaning. These units are finite, but their possibilities are effectively infinite.</a:t>
            </a:r>
          </a:p>
          <a:p>
            <a:pPr fontAlgn="base"/>
            <a:r>
              <a:rPr lang="en-US" i="1" dirty="0"/>
              <a:t>Abstractness:</a:t>
            </a:r>
            <a:r>
              <a:rPr lang="en-US" dirty="0"/>
              <a:t> Human language can express and describe concepts that are not based on objects in the immediate vicinity.</a:t>
            </a:r>
          </a:p>
          <a:p>
            <a:pPr fontAlgn="base"/>
            <a:r>
              <a:rPr lang="en-US" i="1" dirty="0"/>
              <a:t>Metalinguistics:</a:t>
            </a:r>
            <a:r>
              <a:rPr lang="en-US" dirty="0"/>
              <a:t> Language can be used to describe itself.</a:t>
            </a:r>
          </a:p>
          <a:p>
            <a:endParaRPr lang="fi-FI" dirty="0"/>
          </a:p>
        </p:txBody>
      </p:sp>
    </p:spTree>
    <p:extLst>
      <p:ext uri="{BB962C8B-B14F-4D97-AF65-F5344CB8AC3E}">
        <p14:creationId xmlns:p14="http://schemas.microsoft.com/office/powerpoint/2010/main" val="395858872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EBC65B-6AA5-4473-A8CD-921FD9F5E966}"/>
              </a:ext>
            </a:extLst>
          </p:cNvPr>
          <p:cNvSpPr>
            <a:spLocks noGrp="1"/>
          </p:cNvSpPr>
          <p:nvPr>
            <p:ph type="title"/>
          </p:nvPr>
        </p:nvSpPr>
        <p:spPr/>
        <p:txBody>
          <a:bodyPr/>
          <a:lstStyle/>
          <a:p>
            <a:r>
              <a:rPr lang="fi-FI" dirty="0"/>
              <a:t>Extra </a:t>
            </a:r>
            <a:r>
              <a:rPr lang="fi-FI" dirty="0" err="1"/>
              <a:t>resources</a:t>
            </a:r>
            <a:r>
              <a:rPr lang="fi-FI" dirty="0"/>
              <a:t>:</a:t>
            </a:r>
            <a:endParaRPr lang="en-GB" dirty="0"/>
          </a:p>
        </p:txBody>
      </p:sp>
      <p:sp>
        <p:nvSpPr>
          <p:cNvPr id="3" name="Content Placeholder 2">
            <a:extLst>
              <a:ext uri="{FF2B5EF4-FFF2-40B4-BE49-F238E27FC236}">
                <a16:creationId xmlns:a16="http://schemas.microsoft.com/office/drawing/2014/main" id="{37EAD887-AA3C-46A0-BA39-E734943D3C96}"/>
              </a:ext>
            </a:extLst>
          </p:cNvPr>
          <p:cNvSpPr>
            <a:spLocks noGrp="1"/>
          </p:cNvSpPr>
          <p:nvPr>
            <p:ph idx="1"/>
          </p:nvPr>
        </p:nvSpPr>
        <p:spPr/>
        <p:txBody>
          <a:bodyPr/>
          <a:lstStyle/>
          <a:p>
            <a:r>
              <a:rPr lang="fi-FI" dirty="0">
                <a:hlinkClick r:id="rId2"/>
              </a:rPr>
              <a:t>Wild </a:t>
            </a:r>
            <a:r>
              <a:rPr lang="fi-FI" dirty="0" err="1">
                <a:hlinkClick r:id="rId2"/>
              </a:rPr>
              <a:t>Talk</a:t>
            </a:r>
            <a:r>
              <a:rPr lang="fi-FI" dirty="0">
                <a:hlinkClick r:id="rId2"/>
              </a:rPr>
              <a:t> </a:t>
            </a:r>
            <a:r>
              <a:rPr lang="fi-FI" dirty="0"/>
              <a:t>| </a:t>
            </a:r>
            <a:r>
              <a:rPr lang="fi-FI" dirty="0" err="1"/>
              <a:t>Radiolab</a:t>
            </a:r>
            <a:endParaRPr lang="en-GB" dirty="0"/>
          </a:p>
        </p:txBody>
      </p:sp>
    </p:spTree>
    <p:extLst>
      <p:ext uri="{BB962C8B-B14F-4D97-AF65-F5344CB8AC3E}">
        <p14:creationId xmlns:p14="http://schemas.microsoft.com/office/powerpoint/2010/main" val="41081628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7FC3B3-39AF-499B-BCA5-7793C5AFC141}"/>
              </a:ext>
            </a:extLst>
          </p:cNvPr>
          <p:cNvSpPr>
            <a:spLocks noGrp="1"/>
          </p:cNvSpPr>
          <p:nvPr>
            <p:ph type="title"/>
          </p:nvPr>
        </p:nvSpPr>
        <p:spPr/>
        <p:txBody>
          <a:bodyPr/>
          <a:lstStyle/>
          <a:p>
            <a:r>
              <a:rPr lang="fi-FI" dirty="0" err="1"/>
              <a:t>The</a:t>
            </a:r>
            <a:r>
              <a:rPr lang="fi-FI" dirty="0"/>
              <a:t> </a:t>
            </a:r>
            <a:r>
              <a:rPr lang="fi-FI" dirty="0" err="1"/>
              <a:t>problem</a:t>
            </a:r>
            <a:r>
              <a:rPr lang="fi-FI" dirty="0"/>
              <a:t> </a:t>
            </a:r>
            <a:r>
              <a:rPr lang="fi-FI" dirty="0" err="1"/>
              <a:t>with</a:t>
            </a:r>
            <a:r>
              <a:rPr lang="fi-FI" dirty="0"/>
              <a:t> </a:t>
            </a:r>
            <a:r>
              <a:rPr lang="fi-FI" dirty="0" err="1"/>
              <a:t>meaning</a:t>
            </a:r>
            <a:endParaRPr lang="en-GB" dirty="0"/>
          </a:p>
        </p:txBody>
      </p:sp>
      <p:sp>
        <p:nvSpPr>
          <p:cNvPr id="3" name="Text Placeholder 2">
            <a:extLst>
              <a:ext uri="{FF2B5EF4-FFF2-40B4-BE49-F238E27FC236}">
                <a16:creationId xmlns:a16="http://schemas.microsoft.com/office/drawing/2014/main" id="{767C3174-4217-4DC1-90F5-445E28E850CD}"/>
              </a:ext>
            </a:extLst>
          </p:cNvPr>
          <p:cNvSpPr>
            <a:spLocks noGrp="1"/>
          </p:cNvSpPr>
          <p:nvPr>
            <p:ph type="body" idx="1"/>
          </p:nvPr>
        </p:nvSpPr>
        <p:spPr/>
        <p:txBody>
          <a:bodyPr/>
          <a:lstStyle/>
          <a:p>
            <a:endParaRPr lang="en-GB"/>
          </a:p>
        </p:txBody>
      </p:sp>
    </p:spTree>
    <p:extLst>
      <p:ext uri="{BB962C8B-B14F-4D97-AF65-F5344CB8AC3E}">
        <p14:creationId xmlns:p14="http://schemas.microsoft.com/office/powerpoint/2010/main" val="255476724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0E8AD3-68AE-4DE3-8FEB-F2902C3588C0}"/>
              </a:ext>
            </a:extLst>
          </p:cNvPr>
          <p:cNvSpPr>
            <a:spLocks noGrp="1"/>
          </p:cNvSpPr>
          <p:nvPr>
            <p:ph type="title"/>
          </p:nvPr>
        </p:nvSpPr>
        <p:spPr>
          <a:xfrm>
            <a:off x="2933700" y="568345"/>
            <a:ext cx="8770571" cy="1560716"/>
          </a:xfrm>
        </p:spPr>
        <p:txBody>
          <a:bodyPr>
            <a:normAutofit/>
          </a:bodyPr>
          <a:lstStyle/>
          <a:p>
            <a:r>
              <a:rPr lang="en-GB" dirty="0"/>
              <a:t>The problem of meaning</a:t>
            </a:r>
          </a:p>
        </p:txBody>
      </p:sp>
      <p:graphicFrame>
        <p:nvGraphicFramePr>
          <p:cNvPr id="5" name="Content Placeholder 2">
            <a:extLst>
              <a:ext uri="{FF2B5EF4-FFF2-40B4-BE49-F238E27FC236}">
                <a16:creationId xmlns:a16="http://schemas.microsoft.com/office/drawing/2014/main" id="{5433018A-F512-4812-A64A-231FCC7824B3}"/>
              </a:ext>
            </a:extLst>
          </p:cNvPr>
          <p:cNvGraphicFramePr>
            <a:graphicFrameLocks noGrp="1"/>
          </p:cNvGraphicFramePr>
          <p:nvPr>
            <p:ph idx="1"/>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272063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1"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3"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5" name="Freeform: Shape 14">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7" name="Rectangle: Rounded Corners 16">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0E7FD9B-CCA4-4F86-8A45-E86FAC5BB46A}"/>
              </a:ext>
            </a:extLst>
          </p:cNvPr>
          <p:cNvSpPr>
            <a:spLocks noGrp="1"/>
          </p:cNvSpPr>
          <p:nvPr>
            <p:ph type="title"/>
          </p:nvPr>
        </p:nvSpPr>
        <p:spPr>
          <a:xfrm>
            <a:off x="1352846" y="1055489"/>
            <a:ext cx="9486309" cy="1073572"/>
          </a:xfrm>
        </p:spPr>
        <p:txBody>
          <a:bodyPr anchor="ctr">
            <a:normAutofit/>
          </a:bodyPr>
          <a:lstStyle/>
          <a:p>
            <a:pPr algn="ctr"/>
            <a:r>
              <a:rPr lang="en-GB" sz="3600"/>
              <a:t>Activity</a:t>
            </a:r>
          </a:p>
        </p:txBody>
      </p:sp>
      <p:cxnSp>
        <p:nvCxnSpPr>
          <p:cNvPr id="19" name="Straight Connector 1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AA6AC9B6-77E9-4D55-B586-29D2DD8BE263}"/>
              </a:ext>
            </a:extLst>
          </p:cNvPr>
          <p:cNvSpPr>
            <a:spLocks noGrp="1"/>
          </p:cNvSpPr>
          <p:nvPr>
            <p:ph idx="1"/>
          </p:nvPr>
        </p:nvSpPr>
        <p:spPr>
          <a:xfrm>
            <a:off x="1187117" y="2420563"/>
            <a:ext cx="9652038" cy="3364109"/>
          </a:xfrm>
        </p:spPr>
        <p:txBody>
          <a:bodyPr anchor="ctr">
            <a:noAutofit/>
          </a:bodyPr>
          <a:lstStyle/>
          <a:p>
            <a:pPr marL="0" indent="0">
              <a:lnSpc>
                <a:spcPct val="101000"/>
              </a:lnSpc>
              <a:buNone/>
            </a:pPr>
            <a:r>
              <a:rPr lang="en-US" sz="1800" dirty="0"/>
              <a:t>Read the following passage, attributed to Judy Lanier, which is called ‘The </a:t>
            </a:r>
            <a:r>
              <a:rPr lang="en-US" sz="1800" dirty="0" err="1"/>
              <a:t>Montillation</a:t>
            </a:r>
            <a:r>
              <a:rPr lang="en-US" sz="1800" dirty="0"/>
              <a:t> of </a:t>
            </a:r>
            <a:r>
              <a:rPr lang="en-US" sz="1800" dirty="0" err="1"/>
              <a:t>Traxoline</a:t>
            </a:r>
            <a:r>
              <a:rPr lang="en-US" sz="1800" dirty="0"/>
              <a:t>’, and answer the questions below.</a:t>
            </a:r>
          </a:p>
          <a:p>
            <a:pPr marL="0" indent="0">
              <a:lnSpc>
                <a:spcPct val="101000"/>
              </a:lnSpc>
              <a:buNone/>
            </a:pPr>
            <a:r>
              <a:rPr lang="en-US" sz="1800" dirty="0"/>
              <a:t>‘It is very important that you learn about </a:t>
            </a:r>
            <a:r>
              <a:rPr lang="en-US" sz="1800" dirty="0" err="1"/>
              <a:t>traxoline</a:t>
            </a:r>
            <a:r>
              <a:rPr lang="en-US" sz="1800" dirty="0"/>
              <a:t>. </a:t>
            </a:r>
            <a:r>
              <a:rPr lang="en-US" sz="1800" dirty="0" err="1"/>
              <a:t>Traxoline</a:t>
            </a:r>
            <a:r>
              <a:rPr lang="en-US" sz="1800" dirty="0"/>
              <a:t> is a new form of </a:t>
            </a:r>
            <a:r>
              <a:rPr lang="en-US" sz="1800" dirty="0" err="1"/>
              <a:t>zionter</a:t>
            </a:r>
            <a:r>
              <a:rPr lang="en-US" sz="1800" dirty="0"/>
              <a:t>. It is </a:t>
            </a:r>
            <a:r>
              <a:rPr lang="en-US" sz="1800" dirty="0" err="1"/>
              <a:t>montilled</a:t>
            </a:r>
            <a:r>
              <a:rPr lang="en-US" sz="1800" dirty="0"/>
              <a:t> in </a:t>
            </a:r>
            <a:r>
              <a:rPr lang="en-US" sz="1800" dirty="0" err="1"/>
              <a:t>Ceristanna</a:t>
            </a:r>
            <a:r>
              <a:rPr lang="en-US" sz="1800" dirty="0"/>
              <a:t>. The </a:t>
            </a:r>
            <a:r>
              <a:rPr lang="en-US" sz="1800" dirty="0" err="1"/>
              <a:t>Ceristannians</a:t>
            </a:r>
            <a:r>
              <a:rPr lang="en-US" sz="1800" dirty="0"/>
              <a:t> </a:t>
            </a:r>
            <a:r>
              <a:rPr lang="en-US" sz="1800" dirty="0" err="1"/>
              <a:t>gristeriate</a:t>
            </a:r>
            <a:r>
              <a:rPr lang="en-US" sz="1800" dirty="0"/>
              <a:t> large amounts of </a:t>
            </a:r>
            <a:r>
              <a:rPr lang="en-US" sz="1800" dirty="0" err="1"/>
              <a:t>fevon</a:t>
            </a:r>
            <a:r>
              <a:rPr lang="en-US" sz="1800" dirty="0"/>
              <a:t> and then </a:t>
            </a:r>
            <a:r>
              <a:rPr lang="en-US" sz="1800" dirty="0" err="1"/>
              <a:t>bracter</a:t>
            </a:r>
            <a:r>
              <a:rPr lang="en-US" sz="1800" dirty="0"/>
              <a:t> it into </a:t>
            </a:r>
            <a:r>
              <a:rPr lang="en-US" sz="1800" dirty="0" err="1"/>
              <a:t>quasel</a:t>
            </a:r>
            <a:r>
              <a:rPr lang="en-US" sz="1800" dirty="0"/>
              <a:t> </a:t>
            </a:r>
            <a:r>
              <a:rPr lang="en-US" sz="1800" dirty="0" err="1"/>
              <a:t>traxoline</a:t>
            </a:r>
            <a:r>
              <a:rPr lang="en-US" sz="1800" dirty="0"/>
              <a:t>. </a:t>
            </a:r>
            <a:r>
              <a:rPr lang="en-US" sz="1800" dirty="0" err="1"/>
              <a:t>Traxoline</a:t>
            </a:r>
            <a:r>
              <a:rPr lang="en-US" sz="1800" dirty="0"/>
              <a:t> may well be one of our most </a:t>
            </a:r>
            <a:r>
              <a:rPr lang="en-US" sz="1800" dirty="0" err="1"/>
              <a:t>lukized</a:t>
            </a:r>
            <a:r>
              <a:rPr lang="en-US" sz="1800" dirty="0"/>
              <a:t> </a:t>
            </a:r>
            <a:r>
              <a:rPr lang="en-US" sz="1800" dirty="0" err="1"/>
              <a:t>snezlaus</a:t>
            </a:r>
            <a:r>
              <a:rPr lang="en-US" sz="1800" dirty="0"/>
              <a:t> in the future because of our </a:t>
            </a:r>
            <a:r>
              <a:rPr lang="en-US" sz="1800" dirty="0" err="1"/>
              <a:t>zionter</a:t>
            </a:r>
            <a:r>
              <a:rPr lang="en-US" sz="1800" dirty="0"/>
              <a:t> </a:t>
            </a:r>
            <a:r>
              <a:rPr lang="en-US" sz="1800" dirty="0" err="1"/>
              <a:t>lescelidge</a:t>
            </a:r>
            <a:r>
              <a:rPr lang="en-US" sz="1800" dirty="0"/>
              <a:t>.’</a:t>
            </a:r>
          </a:p>
          <a:p>
            <a:pPr marL="0" indent="0">
              <a:lnSpc>
                <a:spcPct val="101000"/>
              </a:lnSpc>
              <a:buNone/>
            </a:pPr>
            <a:r>
              <a:rPr lang="en-GB" sz="1800" b="1" dirty="0"/>
              <a:t>1. </a:t>
            </a:r>
            <a:r>
              <a:rPr lang="en-GB" sz="1800" dirty="0"/>
              <a:t>What is </a:t>
            </a:r>
            <a:r>
              <a:rPr lang="en-GB" sz="1800" dirty="0" err="1"/>
              <a:t>traxoline</a:t>
            </a:r>
            <a:r>
              <a:rPr lang="en-GB" sz="1800" dirty="0"/>
              <a:t>?</a:t>
            </a:r>
          </a:p>
          <a:p>
            <a:pPr marL="0" indent="0">
              <a:lnSpc>
                <a:spcPct val="101000"/>
              </a:lnSpc>
              <a:buNone/>
            </a:pPr>
            <a:r>
              <a:rPr lang="en-US" sz="1800" b="1" dirty="0"/>
              <a:t>2. </a:t>
            </a:r>
            <a:r>
              <a:rPr lang="en-US" sz="1800" dirty="0"/>
              <a:t>Where is </a:t>
            </a:r>
            <a:r>
              <a:rPr lang="en-US" sz="1800" dirty="0" err="1"/>
              <a:t>traxoline</a:t>
            </a:r>
            <a:r>
              <a:rPr lang="en-US" sz="1800" dirty="0"/>
              <a:t> </a:t>
            </a:r>
            <a:r>
              <a:rPr lang="en-US" sz="1800" dirty="0" err="1"/>
              <a:t>montilled</a:t>
            </a:r>
            <a:r>
              <a:rPr lang="en-US" sz="1800" dirty="0"/>
              <a:t>?</a:t>
            </a:r>
          </a:p>
          <a:p>
            <a:pPr marL="0" indent="0">
              <a:lnSpc>
                <a:spcPct val="101000"/>
              </a:lnSpc>
              <a:buNone/>
            </a:pPr>
            <a:r>
              <a:rPr lang="en-US" sz="1800" b="1" dirty="0"/>
              <a:t>3. </a:t>
            </a:r>
            <a:r>
              <a:rPr lang="en-US" sz="1800" dirty="0"/>
              <a:t>How is </a:t>
            </a:r>
            <a:r>
              <a:rPr lang="en-US" sz="1800" dirty="0" err="1"/>
              <a:t>traxoline</a:t>
            </a:r>
            <a:r>
              <a:rPr lang="en-US" sz="1800" dirty="0"/>
              <a:t> </a:t>
            </a:r>
            <a:r>
              <a:rPr lang="en-US" sz="1800" dirty="0" err="1"/>
              <a:t>quaselled</a:t>
            </a:r>
            <a:r>
              <a:rPr lang="en-US" sz="1800" dirty="0"/>
              <a:t>?</a:t>
            </a:r>
          </a:p>
          <a:p>
            <a:pPr marL="0" indent="0">
              <a:lnSpc>
                <a:spcPct val="101000"/>
              </a:lnSpc>
              <a:buNone/>
            </a:pPr>
            <a:r>
              <a:rPr lang="en-US" sz="1800" b="1" dirty="0"/>
              <a:t>4. </a:t>
            </a:r>
            <a:r>
              <a:rPr lang="en-US" sz="1800" dirty="0"/>
              <a:t>Why is it important to know about </a:t>
            </a:r>
            <a:r>
              <a:rPr lang="en-US" sz="1800" dirty="0" err="1"/>
              <a:t>traxoline</a:t>
            </a:r>
            <a:r>
              <a:rPr lang="en-US" sz="1800" dirty="0"/>
              <a:t>?</a:t>
            </a:r>
            <a:endParaRPr lang="en-GB" sz="1800" dirty="0"/>
          </a:p>
        </p:txBody>
      </p:sp>
    </p:spTree>
    <p:extLst>
      <p:ext uri="{BB962C8B-B14F-4D97-AF65-F5344CB8AC3E}">
        <p14:creationId xmlns:p14="http://schemas.microsoft.com/office/powerpoint/2010/main" val="423505326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29F21D33-7C72-4D9D-AB31-56CD5D229E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E81FC76-2FCC-4585-8742-B998E643511A}"/>
              </a:ext>
            </a:extLst>
          </p:cNvPr>
          <p:cNvSpPr>
            <a:spLocks noGrp="1"/>
          </p:cNvSpPr>
          <p:nvPr>
            <p:ph type="title"/>
          </p:nvPr>
        </p:nvSpPr>
        <p:spPr>
          <a:xfrm>
            <a:off x="8466230" y="2274276"/>
            <a:ext cx="3229574" cy="3821723"/>
          </a:xfrm>
        </p:spPr>
        <p:txBody>
          <a:bodyPr anchor="t">
            <a:normAutofit/>
          </a:bodyPr>
          <a:lstStyle/>
          <a:p>
            <a:r>
              <a:rPr lang="en-GB" sz="3400"/>
              <a:t>Definition theory</a:t>
            </a:r>
          </a:p>
        </p:txBody>
      </p:sp>
      <p:cxnSp>
        <p:nvCxnSpPr>
          <p:cNvPr id="12" name="Straight Connector 11">
            <a:extLst>
              <a:ext uri="{FF2B5EF4-FFF2-40B4-BE49-F238E27FC236}">
                <a16:creationId xmlns:a16="http://schemas.microsoft.com/office/drawing/2014/main" id="{82F133EB-00E6-4683-85DC-CDF96516426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466230" y="2050626"/>
            <a:ext cx="3227832"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aphicFrame>
        <p:nvGraphicFramePr>
          <p:cNvPr id="5" name="Content Placeholder 2">
            <a:extLst>
              <a:ext uri="{FF2B5EF4-FFF2-40B4-BE49-F238E27FC236}">
                <a16:creationId xmlns:a16="http://schemas.microsoft.com/office/drawing/2014/main" id="{6349864E-63AB-4E7A-A1EF-A77668A794A3}"/>
              </a:ext>
            </a:extLst>
          </p:cNvPr>
          <p:cNvGraphicFramePr>
            <a:graphicFrameLocks noGrp="1"/>
          </p:cNvGraphicFramePr>
          <p:nvPr>
            <p:ph idx="1"/>
          </p:nvPr>
        </p:nvGraphicFramePr>
        <p:xfrm>
          <a:off x="642938" y="642938"/>
          <a:ext cx="7188200" cy="55721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72391987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1"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3"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5" name="Freeform: Shape 14">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7" name="Rectangle: Rounded Corners 16">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0E7FD9B-CCA4-4F86-8A45-E86FAC5BB46A}"/>
              </a:ext>
            </a:extLst>
          </p:cNvPr>
          <p:cNvSpPr>
            <a:spLocks noGrp="1"/>
          </p:cNvSpPr>
          <p:nvPr>
            <p:ph type="title"/>
          </p:nvPr>
        </p:nvSpPr>
        <p:spPr>
          <a:xfrm>
            <a:off x="1352846" y="1055489"/>
            <a:ext cx="9486309" cy="1073572"/>
          </a:xfrm>
        </p:spPr>
        <p:txBody>
          <a:bodyPr anchor="ctr">
            <a:normAutofit/>
          </a:bodyPr>
          <a:lstStyle/>
          <a:p>
            <a:pPr algn="ctr"/>
            <a:r>
              <a:rPr lang="en-GB" sz="3600"/>
              <a:t>Activity</a:t>
            </a:r>
          </a:p>
        </p:txBody>
      </p:sp>
      <p:cxnSp>
        <p:nvCxnSpPr>
          <p:cNvPr id="19" name="Straight Connector 1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AA6AC9B6-77E9-4D55-B586-29D2DD8BE263}"/>
              </a:ext>
            </a:extLst>
          </p:cNvPr>
          <p:cNvSpPr>
            <a:spLocks noGrp="1"/>
          </p:cNvSpPr>
          <p:nvPr>
            <p:ph idx="1"/>
          </p:nvPr>
        </p:nvSpPr>
        <p:spPr>
          <a:xfrm>
            <a:off x="1352846" y="2438400"/>
            <a:ext cx="9486309" cy="3124200"/>
          </a:xfrm>
        </p:spPr>
        <p:txBody>
          <a:bodyPr anchor="ctr">
            <a:normAutofit/>
          </a:bodyPr>
          <a:lstStyle/>
          <a:p>
            <a:pPr marL="0" indent="0">
              <a:buNone/>
            </a:pPr>
            <a:r>
              <a:rPr lang="en-US" sz="2400" b="1" dirty="0"/>
              <a:t>1. </a:t>
            </a:r>
            <a:r>
              <a:rPr lang="en-US" sz="2400" dirty="0"/>
              <a:t>Define as precisely as you can the following three words:</a:t>
            </a:r>
          </a:p>
          <a:p>
            <a:pPr marL="0" indent="0">
              <a:buNone/>
            </a:pPr>
            <a:r>
              <a:rPr lang="en-US" sz="2400" b="1" dirty="0"/>
              <a:t>a. </a:t>
            </a:r>
            <a:r>
              <a:rPr lang="en-US" sz="2400" dirty="0"/>
              <a:t>triangle, </a:t>
            </a:r>
            <a:r>
              <a:rPr lang="en-US" sz="2400" b="1" dirty="0"/>
              <a:t>b. </a:t>
            </a:r>
            <a:r>
              <a:rPr lang="en-US" sz="2400" dirty="0"/>
              <a:t>table, </a:t>
            </a:r>
            <a:r>
              <a:rPr lang="en-US" sz="2400" b="1" dirty="0"/>
              <a:t>c. </a:t>
            </a:r>
            <a:r>
              <a:rPr lang="en-US" sz="2400" dirty="0"/>
              <a:t>love.</a:t>
            </a:r>
          </a:p>
          <a:p>
            <a:pPr marL="0" indent="0">
              <a:buNone/>
            </a:pPr>
            <a:r>
              <a:rPr lang="en-US" sz="2400" b="1" dirty="0"/>
              <a:t>2. </a:t>
            </a:r>
            <a:r>
              <a:rPr lang="en-US" sz="2400" dirty="0"/>
              <a:t>How would you try to explain to a blind person what the word ‘red’ means?</a:t>
            </a:r>
          </a:p>
          <a:p>
            <a:pPr marL="0" indent="0">
              <a:buNone/>
            </a:pPr>
            <a:r>
              <a:rPr lang="en-US" sz="2400" dirty="0"/>
              <a:t>KQ: What does this suggest to you about the limitation of definitions?</a:t>
            </a:r>
            <a:endParaRPr lang="en-GB" sz="2400" dirty="0"/>
          </a:p>
        </p:txBody>
      </p:sp>
    </p:spTree>
    <p:extLst>
      <p:ext uri="{BB962C8B-B14F-4D97-AF65-F5344CB8AC3E}">
        <p14:creationId xmlns:p14="http://schemas.microsoft.com/office/powerpoint/2010/main" val="373497548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014161-E3B3-47B4-9F3E-826395D2B497}"/>
              </a:ext>
            </a:extLst>
          </p:cNvPr>
          <p:cNvSpPr>
            <a:spLocks noGrp="1"/>
          </p:cNvSpPr>
          <p:nvPr>
            <p:ph type="title"/>
          </p:nvPr>
        </p:nvSpPr>
        <p:spPr>
          <a:xfrm>
            <a:off x="2933700" y="568345"/>
            <a:ext cx="8770571" cy="1560716"/>
          </a:xfrm>
        </p:spPr>
        <p:txBody>
          <a:bodyPr>
            <a:normAutofit/>
          </a:bodyPr>
          <a:lstStyle/>
          <a:p>
            <a:r>
              <a:rPr lang="en-GB" dirty="0"/>
              <a:t>Real life situation</a:t>
            </a:r>
          </a:p>
        </p:txBody>
      </p:sp>
      <p:sp>
        <p:nvSpPr>
          <p:cNvPr id="3" name="Content Placeholder 2">
            <a:extLst>
              <a:ext uri="{FF2B5EF4-FFF2-40B4-BE49-F238E27FC236}">
                <a16:creationId xmlns:a16="http://schemas.microsoft.com/office/drawing/2014/main" id="{726D9444-9A34-4301-B105-CEB53DF813E3}"/>
              </a:ext>
            </a:extLst>
          </p:cNvPr>
          <p:cNvSpPr>
            <a:spLocks noGrp="1"/>
          </p:cNvSpPr>
          <p:nvPr>
            <p:ph idx="1"/>
          </p:nvPr>
        </p:nvSpPr>
        <p:spPr>
          <a:xfrm>
            <a:off x="2933699" y="2438400"/>
            <a:ext cx="5348909" cy="3651504"/>
          </a:xfrm>
        </p:spPr>
        <p:txBody>
          <a:bodyPr>
            <a:normAutofit/>
          </a:bodyPr>
          <a:lstStyle/>
          <a:p>
            <a:pPr marL="0" indent="0">
              <a:buNone/>
            </a:pPr>
            <a:r>
              <a:rPr lang="en-US" dirty="0"/>
              <a:t>Why are some things difficult to define and why does it matter? Think, for instance, about the difference between manslaughter and murder. </a:t>
            </a:r>
          </a:p>
          <a:p>
            <a:pPr marL="0" indent="0">
              <a:buNone/>
            </a:pPr>
            <a:r>
              <a:rPr lang="en-US" dirty="0"/>
              <a:t>RLS – Headline: ‘Psychiatric Group Push to Redefine Mental Illness Sparks Revolt’. </a:t>
            </a:r>
            <a:endParaRPr lang="en-GB" dirty="0"/>
          </a:p>
        </p:txBody>
      </p:sp>
      <p:pic>
        <p:nvPicPr>
          <p:cNvPr id="7" name="Graphic 6" descr="Questions">
            <a:extLst>
              <a:ext uri="{FF2B5EF4-FFF2-40B4-BE49-F238E27FC236}">
                <a16:creationId xmlns:a16="http://schemas.microsoft.com/office/drawing/2014/main" id="{12006364-1255-48F8-B598-9F4B9FE5BAC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770337" y="2857480"/>
            <a:ext cx="2933934" cy="2933934"/>
          </a:xfrm>
          <a:prstGeom prst="rect">
            <a:avLst/>
          </a:prstGeom>
        </p:spPr>
      </p:pic>
    </p:spTree>
    <p:extLst>
      <p:ext uri="{BB962C8B-B14F-4D97-AF65-F5344CB8AC3E}">
        <p14:creationId xmlns:p14="http://schemas.microsoft.com/office/powerpoint/2010/main" val="3232048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29F21D33-7C72-4D9D-AB31-56CD5D229E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18E9B03-22A4-40AE-8835-53DC7D7C0117}"/>
              </a:ext>
            </a:extLst>
          </p:cNvPr>
          <p:cNvSpPr>
            <a:spLocks noGrp="1"/>
          </p:cNvSpPr>
          <p:nvPr>
            <p:ph type="title"/>
          </p:nvPr>
        </p:nvSpPr>
        <p:spPr>
          <a:xfrm>
            <a:off x="8466230" y="2274276"/>
            <a:ext cx="3229574" cy="3821723"/>
          </a:xfrm>
        </p:spPr>
        <p:txBody>
          <a:bodyPr anchor="t">
            <a:normAutofit/>
          </a:bodyPr>
          <a:lstStyle/>
          <a:p>
            <a:r>
              <a:rPr lang="en-GB" sz="3400" dirty="0"/>
              <a:t>Denotation theory</a:t>
            </a:r>
          </a:p>
        </p:txBody>
      </p:sp>
      <p:cxnSp>
        <p:nvCxnSpPr>
          <p:cNvPr id="12" name="Straight Connector 11">
            <a:extLst>
              <a:ext uri="{FF2B5EF4-FFF2-40B4-BE49-F238E27FC236}">
                <a16:creationId xmlns:a16="http://schemas.microsoft.com/office/drawing/2014/main" id="{82F133EB-00E6-4683-85DC-CDF96516426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466230" y="2050626"/>
            <a:ext cx="3227832"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aphicFrame>
        <p:nvGraphicFramePr>
          <p:cNvPr id="5" name="Content Placeholder 2">
            <a:extLst>
              <a:ext uri="{FF2B5EF4-FFF2-40B4-BE49-F238E27FC236}">
                <a16:creationId xmlns:a16="http://schemas.microsoft.com/office/drawing/2014/main" id="{71344120-39E3-4E20-A263-454452A7CCBF}"/>
              </a:ext>
            </a:extLst>
          </p:cNvPr>
          <p:cNvGraphicFramePr>
            <a:graphicFrameLocks noGrp="1"/>
          </p:cNvGraphicFramePr>
          <p:nvPr>
            <p:ph idx="1"/>
          </p:nvPr>
        </p:nvGraphicFramePr>
        <p:xfrm>
          <a:off x="642938" y="642938"/>
          <a:ext cx="7188200" cy="55721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01578274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53D8B3-2B9A-4DE4-BC66-BBDD809E1E95}"/>
              </a:ext>
            </a:extLst>
          </p:cNvPr>
          <p:cNvSpPr>
            <a:spLocks noGrp="1"/>
          </p:cNvSpPr>
          <p:nvPr>
            <p:ph type="title"/>
          </p:nvPr>
        </p:nvSpPr>
        <p:spPr>
          <a:xfrm>
            <a:off x="2933700" y="568345"/>
            <a:ext cx="8770571" cy="1560716"/>
          </a:xfrm>
        </p:spPr>
        <p:txBody>
          <a:bodyPr>
            <a:normAutofit/>
          </a:bodyPr>
          <a:lstStyle/>
          <a:p>
            <a:r>
              <a:rPr lang="en-GB" dirty="0"/>
              <a:t>Image theory</a:t>
            </a:r>
          </a:p>
        </p:txBody>
      </p:sp>
      <p:graphicFrame>
        <p:nvGraphicFramePr>
          <p:cNvPr id="5" name="Content Placeholder 2">
            <a:extLst>
              <a:ext uri="{FF2B5EF4-FFF2-40B4-BE49-F238E27FC236}">
                <a16:creationId xmlns:a16="http://schemas.microsoft.com/office/drawing/2014/main" id="{42824BAD-9331-4370-B749-4BBABF34AD29}"/>
              </a:ext>
            </a:extLst>
          </p:cNvPr>
          <p:cNvGraphicFramePr>
            <a:graphicFrameLocks noGrp="1"/>
          </p:cNvGraphicFramePr>
          <p:nvPr>
            <p:ph idx="1"/>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4580923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 name="Rectangle 35">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39"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0"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1"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3" name="Freeform: Shape 42">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5" name="Rectangle: Rounded Corners 44">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BC58574-9947-47D1-B228-330F0DE699BA}"/>
              </a:ext>
            </a:extLst>
          </p:cNvPr>
          <p:cNvSpPr>
            <a:spLocks noGrp="1"/>
          </p:cNvSpPr>
          <p:nvPr>
            <p:ph type="title"/>
          </p:nvPr>
        </p:nvSpPr>
        <p:spPr>
          <a:xfrm>
            <a:off x="1352846" y="1055489"/>
            <a:ext cx="9486309" cy="1073572"/>
          </a:xfrm>
        </p:spPr>
        <p:txBody>
          <a:bodyPr anchor="ctr">
            <a:normAutofit/>
          </a:bodyPr>
          <a:lstStyle/>
          <a:p>
            <a:pPr algn="ctr"/>
            <a:r>
              <a:rPr lang="fi-FI" sz="3600"/>
              <a:t>Lead</a:t>
            </a:r>
            <a:r>
              <a:rPr lang="fi-FI" sz="3600" dirty="0"/>
              <a:t>-in</a:t>
            </a:r>
            <a:endParaRPr lang="en-GB" sz="3600" dirty="0"/>
          </a:p>
        </p:txBody>
      </p:sp>
      <p:cxnSp>
        <p:nvCxnSpPr>
          <p:cNvPr id="47" name="Straight Connector 46">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06D1CF51-63A0-4E28-8876-57E2F9E24269}"/>
              </a:ext>
            </a:extLst>
          </p:cNvPr>
          <p:cNvSpPr>
            <a:spLocks noGrp="1"/>
          </p:cNvSpPr>
          <p:nvPr>
            <p:ph idx="1"/>
          </p:nvPr>
        </p:nvSpPr>
        <p:spPr>
          <a:xfrm>
            <a:off x="1105993" y="2613662"/>
            <a:ext cx="9980012" cy="3124200"/>
          </a:xfrm>
        </p:spPr>
        <p:txBody>
          <a:bodyPr anchor="ctr">
            <a:noAutofit/>
          </a:bodyPr>
          <a:lstStyle/>
          <a:p>
            <a:pPr marL="342900" indent="-342900">
              <a:lnSpc>
                <a:spcPct val="100000"/>
              </a:lnSpc>
              <a:spcBef>
                <a:spcPts val="600"/>
              </a:spcBef>
              <a:buFont typeface="+mj-lt"/>
              <a:buAutoNum type="arabicPeriod"/>
            </a:pPr>
            <a:r>
              <a:rPr lang="en-US" dirty="0"/>
              <a:t>What do the following quotes suggest about the relationship between language and knowledge?</a:t>
            </a:r>
          </a:p>
          <a:p>
            <a:pPr marL="342900" indent="-342900">
              <a:lnSpc>
                <a:spcPct val="100000"/>
              </a:lnSpc>
              <a:spcBef>
                <a:spcPts val="600"/>
              </a:spcBef>
              <a:buFont typeface="+mj-lt"/>
              <a:buAutoNum type="arabicPeriod"/>
            </a:pPr>
            <a:r>
              <a:rPr lang="en-US" dirty="0"/>
              <a:t>Are the quotes consistent, or do they clash?</a:t>
            </a:r>
          </a:p>
          <a:p>
            <a:pPr>
              <a:lnSpc>
                <a:spcPct val="100000"/>
              </a:lnSpc>
              <a:spcBef>
                <a:spcPts val="600"/>
              </a:spcBef>
            </a:pPr>
            <a:r>
              <a:rPr lang="en-GB" i="1" dirty="0"/>
              <a:t>Speech is but a broken light upon the depth / Of the unspoken</a:t>
            </a:r>
            <a:r>
              <a:rPr lang="en-GB" dirty="0"/>
              <a:t>. ~ </a:t>
            </a:r>
            <a:r>
              <a:rPr lang="en-GB" b="1" dirty="0">
                <a:hlinkClick r:id="rId3"/>
              </a:rPr>
              <a:t>George Eliot</a:t>
            </a:r>
            <a:r>
              <a:rPr lang="en-GB" b="1" dirty="0"/>
              <a:t>, 1819–80</a:t>
            </a:r>
          </a:p>
          <a:p>
            <a:pPr>
              <a:lnSpc>
                <a:spcPct val="100000"/>
              </a:lnSpc>
              <a:spcBef>
                <a:spcPts val="600"/>
              </a:spcBef>
            </a:pPr>
            <a:r>
              <a:rPr lang="en-GB" i="1" dirty="0"/>
              <a:t>The word is half his that speaks, and half his that hears it. </a:t>
            </a:r>
            <a:r>
              <a:rPr lang="en-GB" dirty="0"/>
              <a:t>~ </a:t>
            </a:r>
            <a:r>
              <a:rPr lang="en-GB" b="1" dirty="0">
                <a:hlinkClick r:id="rId4"/>
              </a:rPr>
              <a:t>Michel de Montaigne</a:t>
            </a:r>
            <a:r>
              <a:rPr lang="en-GB" b="1" dirty="0"/>
              <a:t>, 1533–92</a:t>
            </a:r>
          </a:p>
          <a:p>
            <a:pPr>
              <a:lnSpc>
                <a:spcPct val="100000"/>
              </a:lnSpc>
              <a:spcBef>
                <a:spcPts val="600"/>
              </a:spcBef>
            </a:pPr>
            <a:r>
              <a:rPr lang="en-GB" i="1" dirty="0"/>
              <a:t>Almost all education is language education. </a:t>
            </a:r>
            <a:r>
              <a:rPr lang="en-GB" dirty="0"/>
              <a:t>~ </a:t>
            </a:r>
            <a:r>
              <a:rPr lang="en-GB" b="1" dirty="0">
                <a:hlinkClick r:id="rId5"/>
              </a:rPr>
              <a:t>Neil Postman</a:t>
            </a:r>
            <a:r>
              <a:rPr lang="en-GB" b="1" dirty="0"/>
              <a:t>, 1931–2003</a:t>
            </a:r>
          </a:p>
          <a:p>
            <a:pPr>
              <a:lnSpc>
                <a:spcPct val="100000"/>
              </a:lnSpc>
              <a:spcBef>
                <a:spcPts val="600"/>
              </a:spcBef>
            </a:pPr>
            <a:r>
              <a:rPr lang="en-GB" i="1" dirty="0"/>
              <a:t>Language was the real innovation in our biological evolution; everything since has just made our words travel faster or last longer. </a:t>
            </a:r>
            <a:r>
              <a:rPr lang="en-GB" dirty="0"/>
              <a:t>~ </a:t>
            </a:r>
            <a:r>
              <a:rPr lang="en-GB" b="1" dirty="0">
                <a:hlinkClick r:id="rId6"/>
              </a:rPr>
              <a:t>Steven Pinker</a:t>
            </a:r>
            <a:r>
              <a:rPr lang="en-GB" b="1" dirty="0"/>
              <a:t>, 1954–</a:t>
            </a:r>
          </a:p>
        </p:txBody>
      </p:sp>
    </p:spTree>
    <p:extLst>
      <p:ext uri="{BB962C8B-B14F-4D97-AF65-F5344CB8AC3E}">
        <p14:creationId xmlns:p14="http://schemas.microsoft.com/office/powerpoint/2010/main" val="17696340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53D8B3-2B9A-4DE4-BC66-BBDD809E1E95}"/>
              </a:ext>
            </a:extLst>
          </p:cNvPr>
          <p:cNvSpPr>
            <a:spLocks noGrp="1"/>
          </p:cNvSpPr>
          <p:nvPr>
            <p:ph type="title"/>
          </p:nvPr>
        </p:nvSpPr>
        <p:spPr>
          <a:xfrm>
            <a:off x="2933700" y="568345"/>
            <a:ext cx="8770571" cy="1560716"/>
          </a:xfrm>
        </p:spPr>
        <p:txBody>
          <a:bodyPr>
            <a:normAutofit/>
          </a:bodyPr>
          <a:lstStyle/>
          <a:p>
            <a:r>
              <a:rPr lang="en-GB" dirty="0"/>
              <a:t>Know-how</a:t>
            </a:r>
          </a:p>
        </p:txBody>
      </p:sp>
      <p:graphicFrame>
        <p:nvGraphicFramePr>
          <p:cNvPr id="5" name="Content Placeholder 2">
            <a:extLst>
              <a:ext uri="{FF2B5EF4-FFF2-40B4-BE49-F238E27FC236}">
                <a16:creationId xmlns:a16="http://schemas.microsoft.com/office/drawing/2014/main" id="{42824BAD-9331-4370-B749-4BBABF34AD29}"/>
              </a:ext>
            </a:extLst>
          </p:cNvPr>
          <p:cNvGraphicFramePr>
            <a:graphicFrameLocks noGrp="1"/>
          </p:cNvGraphicFramePr>
          <p:nvPr>
            <p:ph idx="1"/>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69043071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B692DE-8D36-4E9B-8910-42259E20C08D}"/>
              </a:ext>
            </a:extLst>
          </p:cNvPr>
          <p:cNvSpPr>
            <a:spLocks noGrp="1"/>
          </p:cNvSpPr>
          <p:nvPr>
            <p:ph type="title"/>
          </p:nvPr>
        </p:nvSpPr>
        <p:spPr/>
        <p:txBody>
          <a:bodyPr/>
          <a:lstStyle/>
          <a:p>
            <a:r>
              <a:rPr lang="fi-FI" dirty="0" err="1"/>
              <a:t>Words</a:t>
            </a:r>
            <a:r>
              <a:rPr lang="fi-FI" dirty="0"/>
              <a:t> as </a:t>
            </a:r>
            <a:r>
              <a:rPr lang="fi-FI" dirty="0" err="1"/>
              <a:t>labels</a:t>
            </a:r>
            <a:r>
              <a:rPr lang="fi-FI" dirty="0"/>
              <a:t> for </a:t>
            </a:r>
            <a:r>
              <a:rPr lang="fi-FI" dirty="0" err="1"/>
              <a:t>our</a:t>
            </a:r>
            <a:r>
              <a:rPr lang="fi-FI" dirty="0"/>
              <a:t> </a:t>
            </a:r>
            <a:r>
              <a:rPr lang="fi-FI" dirty="0" err="1"/>
              <a:t>world</a:t>
            </a:r>
            <a:endParaRPr lang="en-GB" dirty="0"/>
          </a:p>
        </p:txBody>
      </p:sp>
      <p:sp>
        <p:nvSpPr>
          <p:cNvPr id="3" name="Content Placeholder 2">
            <a:extLst>
              <a:ext uri="{FF2B5EF4-FFF2-40B4-BE49-F238E27FC236}">
                <a16:creationId xmlns:a16="http://schemas.microsoft.com/office/drawing/2014/main" id="{89EED54B-7255-49EB-AD08-F5C9E43669F9}"/>
              </a:ext>
            </a:extLst>
          </p:cNvPr>
          <p:cNvSpPr>
            <a:spLocks noGrp="1"/>
          </p:cNvSpPr>
          <p:nvPr>
            <p:ph idx="1"/>
          </p:nvPr>
        </p:nvSpPr>
        <p:spPr/>
        <p:txBody>
          <a:bodyPr>
            <a:normAutofit lnSpcReduction="10000"/>
          </a:bodyPr>
          <a:lstStyle/>
          <a:p>
            <a:pPr marL="457200" indent="-457200">
              <a:buFont typeface="+mj-lt"/>
              <a:buAutoNum type="arabicPeriod"/>
            </a:pPr>
            <a:r>
              <a:rPr lang="en-US" dirty="0"/>
              <a:t>How do you know that what we both call ‘red’ I don’t experience as what you would call ‘green’ if you were looking out of my eyes, and what we both call ‘green’ I don’t experience as what you would call ‘red’ if you were looking out </a:t>
            </a:r>
            <a:r>
              <a:rPr lang="en-GB" dirty="0"/>
              <a:t>of my eyes?</a:t>
            </a:r>
          </a:p>
          <a:p>
            <a:pPr marL="457200" indent="-457200">
              <a:buFont typeface="+mj-lt"/>
              <a:buAutoNum type="arabicPeriod"/>
            </a:pPr>
            <a:r>
              <a:rPr lang="en-US" dirty="0"/>
              <a:t>What difference, if any, would it make in real life if the above were the case?</a:t>
            </a:r>
          </a:p>
          <a:p>
            <a:r>
              <a:rPr lang="fi-FI" dirty="0"/>
              <a:t>Experiment: </a:t>
            </a:r>
          </a:p>
          <a:p>
            <a:r>
              <a:rPr lang="fi-FI" dirty="0"/>
              <a:t>Group A: tinyurl.com/</a:t>
            </a:r>
            <a:r>
              <a:rPr lang="fi-FI" dirty="0" err="1"/>
              <a:t>ybzqrnad</a:t>
            </a:r>
            <a:endParaRPr lang="fi-FI" dirty="0"/>
          </a:p>
          <a:p>
            <a:r>
              <a:rPr lang="fi-FI" dirty="0"/>
              <a:t>Group B:  tinyurl.com/y8rw59lq</a:t>
            </a:r>
          </a:p>
          <a:p>
            <a:pPr marL="0" indent="0">
              <a:buNone/>
            </a:pPr>
            <a:r>
              <a:rPr lang="fi-FI" dirty="0" err="1"/>
              <a:t>Background</a:t>
            </a:r>
            <a:r>
              <a:rPr lang="fi-FI" dirty="0"/>
              <a:t> </a:t>
            </a:r>
            <a:r>
              <a:rPr lang="fi-FI" dirty="0" err="1"/>
              <a:t>reading</a:t>
            </a:r>
            <a:r>
              <a:rPr lang="fi-FI" dirty="0"/>
              <a:t>: http://news.mit.edu/2017/analyzing-language-color-0918</a:t>
            </a:r>
            <a:endParaRPr lang="en-GB" dirty="0"/>
          </a:p>
        </p:txBody>
      </p:sp>
    </p:spTree>
    <p:extLst>
      <p:ext uri="{BB962C8B-B14F-4D97-AF65-F5344CB8AC3E}">
        <p14:creationId xmlns:p14="http://schemas.microsoft.com/office/powerpoint/2010/main" val="54521712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BCEC32-6452-450C-BED4-B099226C6F07}"/>
              </a:ext>
            </a:extLst>
          </p:cNvPr>
          <p:cNvSpPr>
            <a:spLocks noGrp="1"/>
          </p:cNvSpPr>
          <p:nvPr>
            <p:ph type="title"/>
          </p:nvPr>
        </p:nvSpPr>
        <p:spPr/>
        <p:txBody>
          <a:bodyPr/>
          <a:lstStyle/>
          <a:p>
            <a:r>
              <a:rPr lang="fi-FI" dirty="0" err="1"/>
              <a:t>Further</a:t>
            </a:r>
            <a:r>
              <a:rPr lang="fi-FI" dirty="0"/>
              <a:t> </a:t>
            </a:r>
            <a:r>
              <a:rPr lang="fi-FI" dirty="0" err="1"/>
              <a:t>resources</a:t>
            </a:r>
            <a:r>
              <a:rPr lang="fi-FI" dirty="0"/>
              <a:t>:</a:t>
            </a:r>
          </a:p>
        </p:txBody>
      </p:sp>
      <p:sp>
        <p:nvSpPr>
          <p:cNvPr id="3" name="Content Placeholder 2">
            <a:extLst>
              <a:ext uri="{FF2B5EF4-FFF2-40B4-BE49-F238E27FC236}">
                <a16:creationId xmlns:a16="http://schemas.microsoft.com/office/drawing/2014/main" id="{FD3D4B42-DB39-4575-9DD8-379C8B93891D}"/>
              </a:ext>
            </a:extLst>
          </p:cNvPr>
          <p:cNvSpPr>
            <a:spLocks noGrp="1"/>
          </p:cNvSpPr>
          <p:nvPr>
            <p:ph idx="1"/>
          </p:nvPr>
        </p:nvSpPr>
        <p:spPr/>
        <p:txBody>
          <a:bodyPr/>
          <a:lstStyle/>
          <a:p>
            <a:pPr marL="0" indent="0">
              <a:buNone/>
            </a:pPr>
            <a:r>
              <a:rPr lang="en-US" dirty="0">
                <a:hlinkClick r:id="rId2"/>
              </a:rPr>
              <a:t>Deb Roy|  TED2011 The birth of a word</a:t>
            </a:r>
            <a:endParaRPr lang="fi-FI" dirty="0"/>
          </a:p>
          <a:p>
            <a:pPr marL="0" indent="0">
              <a:buNone/>
            </a:pPr>
            <a:r>
              <a:rPr lang="fi-FI" dirty="0"/>
              <a:t>TED </a:t>
            </a:r>
            <a:r>
              <a:rPr lang="fi-FI" dirty="0" err="1"/>
              <a:t>talk</a:t>
            </a:r>
            <a:r>
              <a:rPr lang="fi-FI" dirty="0"/>
              <a:t> </a:t>
            </a:r>
            <a:r>
              <a:rPr lang="en-US" dirty="0"/>
              <a:t>Reba Elliott - </a:t>
            </a:r>
            <a:r>
              <a:rPr lang="en-US" dirty="0">
                <a:hlinkClick r:id="rId3"/>
              </a:rPr>
              <a:t>Why Words Matter</a:t>
            </a:r>
            <a:endParaRPr lang="en-US" dirty="0"/>
          </a:p>
          <a:p>
            <a:pPr marL="0" indent="0">
              <a:buNone/>
            </a:pPr>
            <a:r>
              <a:rPr lang="fi-FI" dirty="0" err="1"/>
              <a:t>Do</a:t>
            </a:r>
            <a:r>
              <a:rPr lang="fi-FI" dirty="0"/>
              <a:t> </a:t>
            </a:r>
            <a:r>
              <a:rPr lang="fi-FI" dirty="0" err="1"/>
              <a:t>words</a:t>
            </a:r>
            <a:r>
              <a:rPr lang="fi-FI" dirty="0"/>
              <a:t> </a:t>
            </a:r>
            <a:r>
              <a:rPr lang="fi-FI" dirty="0" err="1"/>
              <a:t>matter</a:t>
            </a:r>
            <a:r>
              <a:rPr lang="fi-FI" dirty="0"/>
              <a:t>? If </a:t>
            </a:r>
            <a:r>
              <a:rPr lang="fi-FI" dirty="0" err="1"/>
              <a:t>they</a:t>
            </a:r>
            <a:r>
              <a:rPr lang="fi-FI" dirty="0"/>
              <a:t> </a:t>
            </a:r>
            <a:r>
              <a:rPr lang="fi-FI" dirty="0" err="1"/>
              <a:t>do</a:t>
            </a:r>
            <a:r>
              <a:rPr lang="fi-FI" dirty="0"/>
              <a:t>, </a:t>
            </a:r>
            <a:r>
              <a:rPr lang="fi-FI" dirty="0" err="1"/>
              <a:t>how</a:t>
            </a:r>
            <a:r>
              <a:rPr lang="fi-FI" dirty="0"/>
              <a:t> </a:t>
            </a:r>
            <a:r>
              <a:rPr lang="fi-FI" dirty="0" err="1"/>
              <a:t>do</a:t>
            </a:r>
            <a:r>
              <a:rPr lang="fi-FI" dirty="0"/>
              <a:t> </a:t>
            </a:r>
            <a:r>
              <a:rPr lang="fi-FI" dirty="0" err="1"/>
              <a:t>we</a:t>
            </a:r>
            <a:r>
              <a:rPr lang="fi-FI" dirty="0"/>
              <a:t> </a:t>
            </a:r>
            <a:r>
              <a:rPr lang="fi-FI" dirty="0" err="1"/>
              <a:t>know</a:t>
            </a:r>
            <a:r>
              <a:rPr lang="fi-FI" dirty="0"/>
              <a:t> </a:t>
            </a:r>
            <a:r>
              <a:rPr lang="fi-FI" dirty="0" err="1"/>
              <a:t>that</a:t>
            </a:r>
            <a:r>
              <a:rPr lang="fi-FI" dirty="0"/>
              <a:t> </a:t>
            </a:r>
            <a:r>
              <a:rPr lang="fi-FI" dirty="0" err="1"/>
              <a:t>they</a:t>
            </a:r>
            <a:r>
              <a:rPr lang="fi-FI" dirty="0"/>
              <a:t> </a:t>
            </a:r>
            <a:r>
              <a:rPr lang="fi-FI" dirty="0" err="1"/>
              <a:t>do</a:t>
            </a:r>
            <a:r>
              <a:rPr lang="fi-FI" dirty="0"/>
              <a:t>? If </a:t>
            </a:r>
            <a:r>
              <a:rPr lang="fi-FI" dirty="0" err="1"/>
              <a:t>they</a:t>
            </a:r>
            <a:r>
              <a:rPr lang="fi-FI" dirty="0"/>
              <a:t> </a:t>
            </a:r>
            <a:r>
              <a:rPr lang="fi-FI" dirty="0" err="1"/>
              <a:t>do</a:t>
            </a:r>
            <a:r>
              <a:rPr lang="fi-FI" dirty="0"/>
              <a:t> </a:t>
            </a:r>
            <a:r>
              <a:rPr lang="fi-FI" dirty="0" err="1"/>
              <a:t>not</a:t>
            </a:r>
            <a:r>
              <a:rPr lang="fi-FI" dirty="0"/>
              <a:t>, </a:t>
            </a:r>
            <a:r>
              <a:rPr lang="fi-FI" dirty="0" err="1"/>
              <a:t>how</a:t>
            </a:r>
            <a:r>
              <a:rPr lang="fi-FI" dirty="0"/>
              <a:t> </a:t>
            </a:r>
            <a:r>
              <a:rPr lang="fi-FI" dirty="0" err="1"/>
              <a:t>do</a:t>
            </a:r>
            <a:r>
              <a:rPr lang="fi-FI" dirty="0"/>
              <a:t> </a:t>
            </a:r>
            <a:r>
              <a:rPr lang="fi-FI" dirty="0" err="1"/>
              <a:t>we</a:t>
            </a:r>
            <a:r>
              <a:rPr lang="fi-FI" dirty="0"/>
              <a:t> </a:t>
            </a:r>
            <a:r>
              <a:rPr lang="fi-FI" dirty="0" err="1"/>
              <a:t>know</a:t>
            </a:r>
            <a:r>
              <a:rPr lang="fi-FI" dirty="0"/>
              <a:t> </a:t>
            </a:r>
            <a:r>
              <a:rPr lang="fi-FI" dirty="0" err="1"/>
              <a:t>that</a:t>
            </a:r>
            <a:r>
              <a:rPr lang="fi-FI" dirty="0"/>
              <a:t> </a:t>
            </a:r>
            <a:r>
              <a:rPr lang="fi-FI" dirty="0" err="1"/>
              <a:t>they</a:t>
            </a:r>
            <a:r>
              <a:rPr lang="fi-FI" dirty="0"/>
              <a:t> </a:t>
            </a:r>
            <a:r>
              <a:rPr lang="fi-FI" dirty="0" err="1"/>
              <a:t>do</a:t>
            </a:r>
            <a:r>
              <a:rPr lang="fi-FI" dirty="0"/>
              <a:t> </a:t>
            </a:r>
            <a:r>
              <a:rPr lang="fi-FI" dirty="0" err="1"/>
              <a:t>not</a:t>
            </a:r>
            <a:r>
              <a:rPr lang="fi-FI" dirty="0"/>
              <a:t>?</a:t>
            </a:r>
          </a:p>
          <a:p>
            <a:pPr marL="0" indent="0">
              <a:buNone/>
            </a:pPr>
            <a:endParaRPr lang="fi-FI" dirty="0"/>
          </a:p>
        </p:txBody>
      </p:sp>
    </p:spTree>
    <p:extLst>
      <p:ext uri="{BB962C8B-B14F-4D97-AF65-F5344CB8AC3E}">
        <p14:creationId xmlns:p14="http://schemas.microsoft.com/office/powerpoint/2010/main" val="3693173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9ACED3-5BD4-433D-B3C4-96ECB64002B6}"/>
              </a:ext>
            </a:extLst>
          </p:cNvPr>
          <p:cNvSpPr>
            <a:spLocks noGrp="1"/>
          </p:cNvSpPr>
          <p:nvPr>
            <p:ph type="ctrTitle"/>
          </p:nvPr>
        </p:nvSpPr>
        <p:spPr/>
        <p:txBody>
          <a:bodyPr/>
          <a:lstStyle/>
          <a:p>
            <a:r>
              <a:rPr lang="en-GB" dirty="0"/>
              <a:t>3. Knowledge </a:t>
            </a:r>
            <a:r>
              <a:rPr lang="en-GB"/>
              <a:t>and language</a:t>
            </a:r>
            <a:r>
              <a:rPr lang="en-GB" dirty="0"/>
              <a:t>: Problematic meaning</a:t>
            </a:r>
          </a:p>
        </p:txBody>
      </p:sp>
      <p:sp>
        <p:nvSpPr>
          <p:cNvPr id="3" name="Subtitle 2">
            <a:extLst>
              <a:ext uri="{FF2B5EF4-FFF2-40B4-BE49-F238E27FC236}">
                <a16:creationId xmlns:a16="http://schemas.microsoft.com/office/drawing/2014/main" id="{3651B59F-3D50-422F-A213-CB46E2F849B2}"/>
              </a:ext>
            </a:extLst>
          </p:cNvPr>
          <p:cNvSpPr>
            <a:spLocks noGrp="1"/>
          </p:cNvSpPr>
          <p:nvPr>
            <p:ph type="subTitle" idx="1"/>
          </p:nvPr>
        </p:nvSpPr>
        <p:spPr/>
        <p:txBody>
          <a:bodyPr/>
          <a:lstStyle/>
          <a:p>
            <a:r>
              <a:rPr lang="fi-FI" dirty="0"/>
              <a:t>STEC, </a:t>
            </a:r>
            <a:r>
              <a:rPr lang="fi-FI" dirty="0" err="1"/>
              <a:t>Apr-May</a:t>
            </a:r>
            <a:r>
              <a:rPr lang="fi-FI" dirty="0"/>
              <a:t> 2020</a:t>
            </a:r>
          </a:p>
          <a:p>
            <a:endParaRPr lang="en-GB" dirty="0"/>
          </a:p>
        </p:txBody>
      </p:sp>
    </p:spTree>
    <p:extLst>
      <p:ext uri="{BB962C8B-B14F-4D97-AF65-F5344CB8AC3E}">
        <p14:creationId xmlns:p14="http://schemas.microsoft.com/office/powerpoint/2010/main" val="53408847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0EE83E-61BD-4857-BDF6-9A84C22860A5}"/>
              </a:ext>
            </a:extLst>
          </p:cNvPr>
          <p:cNvSpPr>
            <a:spLocks noGrp="1"/>
          </p:cNvSpPr>
          <p:nvPr>
            <p:ph type="title"/>
          </p:nvPr>
        </p:nvSpPr>
        <p:spPr/>
        <p:txBody>
          <a:bodyPr/>
          <a:lstStyle/>
          <a:p>
            <a:r>
              <a:rPr lang="en-GB" dirty="0"/>
              <a:t>Task: Personality test</a:t>
            </a:r>
          </a:p>
        </p:txBody>
      </p:sp>
      <p:sp>
        <p:nvSpPr>
          <p:cNvPr id="3" name="Content Placeholder 2">
            <a:extLst>
              <a:ext uri="{FF2B5EF4-FFF2-40B4-BE49-F238E27FC236}">
                <a16:creationId xmlns:a16="http://schemas.microsoft.com/office/drawing/2014/main" id="{5CDDDEC4-7485-4BF4-A2A5-050BDAE9F7C8}"/>
              </a:ext>
            </a:extLst>
          </p:cNvPr>
          <p:cNvSpPr>
            <a:spLocks noGrp="1"/>
          </p:cNvSpPr>
          <p:nvPr>
            <p:ph idx="1"/>
          </p:nvPr>
        </p:nvSpPr>
        <p:spPr/>
        <p:txBody>
          <a:bodyPr>
            <a:normAutofit fontScale="92500"/>
          </a:bodyPr>
          <a:lstStyle/>
          <a:p>
            <a:r>
              <a:rPr lang="en-GB" dirty="0"/>
              <a:t>Take the personality test at this </a:t>
            </a:r>
            <a:r>
              <a:rPr lang="en-GB" dirty="0">
                <a:hlinkClick r:id="rId3"/>
              </a:rPr>
              <a:t>link</a:t>
            </a:r>
            <a:r>
              <a:rPr lang="en-GB" dirty="0"/>
              <a:t>.</a:t>
            </a:r>
          </a:p>
          <a:p>
            <a:endParaRPr lang="en-GB" dirty="0"/>
          </a:p>
          <a:p>
            <a:endParaRPr lang="en-GB" dirty="0"/>
          </a:p>
          <a:p>
            <a:r>
              <a:rPr lang="en-GB" dirty="0"/>
              <a:t>Knowledge question: How can vague language be used to deceive or manipulate us?</a:t>
            </a:r>
          </a:p>
          <a:p>
            <a:endParaRPr lang="en-GB" dirty="0"/>
          </a:p>
          <a:p>
            <a:endParaRPr lang="en-GB" dirty="0"/>
          </a:p>
          <a:p>
            <a:r>
              <a:rPr lang="en-GB" dirty="0"/>
              <a:t>Adapted from Forer, B. R. (1949). The fallacy of personal validation: A classroom demonstration of gullibility. </a:t>
            </a:r>
            <a:r>
              <a:rPr lang="en-GB" i="1" dirty="0"/>
              <a:t>Journal of Abnormal and Social Psychology, 44,</a:t>
            </a:r>
            <a:r>
              <a:rPr lang="en-GB" dirty="0"/>
              <a:t> 118-123. </a:t>
            </a:r>
          </a:p>
        </p:txBody>
      </p:sp>
    </p:spTree>
    <p:extLst>
      <p:ext uri="{BB962C8B-B14F-4D97-AF65-F5344CB8AC3E}">
        <p14:creationId xmlns:p14="http://schemas.microsoft.com/office/powerpoint/2010/main" val="37843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1F5AD0C-6C40-4EDC-AC27-554DBD3117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DB9FBA0-1C42-4393-897C-09E36FD4E312}"/>
              </a:ext>
            </a:extLst>
          </p:cNvPr>
          <p:cNvSpPr>
            <a:spLocks noGrp="1"/>
          </p:cNvSpPr>
          <p:nvPr>
            <p:ph type="title"/>
          </p:nvPr>
        </p:nvSpPr>
        <p:spPr>
          <a:xfrm>
            <a:off x="3924300" y="568345"/>
            <a:ext cx="7779971" cy="1560716"/>
          </a:xfrm>
        </p:spPr>
        <p:txBody>
          <a:bodyPr>
            <a:normAutofit/>
          </a:bodyPr>
          <a:lstStyle/>
          <a:p>
            <a:r>
              <a:rPr lang="en-GB" dirty="0"/>
              <a:t>Problematic meaning</a:t>
            </a:r>
          </a:p>
        </p:txBody>
      </p:sp>
      <p:pic>
        <p:nvPicPr>
          <p:cNvPr id="5" name="Picture 4">
            <a:extLst>
              <a:ext uri="{FF2B5EF4-FFF2-40B4-BE49-F238E27FC236}">
                <a16:creationId xmlns:a16="http://schemas.microsoft.com/office/drawing/2014/main" id="{F730FDED-CD2E-4CF7-BE5D-9448EED916B7}"/>
              </a:ext>
            </a:extLst>
          </p:cNvPr>
          <p:cNvPicPr>
            <a:picLocks noChangeAspect="1"/>
          </p:cNvPicPr>
          <p:nvPr/>
        </p:nvPicPr>
        <p:blipFill rotWithShape="1">
          <a:blip r:embed="rId2"/>
          <a:srcRect l="65967" r="3630"/>
          <a:stretch/>
        </p:blipFill>
        <p:spPr>
          <a:xfrm>
            <a:off x="20" y="-8545"/>
            <a:ext cx="3424492" cy="6870818"/>
          </a:xfrm>
          <a:prstGeom prst="rect">
            <a:avLst/>
          </a:prstGeom>
        </p:spPr>
      </p:pic>
      <p:cxnSp>
        <p:nvCxnSpPr>
          <p:cNvPr id="11" name="Straight Connector 10">
            <a:extLst>
              <a:ext uri="{FF2B5EF4-FFF2-40B4-BE49-F238E27FC236}">
                <a16:creationId xmlns:a16="http://schemas.microsoft.com/office/drawing/2014/main" id="{364210F7-6160-422F-A7B9-999247A962E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924300" y="2176009"/>
            <a:ext cx="7779970"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EB211988-FD3B-4003-8905-8B1A13CBB35D}"/>
              </a:ext>
            </a:extLst>
          </p:cNvPr>
          <p:cNvSpPr>
            <a:spLocks noGrp="1"/>
          </p:cNvSpPr>
          <p:nvPr>
            <p:ph idx="1"/>
          </p:nvPr>
        </p:nvSpPr>
        <p:spPr>
          <a:xfrm>
            <a:off x="3924301" y="2438400"/>
            <a:ext cx="7779970" cy="3651504"/>
          </a:xfrm>
        </p:spPr>
        <p:txBody>
          <a:bodyPr>
            <a:normAutofit/>
          </a:bodyPr>
          <a:lstStyle/>
          <a:p>
            <a:r>
              <a:rPr lang="en-GB" dirty="0"/>
              <a:t>We sometimes do not say exactly what we mean.</a:t>
            </a:r>
          </a:p>
          <a:p>
            <a:r>
              <a:rPr lang="en-GB" dirty="0"/>
              <a:t>Problematic meaning types:</a:t>
            </a:r>
          </a:p>
          <a:p>
            <a:pPr lvl="1"/>
            <a:r>
              <a:rPr lang="en-GB" dirty="0"/>
              <a:t>vagueness</a:t>
            </a:r>
          </a:p>
          <a:p>
            <a:pPr lvl="1"/>
            <a:r>
              <a:rPr lang="en-GB" dirty="0"/>
              <a:t>ambiguity</a:t>
            </a:r>
          </a:p>
          <a:p>
            <a:pPr lvl="1"/>
            <a:r>
              <a:rPr lang="en-GB" dirty="0"/>
              <a:t>irony</a:t>
            </a:r>
          </a:p>
          <a:p>
            <a:pPr lvl="1"/>
            <a:r>
              <a:rPr lang="en-GB" dirty="0"/>
              <a:t>metaphor</a:t>
            </a:r>
          </a:p>
          <a:p>
            <a:pPr lvl="1"/>
            <a:r>
              <a:rPr lang="en-GB" dirty="0"/>
              <a:t>secondary meaning</a:t>
            </a:r>
          </a:p>
        </p:txBody>
      </p:sp>
    </p:spTree>
    <p:extLst>
      <p:ext uri="{BB962C8B-B14F-4D97-AF65-F5344CB8AC3E}">
        <p14:creationId xmlns:p14="http://schemas.microsoft.com/office/powerpoint/2010/main" val="116951859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29F21D33-7C72-4D9D-AB31-56CD5D229E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D746FC8-DDD0-457E-823A-6287456FCF89}"/>
              </a:ext>
            </a:extLst>
          </p:cNvPr>
          <p:cNvSpPr>
            <a:spLocks noGrp="1"/>
          </p:cNvSpPr>
          <p:nvPr>
            <p:ph type="title"/>
          </p:nvPr>
        </p:nvSpPr>
        <p:spPr>
          <a:xfrm>
            <a:off x="8466230" y="2274276"/>
            <a:ext cx="3229574" cy="3821723"/>
          </a:xfrm>
        </p:spPr>
        <p:txBody>
          <a:bodyPr anchor="t">
            <a:normAutofit/>
          </a:bodyPr>
          <a:lstStyle/>
          <a:p>
            <a:r>
              <a:rPr lang="en-GB" altLang="en-US" sz="3400" b="1" dirty="0">
                <a:hlinkClick r:id="rId3"/>
              </a:rPr>
              <a:t>Vagueness</a:t>
            </a:r>
            <a:endParaRPr lang="en-GB" sz="3400" dirty="0"/>
          </a:p>
        </p:txBody>
      </p:sp>
      <p:cxnSp>
        <p:nvCxnSpPr>
          <p:cNvPr id="12" name="Straight Connector 11">
            <a:extLst>
              <a:ext uri="{FF2B5EF4-FFF2-40B4-BE49-F238E27FC236}">
                <a16:creationId xmlns:a16="http://schemas.microsoft.com/office/drawing/2014/main" id="{82F133EB-00E6-4683-85DC-CDF96516426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466230" y="2050626"/>
            <a:ext cx="3227832"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aphicFrame>
        <p:nvGraphicFramePr>
          <p:cNvPr id="5" name="Content Placeholder 2">
            <a:extLst>
              <a:ext uri="{FF2B5EF4-FFF2-40B4-BE49-F238E27FC236}">
                <a16:creationId xmlns:a16="http://schemas.microsoft.com/office/drawing/2014/main" id="{9B6E7A51-D67B-4981-8ABB-34D85E16A515}"/>
              </a:ext>
            </a:extLst>
          </p:cNvPr>
          <p:cNvGraphicFramePr>
            <a:graphicFrameLocks noGrp="1"/>
          </p:cNvGraphicFramePr>
          <p:nvPr>
            <p:ph idx="1"/>
          </p:nvPr>
        </p:nvGraphicFramePr>
        <p:xfrm>
          <a:off x="642938" y="642938"/>
          <a:ext cx="7188200" cy="55721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95853018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4" name="Rectangle 7">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6"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3"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5" name="Freeform: Shape 14">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7" name="Rectangle: Rounded Corners 16">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90FA8A0-AF36-43EC-A1D3-3EB5BDE922DA}"/>
              </a:ext>
            </a:extLst>
          </p:cNvPr>
          <p:cNvSpPr>
            <a:spLocks noGrp="1"/>
          </p:cNvSpPr>
          <p:nvPr>
            <p:ph type="title"/>
          </p:nvPr>
        </p:nvSpPr>
        <p:spPr>
          <a:xfrm>
            <a:off x="1352846" y="1055489"/>
            <a:ext cx="9486309" cy="1073572"/>
          </a:xfrm>
        </p:spPr>
        <p:txBody>
          <a:bodyPr anchor="ctr">
            <a:normAutofit/>
          </a:bodyPr>
          <a:lstStyle/>
          <a:p>
            <a:pPr algn="ctr"/>
            <a:r>
              <a:rPr lang="en-GB" sz="3600" dirty="0"/>
              <a:t>Vagueness: Task</a:t>
            </a:r>
          </a:p>
        </p:txBody>
      </p:sp>
      <p:cxnSp>
        <p:nvCxnSpPr>
          <p:cNvPr id="19" name="Straight Connector 1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8" name="Content Placeholder 2">
            <a:extLst>
              <a:ext uri="{FF2B5EF4-FFF2-40B4-BE49-F238E27FC236}">
                <a16:creationId xmlns:a16="http://schemas.microsoft.com/office/drawing/2014/main" id="{96312AC9-12DB-468E-9593-03B34C13587B}"/>
              </a:ext>
            </a:extLst>
          </p:cNvPr>
          <p:cNvSpPr>
            <a:spLocks noGrp="1"/>
          </p:cNvSpPr>
          <p:nvPr>
            <p:ph idx="1"/>
          </p:nvPr>
        </p:nvSpPr>
        <p:spPr>
          <a:xfrm>
            <a:off x="997527" y="2240823"/>
            <a:ext cx="10335331" cy="3671422"/>
          </a:xfrm>
        </p:spPr>
        <p:txBody>
          <a:bodyPr anchor="ctr">
            <a:normAutofit/>
          </a:bodyPr>
          <a:lstStyle/>
          <a:p>
            <a:pPr marL="457200" indent="-457200">
              <a:buFont typeface="+mj-lt"/>
              <a:buAutoNum type="arabicPeriod"/>
            </a:pPr>
            <a:r>
              <a:rPr lang="en-GB" sz="2200" dirty="0"/>
              <a:t>Without thinking too much about it, write a figure down for each of the following:</a:t>
            </a:r>
          </a:p>
          <a:p>
            <a:pPr marL="777240" lvl="1" indent="-457200">
              <a:buFont typeface="+mj-lt"/>
              <a:buAutoNum type="alphaLcPeriod"/>
            </a:pPr>
            <a:r>
              <a:rPr lang="en-GB" sz="1900" dirty="0"/>
              <a:t>John lives close to his school. How near does he live?</a:t>
            </a:r>
          </a:p>
          <a:p>
            <a:pPr marL="777240" lvl="1" indent="-457200">
              <a:buFont typeface="+mj-lt"/>
              <a:buAutoNum type="alphaLcPeriod"/>
            </a:pPr>
            <a:r>
              <a:rPr lang="en-GB" sz="1900" dirty="0"/>
              <a:t>Janet is a heavy smoker. How many cigarettes does she smoke a day?</a:t>
            </a:r>
          </a:p>
          <a:p>
            <a:pPr marL="777240" lvl="1" indent="-457200">
              <a:buFont typeface="+mj-lt"/>
              <a:buAutoNum type="alphaLcPeriod"/>
            </a:pPr>
            <a:r>
              <a:rPr lang="en-GB" sz="1900" dirty="0"/>
              <a:t>Mr Smith is middle-aged. How old is he?</a:t>
            </a:r>
          </a:p>
          <a:p>
            <a:pPr marL="777240" lvl="1" indent="-457200">
              <a:buFont typeface="+mj-lt"/>
              <a:buAutoNum type="alphaLcPeriod"/>
            </a:pPr>
            <a:r>
              <a:rPr lang="en-GB" sz="1900" dirty="0"/>
              <a:t>Natasha’s mother earns a lot of money. What is her annual income?</a:t>
            </a:r>
          </a:p>
          <a:p>
            <a:pPr marL="457200" indent="-457200">
              <a:buFont typeface="+mj-lt"/>
              <a:buAutoNum type="arabicPeriod"/>
            </a:pPr>
            <a:r>
              <a:rPr lang="en-GB" sz="2200" dirty="0"/>
              <a:t>Is ambiguity a shortcoming of language that must be eliminated, or can it also be seen as making a positive contribution to knowledge and knowing? Read this </a:t>
            </a:r>
            <a:r>
              <a:rPr lang="en-GB" sz="2200" dirty="0">
                <a:hlinkClick r:id="rId3"/>
              </a:rPr>
              <a:t>article</a:t>
            </a:r>
            <a:r>
              <a:rPr lang="en-GB" sz="2200" dirty="0"/>
              <a:t> and discuss its implications in relation to this question. </a:t>
            </a:r>
          </a:p>
        </p:txBody>
      </p:sp>
    </p:spTree>
    <p:extLst>
      <p:ext uri="{BB962C8B-B14F-4D97-AF65-F5344CB8AC3E}">
        <p14:creationId xmlns:p14="http://schemas.microsoft.com/office/powerpoint/2010/main" val="232393259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31"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33"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35" name="Rectangle 34">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ED486FC-8548-4E5C-9E78-3F9307771C4D}"/>
              </a:ext>
            </a:extLst>
          </p:cNvPr>
          <p:cNvSpPr>
            <a:spLocks noGrp="1"/>
          </p:cNvSpPr>
          <p:nvPr>
            <p:ph type="title"/>
          </p:nvPr>
        </p:nvSpPr>
        <p:spPr>
          <a:xfrm>
            <a:off x="5140960" y="568345"/>
            <a:ext cx="6563311" cy="1560716"/>
          </a:xfrm>
        </p:spPr>
        <p:txBody>
          <a:bodyPr>
            <a:normAutofit/>
          </a:bodyPr>
          <a:lstStyle/>
          <a:p>
            <a:r>
              <a:rPr lang="en-GB" altLang="en-US" b="1"/>
              <a:t>Ambiguity</a:t>
            </a:r>
            <a:endParaRPr lang="en-GB" dirty="0"/>
          </a:p>
        </p:txBody>
      </p:sp>
      <p:cxnSp>
        <p:nvCxnSpPr>
          <p:cNvPr id="37" name="Straight Connector 36">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23503F6D-E1BC-4F40-A448-DE4533841AED}"/>
              </a:ext>
            </a:extLst>
          </p:cNvPr>
          <p:cNvSpPr>
            <a:spLocks noGrp="1"/>
          </p:cNvSpPr>
          <p:nvPr>
            <p:ph idx="1"/>
          </p:nvPr>
        </p:nvSpPr>
        <p:spPr>
          <a:xfrm>
            <a:off x="5140960" y="2438400"/>
            <a:ext cx="6563311" cy="3651504"/>
          </a:xfrm>
        </p:spPr>
        <p:txBody>
          <a:bodyPr>
            <a:normAutofit/>
          </a:bodyPr>
          <a:lstStyle/>
          <a:p>
            <a:r>
              <a:rPr lang="en-GB" altLang="en-US" b="1" dirty="0"/>
              <a:t>Either:</a:t>
            </a:r>
            <a:r>
              <a:rPr lang="en-GB" altLang="en-US" dirty="0"/>
              <a:t> words with two different meanings </a:t>
            </a:r>
            <a:br>
              <a:rPr lang="en-GB" altLang="en-US" dirty="0"/>
            </a:br>
            <a:r>
              <a:rPr lang="en-GB" altLang="en-US" b="1" dirty="0"/>
              <a:t>or:</a:t>
            </a:r>
            <a:r>
              <a:rPr lang="en-GB" altLang="en-US" dirty="0"/>
              <a:t> phrases that can be read in two ways.</a:t>
            </a:r>
          </a:p>
          <a:p>
            <a:r>
              <a:rPr lang="en-GB" altLang="en-US" dirty="0"/>
              <a:t>Examples: </a:t>
            </a:r>
          </a:p>
          <a:p>
            <a:pPr marL="777240" lvl="1" indent="-457200">
              <a:buFont typeface="+mj-lt"/>
              <a:buAutoNum type="arabicPeriod"/>
            </a:pPr>
            <a:r>
              <a:rPr lang="en-GB" dirty="0"/>
              <a:t>‘The duchess cannot bear children’</a:t>
            </a:r>
          </a:p>
          <a:p>
            <a:pPr marL="777240" lvl="1" indent="-457200">
              <a:buFont typeface="+mj-lt"/>
              <a:buAutoNum type="arabicPeriod"/>
            </a:pPr>
            <a:r>
              <a:rPr lang="en-GB" dirty="0"/>
              <a:t>‘The author lives with his wife, an architect and amateur musician in Hampshire’</a:t>
            </a:r>
            <a:endParaRPr lang="en-GB" altLang="en-US" dirty="0"/>
          </a:p>
          <a:p>
            <a:r>
              <a:rPr lang="en-US" altLang="en-US" dirty="0"/>
              <a:t>Problems of meaning:</a:t>
            </a:r>
          </a:p>
          <a:p>
            <a:pPr lvl="1"/>
            <a:r>
              <a:rPr lang="en-GB" altLang="en-US" dirty="0"/>
              <a:t>Can be used to amuse or mislead. </a:t>
            </a:r>
          </a:p>
          <a:p>
            <a:pPr lvl="1"/>
            <a:r>
              <a:rPr lang="en-GB" dirty="0"/>
              <a:t>Example, ‘I am opposed to taxes which damage incentives’ </a:t>
            </a:r>
          </a:p>
        </p:txBody>
      </p:sp>
    </p:spTree>
    <p:extLst>
      <p:ext uri="{BB962C8B-B14F-4D97-AF65-F5344CB8AC3E}">
        <p14:creationId xmlns:p14="http://schemas.microsoft.com/office/powerpoint/2010/main" val="33402427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C76DA7-6391-4992-BDAE-E5F7E0A50954}"/>
              </a:ext>
            </a:extLst>
          </p:cNvPr>
          <p:cNvSpPr>
            <a:spLocks noGrp="1"/>
          </p:cNvSpPr>
          <p:nvPr>
            <p:ph type="title"/>
          </p:nvPr>
        </p:nvSpPr>
        <p:spPr>
          <a:xfrm>
            <a:off x="2933700" y="568345"/>
            <a:ext cx="8770571" cy="1560716"/>
          </a:xfrm>
        </p:spPr>
        <p:txBody>
          <a:bodyPr/>
          <a:lstStyle/>
          <a:p>
            <a:r>
              <a:rPr lang="en-GB" altLang="en-US" b="1"/>
              <a:t>Ambiguity</a:t>
            </a:r>
            <a:r>
              <a:rPr lang="en-GB"/>
              <a:t>: Task</a:t>
            </a:r>
            <a:endParaRPr lang="en-GB" dirty="0"/>
          </a:p>
        </p:txBody>
      </p:sp>
      <p:sp>
        <p:nvSpPr>
          <p:cNvPr id="3" name="Content Placeholder 2">
            <a:extLst>
              <a:ext uri="{FF2B5EF4-FFF2-40B4-BE49-F238E27FC236}">
                <a16:creationId xmlns:a16="http://schemas.microsoft.com/office/drawing/2014/main" id="{4EF83762-5531-4955-8094-652E7619CE7C}"/>
              </a:ext>
            </a:extLst>
          </p:cNvPr>
          <p:cNvSpPr>
            <a:spLocks noGrp="1"/>
          </p:cNvSpPr>
          <p:nvPr>
            <p:ph idx="1"/>
          </p:nvPr>
        </p:nvSpPr>
        <p:spPr>
          <a:xfrm>
            <a:off x="2543695" y="2406315"/>
            <a:ext cx="9584137" cy="3851255"/>
          </a:xfrm>
        </p:spPr>
        <p:txBody>
          <a:bodyPr>
            <a:noAutofit/>
          </a:bodyPr>
          <a:lstStyle/>
          <a:p>
            <a:pPr marL="228600" indent="-228600">
              <a:lnSpc>
                <a:spcPct val="101000"/>
              </a:lnSpc>
              <a:buFont typeface="+mj-lt"/>
              <a:buAutoNum type="arabicPeriod"/>
            </a:pPr>
            <a:r>
              <a:rPr lang="en-GB" sz="1800" dirty="0"/>
              <a:t>Each of the following sentences is ambiguous. Give two different meanings for each of them:</a:t>
            </a:r>
          </a:p>
          <a:p>
            <a:pPr marL="548640" lvl="1" indent="-228600">
              <a:lnSpc>
                <a:spcPct val="101000"/>
              </a:lnSpc>
              <a:buFont typeface="+mj-lt"/>
              <a:buAutoNum type="alphaLcPeriod"/>
            </a:pPr>
            <a:r>
              <a:rPr lang="en-GB" dirty="0"/>
              <a:t>Flying planes can be dangerous.</a:t>
            </a:r>
          </a:p>
          <a:p>
            <a:pPr marL="548640" lvl="1" indent="-228600">
              <a:lnSpc>
                <a:spcPct val="101000"/>
              </a:lnSpc>
              <a:buFont typeface="+mj-lt"/>
              <a:buAutoNum type="alphaLcPeriod"/>
            </a:pPr>
            <a:r>
              <a:rPr lang="en-GB" dirty="0"/>
              <a:t>They saw Mrs Jones and the dog sitting under the table.</a:t>
            </a:r>
          </a:p>
          <a:p>
            <a:pPr marL="548640" lvl="1" indent="-228600">
              <a:lnSpc>
                <a:spcPct val="101000"/>
              </a:lnSpc>
              <a:buFont typeface="+mj-lt"/>
              <a:buAutoNum type="alphaLcPeriod"/>
            </a:pPr>
            <a:r>
              <a:rPr lang="en-GB" dirty="0"/>
              <a:t>Bob tickled the man with a feather duster.</a:t>
            </a:r>
          </a:p>
          <a:p>
            <a:pPr marL="548640" lvl="1" indent="-228600">
              <a:lnSpc>
                <a:spcPct val="101000"/>
              </a:lnSpc>
              <a:buFont typeface="+mj-lt"/>
              <a:buAutoNum type="alphaLcPeriod"/>
            </a:pPr>
            <a:r>
              <a:rPr lang="en-GB" dirty="0"/>
              <a:t>Refuse to be put in the basket.</a:t>
            </a:r>
          </a:p>
          <a:p>
            <a:pPr marL="548640" lvl="1" indent="-228600">
              <a:lnSpc>
                <a:spcPct val="101000"/>
              </a:lnSpc>
              <a:buFont typeface="+mj-lt"/>
              <a:buAutoNum type="alphaLcPeriod"/>
            </a:pPr>
            <a:r>
              <a:rPr lang="en-GB" dirty="0"/>
              <a:t>Visiting relatives can be boring.</a:t>
            </a:r>
          </a:p>
          <a:p>
            <a:pPr marL="548640" lvl="1" indent="-228600">
              <a:lnSpc>
                <a:spcPct val="101000"/>
              </a:lnSpc>
              <a:buFont typeface="+mj-lt"/>
              <a:buAutoNum type="alphaLcPeriod"/>
            </a:pPr>
            <a:r>
              <a:rPr lang="en-GB" dirty="0"/>
              <a:t>Johnny ate the bacon on the sofa.</a:t>
            </a:r>
          </a:p>
          <a:p>
            <a:pPr marL="228600" indent="-228600">
              <a:lnSpc>
                <a:spcPct val="101000"/>
              </a:lnSpc>
              <a:buFont typeface="+mj-lt"/>
              <a:buAutoNum type="arabicPeriod"/>
            </a:pPr>
            <a:r>
              <a:rPr lang="en-GB" sz="1800" dirty="0"/>
              <a:t>To what extent can punctuation help to reduce the ambiguity of a sentence? </a:t>
            </a:r>
          </a:p>
          <a:p>
            <a:pPr lvl="1">
              <a:lnSpc>
                <a:spcPct val="101000"/>
              </a:lnSpc>
            </a:pPr>
            <a:r>
              <a:rPr lang="en-GB" sz="1600" dirty="0"/>
              <a:t>Compare: “Let’s eat Grandma.” with “Let’s eat, Grandma!”. Give some more examples. </a:t>
            </a:r>
          </a:p>
          <a:p>
            <a:pPr marL="228600" indent="-228600">
              <a:lnSpc>
                <a:spcPct val="101000"/>
              </a:lnSpc>
              <a:buFont typeface="+mj-lt"/>
              <a:buAutoNum type="arabicPeriod"/>
            </a:pPr>
            <a:r>
              <a:rPr lang="en-GB" sz="1800" dirty="0"/>
              <a:t>Many jokes are based on ambiguity. Give some examples and analyse them. </a:t>
            </a:r>
          </a:p>
          <a:p>
            <a:pPr lvl="1">
              <a:lnSpc>
                <a:spcPct val="101000"/>
              </a:lnSpc>
            </a:pPr>
            <a:r>
              <a:rPr lang="en-GB" sz="1600" dirty="0"/>
              <a:t>How do you make a turtle fast? Take away his food.</a:t>
            </a:r>
          </a:p>
        </p:txBody>
      </p:sp>
    </p:spTree>
    <p:extLst>
      <p:ext uri="{BB962C8B-B14F-4D97-AF65-F5344CB8AC3E}">
        <p14:creationId xmlns:p14="http://schemas.microsoft.com/office/powerpoint/2010/main" val="381113274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40" name="Group 11">
            <a:extLst>
              <a:ext uri="{FF2B5EF4-FFF2-40B4-BE49-F238E27FC236}">
                <a16:creationId xmlns:a16="http://schemas.microsoft.com/office/drawing/2014/main" id="{FF5C4964-2B7E-4B79-997B-3F4FF3B09D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 name="Freeform 5">
              <a:extLst>
                <a:ext uri="{FF2B5EF4-FFF2-40B4-BE49-F238E27FC236}">
                  <a16:creationId xmlns:a16="http://schemas.microsoft.com/office/drawing/2014/main" id="{41CCC2DF-9B64-4AD5-9D3B-E9165DDD94B8}"/>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4" name="Freeform 9">
              <a:extLst>
                <a:ext uri="{FF2B5EF4-FFF2-40B4-BE49-F238E27FC236}">
                  <a16:creationId xmlns:a16="http://schemas.microsoft.com/office/drawing/2014/main" id="{A84C4C7F-9B81-4DF4-BFD1-9A4A8988F8A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15" name="Freeform 13">
              <a:extLst>
                <a:ext uri="{FF2B5EF4-FFF2-40B4-BE49-F238E27FC236}">
                  <a16:creationId xmlns:a16="http://schemas.microsoft.com/office/drawing/2014/main" id="{3DC49E10-BF5A-413B-B929-A3A2EEA4CDD6}"/>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1" name="Freeform 57">
            <a:extLst>
              <a:ext uri="{FF2B5EF4-FFF2-40B4-BE49-F238E27FC236}">
                <a16:creationId xmlns:a16="http://schemas.microsoft.com/office/drawing/2014/main" id="{4C99D49E-2BAF-489F-A5F6-6B484E23297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42" name="Group 18">
            <a:extLst>
              <a:ext uri="{FF2B5EF4-FFF2-40B4-BE49-F238E27FC236}">
                <a16:creationId xmlns:a16="http://schemas.microsoft.com/office/drawing/2014/main" id="{1BBE7040-4A1B-4F7D-A576-C1CC7361A2C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320300" y="467784"/>
            <a:ext cx="4875213" cy="5922963"/>
            <a:chOff x="7320300" y="467784"/>
            <a:chExt cx="4875213" cy="5922963"/>
          </a:xfrm>
        </p:grpSpPr>
        <p:sp>
          <p:nvSpPr>
            <p:cNvPr id="20" name="Freeform 206">
              <a:extLst>
                <a:ext uri="{FF2B5EF4-FFF2-40B4-BE49-F238E27FC236}">
                  <a16:creationId xmlns:a16="http://schemas.microsoft.com/office/drawing/2014/main" id="{A5C39BD9-8F21-4C56-830A-49B31CA6C4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1" name="Freeform 211">
              <a:extLst>
                <a:ext uri="{FF2B5EF4-FFF2-40B4-BE49-F238E27FC236}">
                  <a16:creationId xmlns:a16="http://schemas.microsoft.com/office/drawing/2014/main" id="{33D7514E-4DA7-4B17-B932-12DB88EAA8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22" name="Straight Connector 21">
              <a:extLst>
                <a:ext uri="{FF2B5EF4-FFF2-40B4-BE49-F238E27FC236}">
                  <a16:creationId xmlns:a16="http://schemas.microsoft.com/office/drawing/2014/main" id="{43787B3C-7589-4D19-98F6-25F0E6BA818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43" name="Rectangle 23">
            <a:extLst>
              <a:ext uri="{FF2B5EF4-FFF2-40B4-BE49-F238E27FC236}">
                <a16:creationId xmlns:a16="http://schemas.microsoft.com/office/drawing/2014/main" id="{4DA2B227-0A9E-452E-9509-3EF9E198302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 name="Picture 25">
            <a:extLst>
              <a:ext uri="{FF2B5EF4-FFF2-40B4-BE49-F238E27FC236}">
                <a16:creationId xmlns:a16="http://schemas.microsoft.com/office/drawing/2014/main" id="{B0E836E3-6023-4124-9862-0B67BB9073AF}"/>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duotone>
              <a:srgbClr val="484A56"/>
              <a:srgbClr val="484A56"/>
            </a:duotone>
            <a:extLst>
              <a:ext uri="{28A0092B-C50C-407E-A947-70E740481C1C}">
                <a14:useLocalDpi xmlns:a14="http://schemas.microsoft.com/office/drawing/2010/main" val="0"/>
              </a:ext>
            </a:extLst>
          </a:blip>
          <a:stretch>
            <a:fillRect/>
          </a:stretch>
        </p:blipFill>
        <p:spPr>
          <a:xfrm>
            <a:off x="2368" y="0"/>
            <a:ext cx="12187263" cy="6858000"/>
          </a:xfrm>
          <a:prstGeom prst="rect">
            <a:avLst/>
          </a:prstGeom>
        </p:spPr>
      </p:pic>
      <p:sp>
        <p:nvSpPr>
          <p:cNvPr id="45" name="Rounded Rectangle 7">
            <a:extLst>
              <a:ext uri="{FF2B5EF4-FFF2-40B4-BE49-F238E27FC236}">
                <a16:creationId xmlns:a16="http://schemas.microsoft.com/office/drawing/2014/main" id="{73F4A07A-8AF3-4FA9-A081-924C46CFB5C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4609" y="467784"/>
            <a:ext cx="11260976" cy="5922963"/>
          </a:xfrm>
          <a:prstGeom prst="roundRect">
            <a:avLst>
              <a:gd name="adj" fmla="val 522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Freeform 18">
            <a:extLst>
              <a:ext uri="{FF2B5EF4-FFF2-40B4-BE49-F238E27FC236}">
                <a16:creationId xmlns:a16="http://schemas.microsoft.com/office/drawing/2014/main" id="{06A348BC-8233-4402-96C8-2B6225C0F62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4609" y="474134"/>
            <a:ext cx="11260976" cy="5922963"/>
          </a:xfrm>
          <a:custGeom>
            <a:avLst/>
            <a:gdLst>
              <a:gd name="connsiteX0" fmla="*/ 336522 w 11260976"/>
              <a:gd name="connsiteY0" fmla="*/ 196832 h 5922963"/>
              <a:gd name="connsiteX1" fmla="*/ 209530 w 11260976"/>
              <a:gd name="connsiteY1" fmla="*/ 323824 h 5922963"/>
              <a:gd name="connsiteX2" fmla="*/ 209530 w 11260976"/>
              <a:gd name="connsiteY2" fmla="*/ 5586441 h 5922963"/>
              <a:gd name="connsiteX3" fmla="*/ 336522 w 11260976"/>
              <a:gd name="connsiteY3" fmla="*/ 5713433 h 5922963"/>
              <a:gd name="connsiteX4" fmla="*/ 10938742 w 11260976"/>
              <a:gd name="connsiteY4" fmla="*/ 5713433 h 5922963"/>
              <a:gd name="connsiteX5" fmla="*/ 11065734 w 11260976"/>
              <a:gd name="connsiteY5" fmla="*/ 5586441 h 5922963"/>
              <a:gd name="connsiteX6" fmla="*/ 11065734 w 11260976"/>
              <a:gd name="connsiteY6" fmla="*/ 323824 h 5922963"/>
              <a:gd name="connsiteX7" fmla="*/ 10938742 w 11260976"/>
              <a:gd name="connsiteY7" fmla="*/ 196832 h 5922963"/>
              <a:gd name="connsiteX8" fmla="*/ 309593 w 11260976"/>
              <a:gd name="connsiteY8" fmla="*/ 0 h 5922963"/>
              <a:gd name="connsiteX9" fmla="*/ 10951383 w 11260976"/>
              <a:gd name="connsiteY9" fmla="*/ 0 h 5922963"/>
              <a:gd name="connsiteX10" fmla="*/ 11260976 w 11260976"/>
              <a:gd name="connsiteY10" fmla="*/ 309593 h 5922963"/>
              <a:gd name="connsiteX11" fmla="*/ 11260976 w 11260976"/>
              <a:gd name="connsiteY11" fmla="*/ 5613370 h 5922963"/>
              <a:gd name="connsiteX12" fmla="*/ 10951383 w 11260976"/>
              <a:gd name="connsiteY12" fmla="*/ 5922963 h 5922963"/>
              <a:gd name="connsiteX13" fmla="*/ 309593 w 11260976"/>
              <a:gd name="connsiteY13" fmla="*/ 5922963 h 5922963"/>
              <a:gd name="connsiteX14" fmla="*/ 0 w 11260976"/>
              <a:gd name="connsiteY14" fmla="*/ 5613370 h 5922963"/>
              <a:gd name="connsiteX15" fmla="*/ 0 w 11260976"/>
              <a:gd name="connsiteY15" fmla="*/ 309593 h 5922963"/>
              <a:gd name="connsiteX16" fmla="*/ 309593 w 11260976"/>
              <a:gd name="connsiteY16" fmla="*/ 0 h 592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60976" h="5922963">
                <a:moveTo>
                  <a:pt x="336522" y="196832"/>
                </a:moveTo>
                <a:cubicBezTo>
                  <a:pt x="266386" y="196832"/>
                  <a:pt x="209530" y="253688"/>
                  <a:pt x="209530" y="323824"/>
                </a:cubicBezTo>
                <a:lnTo>
                  <a:pt x="209530" y="5586441"/>
                </a:lnTo>
                <a:cubicBezTo>
                  <a:pt x="209530" y="5656577"/>
                  <a:pt x="266386" y="5713433"/>
                  <a:pt x="336522" y="5713433"/>
                </a:cubicBezTo>
                <a:lnTo>
                  <a:pt x="10938742" y="5713433"/>
                </a:lnTo>
                <a:cubicBezTo>
                  <a:pt x="11008878" y="5713433"/>
                  <a:pt x="11065734" y="5656577"/>
                  <a:pt x="11065734" y="5586441"/>
                </a:cubicBezTo>
                <a:lnTo>
                  <a:pt x="11065734" y="323824"/>
                </a:lnTo>
                <a:cubicBezTo>
                  <a:pt x="11065734" y="253688"/>
                  <a:pt x="11008878" y="196832"/>
                  <a:pt x="10938742" y="196832"/>
                </a:cubicBezTo>
                <a:close/>
                <a:moveTo>
                  <a:pt x="309593" y="0"/>
                </a:moveTo>
                <a:lnTo>
                  <a:pt x="10951383" y="0"/>
                </a:lnTo>
                <a:cubicBezTo>
                  <a:pt x="11122366" y="0"/>
                  <a:pt x="11260976" y="138610"/>
                  <a:pt x="11260976" y="309593"/>
                </a:cubicBezTo>
                <a:lnTo>
                  <a:pt x="11260976" y="5613370"/>
                </a:lnTo>
                <a:cubicBezTo>
                  <a:pt x="11260976" y="5784353"/>
                  <a:pt x="11122366" y="5922963"/>
                  <a:pt x="10951383" y="5922963"/>
                </a:cubicBezTo>
                <a:lnTo>
                  <a:pt x="309593" y="5922963"/>
                </a:lnTo>
                <a:cubicBezTo>
                  <a:pt x="138610" y="5922963"/>
                  <a:pt x="0" y="5784353"/>
                  <a:pt x="0" y="5613370"/>
                </a:cubicBezTo>
                <a:lnTo>
                  <a:pt x="0" y="309593"/>
                </a:lnTo>
                <a:cubicBezTo>
                  <a:pt x="0" y="138610"/>
                  <a:pt x="138610" y="0"/>
                  <a:pt x="309593" y="0"/>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Rounded Rectangle 8">
            <a:extLst>
              <a:ext uri="{FF2B5EF4-FFF2-40B4-BE49-F238E27FC236}">
                <a16:creationId xmlns:a16="http://schemas.microsoft.com/office/drawing/2014/main" id="{D1AC53E0-F941-45BB-B6C8-0F3B24D713D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70964" y="670965"/>
            <a:ext cx="10856204" cy="5516602"/>
          </a:xfrm>
          <a:prstGeom prst="roundRect">
            <a:avLst>
              <a:gd name="adj" fmla="val 2462"/>
            </a:avLst>
          </a:prstGeom>
          <a:no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04EBFF82-54FF-4535-8AAC-1C0902F76988}"/>
              </a:ext>
            </a:extLst>
          </p:cNvPr>
          <p:cNvSpPr>
            <a:spLocks noGrp="1"/>
          </p:cNvSpPr>
          <p:nvPr>
            <p:ph type="title"/>
          </p:nvPr>
        </p:nvSpPr>
        <p:spPr>
          <a:xfrm>
            <a:off x="1336498" y="4584759"/>
            <a:ext cx="9524916" cy="838383"/>
          </a:xfrm>
        </p:spPr>
        <p:txBody>
          <a:bodyPr vert="horz" lIns="91440" tIns="45720" rIns="91440" bIns="45720" rtlCol="0" anchor="t">
            <a:normAutofit/>
          </a:bodyPr>
          <a:lstStyle/>
          <a:p>
            <a:pPr>
              <a:lnSpc>
                <a:spcPct val="105000"/>
              </a:lnSpc>
            </a:pPr>
            <a:r>
              <a:rPr lang="en-US" sz="3900"/>
              <a:t>A double-edged tool</a:t>
            </a:r>
          </a:p>
        </p:txBody>
      </p:sp>
      <p:sp>
        <p:nvSpPr>
          <p:cNvPr id="48" name="Rounded Rectangle 20">
            <a:extLst>
              <a:ext uri="{FF2B5EF4-FFF2-40B4-BE49-F238E27FC236}">
                <a16:creationId xmlns:a16="http://schemas.microsoft.com/office/drawing/2014/main" id="{338081BD-54A3-4C57-B1DE-F1BDE073AA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6995" y="693372"/>
            <a:ext cx="10856204" cy="5494195"/>
          </a:xfrm>
          <a:prstGeom prst="roundRect">
            <a:avLst>
              <a:gd name="adj" fmla="val 2462"/>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Rounded Rectangle 26">
            <a:extLst>
              <a:ext uri="{FF2B5EF4-FFF2-40B4-BE49-F238E27FC236}">
                <a16:creationId xmlns:a16="http://schemas.microsoft.com/office/drawing/2014/main" id="{70C2DB18-78DF-438F-A3B7-609B7835EA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326357" y="1171654"/>
            <a:ext cx="9537481" cy="3079833"/>
          </a:xfrm>
          <a:prstGeom prst="roundRect">
            <a:avLst>
              <a:gd name="adj" fmla="val 2462"/>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 name="Content Placeholder 4">
            <a:extLst>
              <a:ext uri="{FF2B5EF4-FFF2-40B4-BE49-F238E27FC236}">
                <a16:creationId xmlns:a16="http://schemas.microsoft.com/office/drawing/2014/main" id="{714B1EAB-EF26-48FC-BDA5-D6320C4CAC4B}"/>
              </a:ext>
            </a:extLst>
          </p:cNvPr>
          <p:cNvPicPr>
            <a:picLocks noChangeAspect="1"/>
          </p:cNvPicPr>
          <p:nvPr/>
        </p:nvPicPr>
        <p:blipFill rotWithShape="1">
          <a:blip r:embed="rId4"/>
          <a:srcRect l="9827" t="39075" r="28103" b="26425"/>
          <a:stretch/>
        </p:blipFill>
        <p:spPr>
          <a:xfrm>
            <a:off x="1500277" y="1343542"/>
            <a:ext cx="8751144" cy="2736056"/>
          </a:xfrm>
          <a:prstGeom prst="rect">
            <a:avLst/>
          </a:prstGeom>
        </p:spPr>
      </p:pic>
      <p:cxnSp>
        <p:nvCxnSpPr>
          <p:cNvPr id="50" name="Straight Connector 37">
            <a:extLst>
              <a:ext uri="{FF2B5EF4-FFF2-40B4-BE49-F238E27FC236}">
                <a16:creationId xmlns:a16="http://schemas.microsoft.com/office/drawing/2014/main" id="{3DC73FDF-9BA1-4DBB-93B7-D4837FCC6725}"/>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416770" y="5494961"/>
            <a:ext cx="694944"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5893968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5" name="Rectangle 34">
            <a:extLst>
              <a:ext uri="{FF2B5EF4-FFF2-40B4-BE49-F238E27FC236}">
                <a16:creationId xmlns:a16="http://schemas.microsoft.com/office/drawing/2014/main" id="{97EFD6C0-4699-424C-BE69-E300738592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7" name="Picture 36">
            <a:extLst>
              <a:ext uri="{FF2B5EF4-FFF2-40B4-BE49-F238E27FC236}">
                <a16:creationId xmlns:a16="http://schemas.microsoft.com/office/drawing/2014/main" id="{B48AE42D-35D0-4D8E-B018-43E7FA60DE8C}"/>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duotone>
              <a:srgbClr val="484A56"/>
              <a:srgbClr val="484A56"/>
            </a:duotone>
            <a:extLst>
              <a:ext uri="{28A0092B-C50C-407E-A947-70E740481C1C}">
                <a14:useLocalDpi xmlns:a14="http://schemas.microsoft.com/office/drawing/2010/main" val="0"/>
              </a:ext>
            </a:extLst>
          </a:blip>
          <a:stretch>
            <a:fillRect/>
          </a:stretch>
        </p:blipFill>
        <p:spPr>
          <a:xfrm>
            <a:off x="2368" y="0"/>
            <a:ext cx="12187263" cy="6858000"/>
          </a:xfrm>
          <a:prstGeom prst="rect">
            <a:avLst/>
          </a:prstGeom>
        </p:spPr>
      </p:pic>
      <p:sp>
        <p:nvSpPr>
          <p:cNvPr id="39" name="Rounded Rectangle 17">
            <a:extLst>
              <a:ext uri="{FF2B5EF4-FFF2-40B4-BE49-F238E27FC236}">
                <a16:creationId xmlns:a16="http://schemas.microsoft.com/office/drawing/2014/main" id="{F7D11F93-0057-4226-B5D5-8AB82E5CBF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7784" y="467784"/>
            <a:ext cx="11260976" cy="5922963"/>
          </a:xfrm>
          <a:prstGeom prst="roundRect">
            <a:avLst>
              <a:gd name="adj" fmla="val 522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1" name="Straight Connector 40">
            <a:extLst>
              <a:ext uri="{FF2B5EF4-FFF2-40B4-BE49-F238E27FC236}">
                <a16:creationId xmlns:a16="http://schemas.microsoft.com/office/drawing/2014/main" id="{877CFE52-6078-47DF-ACA5-83303EAE18F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069848" y="2593449"/>
            <a:ext cx="681685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5" name="Picture 4">
            <a:extLst>
              <a:ext uri="{FF2B5EF4-FFF2-40B4-BE49-F238E27FC236}">
                <a16:creationId xmlns:a16="http://schemas.microsoft.com/office/drawing/2014/main" id="{7A9243F8-69A8-40EF-A325-48E9A277739D}"/>
              </a:ext>
            </a:extLst>
          </p:cNvPr>
          <p:cNvPicPr>
            <a:picLocks noChangeAspect="1"/>
          </p:cNvPicPr>
          <p:nvPr/>
        </p:nvPicPr>
        <p:blipFill rotWithShape="1">
          <a:blip r:embed="rId3">
            <a:duotone>
              <a:prstClr val="black"/>
              <a:schemeClr val="tx2">
                <a:tint val="45000"/>
                <a:satMod val="400000"/>
              </a:schemeClr>
            </a:duotone>
          </a:blip>
          <a:srcRect l="62887" r="1516"/>
          <a:stretch/>
        </p:blipFill>
        <p:spPr>
          <a:xfrm>
            <a:off x="8307942" y="670965"/>
            <a:ext cx="3219226" cy="5516602"/>
          </a:xfrm>
          <a:prstGeom prst="rect">
            <a:avLst/>
          </a:prstGeom>
        </p:spPr>
      </p:pic>
      <p:sp>
        <p:nvSpPr>
          <p:cNvPr id="43" name="Freeform 21">
            <a:extLst>
              <a:ext uri="{FF2B5EF4-FFF2-40B4-BE49-F238E27FC236}">
                <a16:creationId xmlns:a16="http://schemas.microsoft.com/office/drawing/2014/main" id="{7CF4FD05-2BBD-420B-BE4F-E095016CAB3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1434" y="474134"/>
            <a:ext cx="11260976" cy="5922963"/>
          </a:xfrm>
          <a:custGeom>
            <a:avLst/>
            <a:gdLst>
              <a:gd name="connsiteX0" fmla="*/ 336522 w 11260976"/>
              <a:gd name="connsiteY0" fmla="*/ 196832 h 5922963"/>
              <a:gd name="connsiteX1" fmla="*/ 209530 w 11260976"/>
              <a:gd name="connsiteY1" fmla="*/ 323824 h 5922963"/>
              <a:gd name="connsiteX2" fmla="*/ 209530 w 11260976"/>
              <a:gd name="connsiteY2" fmla="*/ 5586441 h 5922963"/>
              <a:gd name="connsiteX3" fmla="*/ 336522 w 11260976"/>
              <a:gd name="connsiteY3" fmla="*/ 5713433 h 5922963"/>
              <a:gd name="connsiteX4" fmla="*/ 10938742 w 11260976"/>
              <a:gd name="connsiteY4" fmla="*/ 5713433 h 5922963"/>
              <a:gd name="connsiteX5" fmla="*/ 11065734 w 11260976"/>
              <a:gd name="connsiteY5" fmla="*/ 5586441 h 5922963"/>
              <a:gd name="connsiteX6" fmla="*/ 11065734 w 11260976"/>
              <a:gd name="connsiteY6" fmla="*/ 323824 h 5922963"/>
              <a:gd name="connsiteX7" fmla="*/ 10938742 w 11260976"/>
              <a:gd name="connsiteY7" fmla="*/ 196832 h 5922963"/>
              <a:gd name="connsiteX8" fmla="*/ 309593 w 11260976"/>
              <a:gd name="connsiteY8" fmla="*/ 0 h 5922963"/>
              <a:gd name="connsiteX9" fmla="*/ 10951383 w 11260976"/>
              <a:gd name="connsiteY9" fmla="*/ 0 h 5922963"/>
              <a:gd name="connsiteX10" fmla="*/ 11260976 w 11260976"/>
              <a:gd name="connsiteY10" fmla="*/ 309593 h 5922963"/>
              <a:gd name="connsiteX11" fmla="*/ 11260976 w 11260976"/>
              <a:gd name="connsiteY11" fmla="*/ 5613370 h 5922963"/>
              <a:gd name="connsiteX12" fmla="*/ 10951383 w 11260976"/>
              <a:gd name="connsiteY12" fmla="*/ 5922963 h 5922963"/>
              <a:gd name="connsiteX13" fmla="*/ 309593 w 11260976"/>
              <a:gd name="connsiteY13" fmla="*/ 5922963 h 5922963"/>
              <a:gd name="connsiteX14" fmla="*/ 0 w 11260976"/>
              <a:gd name="connsiteY14" fmla="*/ 5613370 h 5922963"/>
              <a:gd name="connsiteX15" fmla="*/ 0 w 11260976"/>
              <a:gd name="connsiteY15" fmla="*/ 309593 h 5922963"/>
              <a:gd name="connsiteX16" fmla="*/ 309593 w 11260976"/>
              <a:gd name="connsiteY16" fmla="*/ 0 h 592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60976" h="5922963">
                <a:moveTo>
                  <a:pt x="336522" y="196832"/>
                </a:moveTo>
                <a:cubicBezTo>
                  <a:pt x="266386" y="196832"/>
                  <a:pt x="209530" y="253688"/>
                  <a:pt x="209530" y="323824"/>
                </a:cubicBezTo>
                <a:lnTo>
                  <a:pt x="209530" y="5586441"/>
                </a:lnTo>
                <a:cubicBezTo>
                  <a:pt x="209530" y="5656577"/>
                  <a:pt x="266386" y="5713433"/>
                  <a:pt x="336522" y="5713433"/>
                </a:cubicBezTo>
                <a:lnTo>
                  <a:pt x="10938742" y="5713433"/>
                </a:lnTo>
                <a:cubicBezTo>
                  <a:pt x="11008878" y="5713433"/>
                  <a:pt x="11065734" y="5656577"/>
                  <a:pt x="11065734" y="5586441"/>
                </a:cubicBezTo>
                <a:lnTo>
                  <a:pt x="11065734" y="323824"/>
                </a:lnTo>
                <a:cubicBezTo>
                  <a:pt x="11065734" y="253688"/>
                  <a:pt x="11008878" y="196832"/>
                  <a:pt x="10938742" y="196832"/>
                </a:cubicBezTo>
                <a:close/>
                <a:moveTo>
                  <a:pt x="309593" y="0"/>
                </a:moveTo>
                <a:lnTo>
                  <a:pt x="10951383" y="0"/>
                </a:lnTo>
                <a:cubicBezTo>
                  <a:pt x="11122366" y="0"/>
                  <a:pt x="11260976" y="138610"/>
                  <a:pt x="11260976" y="309593"/>
                </a:cubicBezTo>
                <a:lnTo>
                  <a:pt x="11260976" y="5613370"/>
                </a:lnTo>
                <a:cubicBezTo>
                  <a:pt x="11260976" y="5784353"/>
                  <a:pt x="11122366" y="5922963"/>
                  <a:pt x="10951383" y="5922963"/>
                </a:cubicBezTo>
                <a:lnTo>
                  <a:pt x="309593" y="5922963"/>
                </a:lnTo>
                <a:cubicBezTo>
                  <a:pt x="138610" y="5922963"/>
                  <a:pt x="0" y="5784353"/>
                  <a:pt x="0" y="5613370"/>
                </a:cubicBezTo>
                <a:lnTo>
                  <a:pt x="0" y="309593"/>
                </a:lnTo>
                <a:cubicBezTo>
                  <a:pt x="0" y="138610"/>
                  <a:pt x="138610" y="0"/>
                  <a:pt x="309593" y="0"/>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ounded Rectangle 18">
            <a:extLst>
              <a:ext uri="{FF2B5EF4-FFF2-40B4-BE49-F238E27FC236}">
                <a16:creationId xmlns:a16="http://schemas.microsoft.com/office/drawing/2014/main" id="{1297324A-1231-479D-8772-B8C4E1D2A4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70964" y="670965"/>
            <a:ext cx="10856204" cy="5516602"/>
          </a:xfrm>
          <a:prstGeom prst="roundRect">
            <a:avLst>
              <a:gd name="adj" fmla="val 2462"/>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20010EB-250E-439D-AA26-1932C3D28076}"/>
              </a:ext>
            </a:extLst>
          </p:cNvPr>
          <p:cNvSpPr>
            <a:spLocks noGrp="1"/>
          </p:cNvSpPr>
          <p:nvPr>
            <p:ph type="title"/>
          </p:nvPr>
        </p:nvSpPr>
        <p:spPr>
          <a:xfrm>
            <a:off x="1069848" y="985785"/>
            <a:ext cx="6816851" cy="1560716"/>
          </a:xfrm>
        </p:spPr>
        <p:txBody>
          <a:bodyPr>
            <a:normAutofit/>
          </a:bodyPr>
          <a:lstStyle/>
          <a:p>
            <a:r>
              <a:rPr lang="en-GB" altLang="en-US" b="1" dirty="0"/>
              <a:t>Irony</a:t>
            </a:r>
            <a:endParaRPr lang="en-GB" dirty="0"/>
          </a:p>
        </p:txBody>
      </p:sp>
      <p:sp>
        <p:nvSpPr>
          <p:cNvPr id="3" name="Content Placeholder 2">
            <a:extLst>
              <a:ext uri="{FF2B5EF4-FFF2-40B4-BE49-F238E27FC236}">
                <a16:creationId xmlns:a16="http://schemas.microsoft.com/office/drawing/2014/main" id="{2ECBBF7C-8135-45DE-8516-92C1A885EB55}"/>
              </a:ext>
            </a:extLst>
          </p:cNvPr>
          <p:cNvSpPr>
            <a:spLocks noGrp="1"/>
          </p:cNvSpPr>
          <p:nvPr>
            <p:ph idx="1"/>
          </p:nvPr>
        </p:nvSpPr>
        <p:spPr>
          <a:xfrm>
            <a:off x="1069849" y="2855840"/>
            <a:ext cx="6816852" cy="3149034"/>
          </a:xfrm>
        </p:spPr>
        <p:txBody>
          <a:bodyPr>
            <a:normAutofit/>
          </a:bodyPr>
          <a:lstStyle/>
          <a:p>
            <a:r>
              <a:rPr lang="en-GB" altLang="en-US" dirty="0"/>
              <a:t>Saying one thing but meaning the opposite.</a:t>
            </a:r>
          </a:p>
          <a:p>
            <a:pPr lvl="1"/>
            <a:r>
              <a:rPr lang="en-GB" altLang="en-US" dirty="0"/>
              <a:t>Example: </a:t>
            </a:r>
            <a:r>
              <a:rPr lang="en-GB" dirty="0"/>
              <a:t>if your friend makes a dumb suggestion, you might say ‘Any more bright ideas, Einstein?’</a:t>
            </a:r>
            <a:endParaRPr lang="en-GB" altLang="en-US" dirty="0"/>
          </a:p>
          <a:p>
            <a:r>
              <a:rPr lang="en-US" altLang="en-US" dirty="0"/>
              <a:t>Problems of meaning:</a:t>
            </a:r>
          </a:p>
          <a:p>
            <a:pPr lvl="1"/>
            <a:r>
              <a:rPr lang="en-GB" altLang="en-US" dirty="0"/>
              <a:t>Can be confusing.</a:t>
            </a:r>
          </a:p>
        </p:txBody>
      </p:sp>
    </p:spTree>
    <p:extLst>
      <p:ext uri="{BB962C8B-B14F-4D97-AF65-F5344CB8AC3E}">
        <p14:creationId xmlns:p14="http://schemas.microsoft.com/office/powerpoint/2010/main" val="413921500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0010EB-250E-439D-AA26-1932C3D28076}"/>
              </a:ext>
            </a:extLst>
          </p:cNvPr>
          <p:cNvSpPr>
            <a:spLocks noGrp="1"/>
          </p:cNvSpPr>
          <p:nvPr>
            <p:ph type="title"/>
          </p:nvPr>
        </p:nvSpPr>
        <p:spPr>
          <a:xfrm>
            <a:off x="2933700" y="568345"/>
            <a:ext cx="8770571" cy="1560716"/>
          </a:xfrm>
        </p:spPr>
        <p:txBody>
          <a:bodyPr/>
          <a:lstStyle/>
          <a:p>
            <a:r>
              <a:rPr lang="en-GB" b="1"/>
              <a:t>Metaphor</a:t>
            </a:r>
            <a:endParaRPr lang="en-GB" dirty="0"/>
          </a:p>
        </p:txBody>
      </p:sp>
      <p:sp>
        <p:nvSpPr>
          <p:cNvPr id="3" name="Content Placeholder 2">
            <a:extLst>
              <a:ext uri="{FF2B5EF4-FFF2-40B4-BE49-F238E27FC236}">
                <a16:creationId xmlns:a16="http://schemas.microsoft.com/office/drawing/2014/main" id="{2ECBBF7C-8135-45DE-8516-92C1A885EB55}"/>
              </a:ext>
            </a:extLst>
          </p:cNvPr>
          <p:cNvSpPr>
            <a:spLocks noGrp="1"/>
          </p:cNvSpPr>
          <p:nvPr>
            <p:ph idx="1"/>
          </p:nvPr>
        </p:nvSpPr>
        <p:spPr>
          <a:xfrm>
            <a:off x="2933700" y="2438400"/>
            <a:ext cx="8770571" cy="3651504"/>
          </a:xfrm>
        </p:spPr>
        <p:txBody>
          <a:bodyPr>
            <a:normAutofit/>
          </a:bodyPr>
          <a:lstStyle/>
          <a:p>
            <a:pPr>
              <a:lnSpc>
                <a:spcPct val="90000"/>
              </a:lnSpc>
            </a:pPr>
            <a:r>
              <a:rPr lang="en-GB" altLang="en-US" sz="2400" dirty="0"/>
              <a:t>The literal meaning of a word or phrase is not the intended meaning, e.g. ‘He has his head in the clouds.’</a:t>
            </a:r>
          </a:p>
          <a:p>
            <a:pPr>
              <a:lnSpc>
                <a:spcPct val="90000"/>
              </a:lnSpc>
            </a:pPr>
            <a:r>
              <a:rPr lang="en-GB" altLang="en-US" sz="2200" dirty="0"/>
              <a:t>Context can help. Compare: </a:t>
            </a:r>
          </a:p>
          <a:p>
            <a:pPr marL="320040" lvl="1" indent="0">
              <a:buNone/>
            </a:pPr>
            <a:r>
              <a:rPr lang="en-GB" dirty="0"/>
              <a:t>(1) ‘My brother is a butcher.’</a:t>
            </a:r>
          </a:p>
          <a:p>
            <a:pPr marL="320040" lvl="1" indent="0">
              <a:buNone/>
            </a:pPr>
            <a:r>
              <a:rPr lang="en-GB" dirty="0"/>
              <a:t>(2) ‘My dentist is a butcher.’</a:t>
            </a:r>
          </a:p>
          <a:p>
            <a:pPr>
              <a:lnSpc>
                <a:spcPct val="90000"/>
              </a:lnSpc>
            </a:pPr>
            <a:r>
              <a:rPr lang="en-US" altLang="en-US" sz="2400" dirty="0"/>
              <a:t>Problems of meaning:</a:t>
            </a:r>
          </a:p>
          <a:p>
            <a:pPr lvl="1">
              <a:lnSpc>
                <a:spcPct val="90000"/>
              </a:lnSpc>
            </a:pPr>
            <a:r>
              <a:rPr lang="en-GB" altLang="en-US" sz="2000" dirty="0"/>
              <a:t>It can be difficult to determine where literal meaning ends and metaphorical meaning begins. </a:t>
            </a:r>
          </a:p>
          <a:p>
            <a:pPr lvl="1">
              <a:lnSpc>
                <a:spcPct val="90000"/>
              </a:lnSpc>
            </a:pPr>
            <a:r>
              <a:rPr lang="en-GB" sz="2000" dirty="0"/>
              <a:t>Example of dead metaphors: ‘nightfall’, ‘sharp tongue’</a:t>
            </a:r>
            <a:endParaRPr lang="en-GB" altLang="en-US" sz="2000" dirty="0"/>
          </a:p>
        </p:txBody>
      </p:sp>
    </p:spTree>
    <p:extLst>
      <p:ext uri="{BB962C8B-B14F-4D97-AF65-F5344CB8AC3E}">
        <p14:creationId xmlns:p14="http://schemas.microsoft.com/office/powerpoint/2010/main" val="284595405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29F21D33-7C72-4D9D-AB31-56CD5D229E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A39FA09-0A8E-49EC-968A-2792A5F20EC5}"/>
              </a:ext>
            </a:extLst>
          </p:cNvPr>
          <p:cNvSpPr>
            <a:spLocks noGrp="1"/>
          </p:cNvSpPr>
          <p:nvPr>
            <p:ph type="title"/>
          </p:nvPr>
        </p:nvSpPr>
        <p:spPr>
          <a:xfrm>
            <a:off x="8466230" y="2274276"/>
            <a:ext cx="3229574" cy="3821723"/>
          </a:xfrm>
        </p:spPr>
        <p:txBody>
          <a:bodyPr anchor="t">
            <a:normAutofit/>
          </a:bodyPr>
          <a:lstStyle/>
          <a:p>
            <a:r>
              <a:rPr lang="en-GB" sz="3400"/>
              <a:t>Metaphors in the news</a:t>
            </a:r>
          </a:p>
        </p:txBody>
      </p:sp>
      <p:cxnSp>
        <p:nvCxnSpPr>
          <p:cNvPr id="12" name="Straight Connector 11">
            <a:extLst>
              <a:ext uri="{FF2B5EF4-FFF2-40B4-BE49-F238E27FC236}">
                <a16:creationId xmlns:a16="http://schemas.microsoft.com/office/drawing/2014/main" id="{82F133EB-00E6-4683-85DC-CDF96516426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466230" y="2050626"/>
            <a:ext cx="3227832"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aphicFrame>
        <p:nvGraphicFramePr>
          <p:cNvPr id="5" name="Content Placeholder 2">
            <a:extLst>
              <a:ext uri="{FF2B5EF4-FFF2-40B4-BE49-F238E27FC236}">
                <a16:creationId xmlns:a16="http://schemas.microsoft.com/office/drawing/2014/main" id="{494EEABF-0A02-4305-8872-1D4CCCDF90F7}"/>
              </a:ext>
            </a:extLst>
          </p:cNvPr>
          <p:cNvGraphicFramePr>
            <a:graphicFrameLocks noGrp="1"/>
          </p:cNvGraphicFramePr>
          <p:nvPr>
            <p:ph idx="1"/>
          </p:nvPr>
        </p:nvGraphicFramePr>
        <p:xfrm>
          <a:off x="642938" y="642938"/>
          <a:ext cx="7188200" cy="55721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73185935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Shape 169"/>
        <p:cNvGrpSpPr/>
        <p:nvPr/>
      </p:nvGrpSpPr>
      <p:grpSpPr>
        <a:xfrm>
          <a:off x="0" y="0"/>
          <a:ext cx="0" cy="0"/>
          <a:chOff x="0" y="0"/>
          <a:chExt cx="0" cy="0"/>
        </a:xfrm>
      </p:grpSpPr>
      <p:grpSp>
        <p:nvGrpSpPr>
          <p:cNvPr id="112" name="Group 111">
            <a:extLst>
              <a:ext uri="{FF2B5EF4-FFF2-40B4-BE49-F238E27FC236}">
                <a16:creationId xmlns:a16="http://schemas.microsoft.com/office/drawing/2014/main" id="{D732526D-2B1C-4A4D-AF7A-56204C9374E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00714" y="362425"/>
            <a:ext cx="3495979" cy="6204388"/>
            <a:chOff x="400714" y="362425"/>
            <a:chExt cx="3495979" cy="6204388"/>
          </a:xfrm>
        </p:grpSpPr>
        <p:sp>
          <p:nvSpPr>
            <p:cNvPr id="178" name="Freeform 5">
              <a:extLst>
                <a:ext uri="{FF2B5EF4-FFF2-40B4-BE49-F238E27FC236}">
                  <a16:creationId xmlns:a16="http://schemas.microsoft.com/office/drawing/2014/main" id="{3F76E81A-FFD0-41DA-8566-06350315C8C3}"/>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114" name="Freeform 15">
              <a:extLst>
                <a:ext uri="{FF2B5EF4-FFF2-40B4-BE49-F238E27FC236}">
                  <a16:creationId xmlns:a16="http://schemas.microsoft.com/office/drawing/2014/main" id="{1C9BCE3B-D109-43C8-9D97-F33046C46186}"/>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cxnSp>
        <p:nvCxnSpPr>
          <p:cNvPr id="116" name="Straight Connector 115">
            <a:extLst>
              <a:ext uri="{FF2B5EF4-FFF2-40B4-BE49-F238E27FC236}">
                <a16:creationId xmlns:a16="http://schemas.microsoft.com/office/drawing/2014/main" id="{430127AE-B29E-4FDF-99D2-A2F1E7003F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8" name="Rectangle 117">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0" name="Group 119">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79"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2"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23"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25" name="Freeform: Shape 124">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27" name="Rectangle: Rounded Corners 126">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Google Shape;170;p31"/>
          <p:cNvSpPr txBox="1">
            <a:spLocks noGrp="1"/>
          </p:cNvSpPr>
          <p:nvPr>
            <p:ph type="title"/>
          </p:nvPr>
        </p:nvSpPr>
        <p:spPr>
          <a:xfrm>
            <a:off x="1352846" y="1055489"/>
            <a:ext cx="9486309" cy="1073572"/>
          </a:xfrm>
          <a:prstGeom prst="rect">
            <a:avLst/>
          </a:prstGeom>
        </p:spPr>
        <p:txBody>
          <a:bodyPr spcFirstLastPara="1" vert="horz" lIns="91440" tIns="45720" rIns="91440" bIns="45720" rtlCol="0" anchor="ctr" anchorCtr="0">
            <a:normAutofit/>
          </a:bodyPr>
          <a:lstStyle/>
          <a:p>
            <a:pPr algn="ctr">
              <a:spcBef>
                <a:spcPct val="0"/>
              </a:spcBef>
              <a:spcAft>
                <a:spcPts val="1067"/>
              </a:spcAft>
            </a:pPr>
            <a:r>
              <a:rPr lang="en-US" sz="3600" b="1" dirty="0">
                <a:sym typeface="Trebuchet MS"/>
              </a:rPr>
              <a:t>Task: </a:t>
            </a:r>
            <a:r>
              <a:rPr lang="en-US" sz="3600" b="1" u="sng" dirty="0">
                <a:sym typeface="Trebuchet MS"/>
                <a:hlinkClick r:id="rId3"/>
              </a:rPr>
              <a:t>Migration Metaphors</a:t>
            </a:r>
            <a:endParaRPr lang="en-US" sz="3600" dirty="0"/>
          </a:p>
        </p:txBody>
      </p:sp>
      <p:cxnSp>
        <p:nvCxnSpPr>
          <p:cNvPr id="182" name="Straight Connector 181">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71" name="Google Shape;171;p31"/>
          <p:cNvSpPr txBox="1">
            <a:spLocks noGrp="1"/>
          </p:cNvSpPr>
          <p:nvPr>
            <p:ph type="body" idx="1"/>
          </p:nvPr>
        </p:nvSpPr>
        <p:spPr>
          <a:xfrm>
            <a:off x="980902" y="2272149"/>
            <a:ext cx="10077346" cy="3573603"/>
          </a:xfrm>
          <a:prstGeom prst="rect">
            <a:avLst/>
          </a:prstGeom>
        </p:spPr>
        <p:txBody>
          <a:bodyPr spcFirstLastPara="1" vert="horz" lIns="91440" tIns="45720" rIns="91440" bIns="45720" rtlCol="0" anchor="ctr" anchorCtr="0">
            <a:normAutofit fontScale="92500" lnSpcReduction="20000"/>
          </a:bodyPr>
          <a:lstStyle/>
          <a:p>
            <a:pPr indent="-320040">
              <a:spcBef>
                <a:spcPts val="930"/>
              </a:spcBef>
              <a:buClr>
                <a:srgbClr val="242424"/>
              </a:buClr>
              <a:buFont typeface="Corbel" panose="020B0503020204020204" pitchFamily="34" charset="0"/>
              <a:buChar char="–"/>
            </a:pPr>
            <a:r>
              <a:rPr lang="en-US" dirty="0"/>
              <a:t>What metaphors does the author discuss in the article?</a:t>
            </a:r>
          </a:p>
          <a:p>
            <a:pPr indent="-320040">
              <a:spcBef>
                <a:spcPts val="930"/>
              </a:spcBef>
              <a:buClr>
                <a:srgbClr val="242424"/>
              </a:buClr>
              <a:buFont typeface="Corbel" panose="020B0503020204020204" pitchFamily="34" charset="0"/>
              <a:buChar char="–"/>
            </a:pPr>
            <a:r>
              <a:rPr lang="en-US" dirty="0"/>
              <a:t>How do metaphors influence our perception of the world? </a:t>
            </a:r>
          </a:p>
          <a:p>
            <a:pPr indent="-320040">
              <a:spcBef>
                <a:spcPts val="930"/>
              </a:spcBef>
              <a:buClr>
                <a:srgbClr val="242424"/>
              </a:buClr>
              <a:buFont typeface="Corbel" panose="020B0503020204020204" pitchFamily="34" charset="0"/>
              <a:buChar char="–"/>
            </a:pPr>
            <a:r>
              <a:rPr lang="en-GB" dirty="0"/>
              <a:t>How are metaphors used in the construction of knowledge?</a:t>
            </a:r>
            <a:endParaRPr lang="en-US" dirty="0"/>
          </a:p>
          <a:p>
            <a:pPr indent="-320040">
              <a:spcBef>
                <a:spcPts val="930"/>
              </a:spcBef>
              <a:buClr>
                <a:srgbClr val="242424"/>
              </a:buClr>
              <a:buFont typeface="Corbel" panose="020B0503020204020204" pitchFamily="34" charset="0"/>
              <a:buChar char="–"/>
            </a:pPr>
            <a:r>
              <a:rPr lang="en-GB" dirty="0"/>
              <a:t>How do our values and assumptions influence the language in which we express our ideas?</a:t>
            </a:r>
            <a:endParaRPr lang="en-US" dirty="0"/>
          </a:p>
          <a:p>
            <a:pPr indent="-320040">
              <a:spcBef>
                <a:spcPts val="930"/>
              </a:spcBef>
              <a:buClr>
                <a:srgbClr val="242424"/>
              </a:buClr>
              <a:buFont typeface="Corbel" panose="020B0503020204020204" pitchFamily="34" charset="0"/>
              <a:buChar char="–"/>
            </a:pPr>
            <a:r>
              <a:rPr lang="en-US" dirty="0"/>
              <a:t>In what ways, and to what extent, are the metaphors we use objective observations about the world around us?</a:t>
            </a:r>
          </a:p>
          <a:p>
            <a:pPr indent="-320040">
              <a:spcBef>
                <a:spcPts val="930"/>
              </a:spcBef>
              <a:buClr>
                <a:srgbClr val="242424"/>
              </a:buClr>
              <a:buFont typeface="Corbel" panose="020B0503020204020204" pitchFamily="34" charset="0"/>
              <a:buChar char="–"/>
            </a:pPr>
            <a:r>
              <a:rPr lang="en-US" dirty="0"/>
              <a:t>Why are some people offended by the words and phrases used in the article and why are others not bothered?  Does it matter?</a:t>
            </a:r>
          </a:p>
          <a:p>
            <a:pPr indent="-320040">
              <a:spcBef>
                <a:spcPts val="930"/>
              </a:spcBef>
              <a:buClr>
                <a:srgbClr val="242424"/>
              </a:buClr>
              <a:buFont typeface="Corbel" panose="020B0503020204020204" pitchFamily="34" charset="0"/>
              <a:buChar char="–"/>
            </a:pPr>
            <a:r>
              <a:rPr lang="en-US" dirty="0"/>
              <a:t>What metaphors do you use in your daily life?  Do you use sports or war metaphors?  When and why? </a:t>
            </a:r>
          </a:p>
        </p:txBody>
      </p:sp>
    </p:spTree>
    <p:extLst>
      <p:ext uri="{BB962C8B-B14F-4D97-AF65-F5344CB8AC3E}">
        <p14:creationId xmlns:p14="http://schemas.microsoft.com/office/powerpoint/2010/main" val="109131761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1AA37E-85B6-4B97-AAB1-1CCBD4BD90E0}"/>
              </a:ext>
            </a:extLst>
          </p:cNvPr>
          <p:cNvSpPr>
            <a:spLocks noGrp="1"/>
          </p:cNvSpPr>
          <p:nvPr>
            <p:ph type="ctrTitle"/>
          </p:nvPr>
        </p:nvSpPr>
        <p:spPr/>
        <p:txBody>
          <a:bodyPr/>
          <a:lstStyle/>
          <a:p>
            <a:r>
              <a:rPr lang="en-GB" dirty="0"/>
              <a:t>4. Knowledge and language: Secondary meaning</a:t>
            </a:r>
          </a:p>
        </p:txBody>
      </p:sp>
      <p:sp>
        <p:nvSpPr>
          <p:cNvPr id="3" name="Subtitle 2">
            <a:extLst>
              <a:ext uri="{FF2B5EF4-FFF2-40B4-BE49-F238E27FC236}">
                <a16:creationId xmlns:a16="http://schemas.microsoft.com/office/drawing/2014/main" id="{D8F62CBD-37E1-4B4F-B28A-4CB0269EC15F}"/>
              </a:ext>
            </a:extLst>
          </p:cNvPr>
          <p:cNvSpPr>
            <a:spLocks noGrp="1"/>
          </p:cNvSpPr>
          <p:nvPr>
            <p:ph type="subTitle" idx="1"/>
          </p:nvPr>
        </p:nvSpPr>
        <p:spPr/>
        <p:txBody>
          <a:bodyPr/>
          <a:lstStyle/>
          <a:p>
            <a:r>
              <a:rPr lang="fi-FI" dirty="0"/>
              <a:t>STEC, </a:t>
            </a:r>
            <a:r>
              <a:rPr lang="fi-FI" dirty="0" err="1"/>
              <a:t>Apr-May</a:t>
            </a:r>
            <a:r>
              <a:rPr lang="fi-FI" dirty="0"/>
              <a:t> 2020</a:t>
            </a:r>
          </a:p>
          <a:p>
            <a:endParaRPr lang="en-GB" dirty="0"/>
          </a:p>
        </p:txBody>
      </p:sp>
    </p:spTree>
    <p:extLst>
      <p:ext uri="{BB962C8B-B14F-4D97-AF65-F5344CB8AC3E}">
        <p14:creationId xmlns:p14="http://schemas.microsoft.com/office/powerpoint/2010/main" val="18889947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C73192-04F0-4223-B665-9C9EFCFE8B46}"/>
              </a:ext>
            </a:extLst>
          </p:cNvPr>
          <p:cNvSpPr>
            <a:spLocks noGrp="1"/>
          </p:cNvSpPr>
          <p:nvPr>
            <p:ph type="title"/>
          </p:nvPr>
        </p:nvSpPr>
        <p:spPr>
          <a:xfrm>
            <a:off x="2933700" y="568345"/>
            <a:ext cx="8770571" cy="1560716"/>
          </a:xfrm>
        </p:spPr>
        <p:txBody>
          <a:bodyPr>
            <a:normAutofit/>
          </a:bodyPr>
          <a:lstStyle/>
          <a:p>
            <a:r>
              <a:rPr lang="en-GB" altLang="en-US" b="1"/>
              <a:t>Secondary meaning</a:t>
            </a:r>
            <a:endParaRPr lang="en-GB" dirty="0"/>
          </a:p>
        </p:txBody>
      </p:sp>
      <p:graphicFrame>
        <p:nvGraphicFramePr>
          <p:cNvPr id="14" name="Content Placeholder 2">
            <a:extLst>
              <a:ext uri="{FF2B5EF4-FFF2-40B4-BE49-F238E27FC236}">
                <a16:creationId xmlns:a16="http://schemas.microsoft.com/office/drawing/2014/main" id="{8D7C81A9-B51F-4DAF-803B-00CF246CD99D}"/>
              </a:ext>
            </a:extLst>
          </p:cNvPr>
          <p:cNvGraphicFramePr>
            <a:graphicFrameLocks noGrp="1"/>
          </p:cNvGraphicFramePr>
          <p:nvPr>
            <p:ph idx="1"/>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82296419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697C72-5DB5-441B-B51E-148D86800AF6}"/>
              </a:ext>
            </a:extLst>
          </p:cNvPr>
          <p:cNvSpPr>
            <a:spLocks noGrp="1"/>
          </p:cNvSpPr>
          <p:nvPr>
            <p:ph type="title"/>
          </p:nvPr>
        </p:nvSpPr>
        <p:spPr>
          <a:xfrm>
            <a:off x="1352846" y="1055489"/>
            <a:ext cx="9486309" cy="1073572"/>
          </a:xfrm>
        </p:spPr>
        <p:txBody>
          <a:bodyPr anchor="ctr">
            <a:normAutofit/>
          </a:bodyPr>
          <a:lstStyle/>
          <a:p>
            <a:pPr algn="ctr"/>
            <a:r>
              <a:rPr lang="en-GB" sz="3600" b="1"/>
              <a:t>Secondary meaning: Task</a:t>
            </a:r>
            <a:endParaRPr lang="en-GB" sz="3600"/>
          </a:p>
        </p:txBody>
      </p:sp>
      <p:sp>
        <p:nvSpPr>
          <p:cNvPr id="25" name="Content Placeholder 2">
            <a:extLst>
              <a:ext uri="{FF2B5EF4-FFF2-40B4-BE49-F238E27FC236}">
                <a16:creationId xmlns:a16="http://schemas.microsoft.com/office/drawing/2014/main" id="{2EA89463-402C-4927-927D-7F92B77D0D1A}"/>
              </a:ext>
            </a:extLst>
          </p:cNvPr>
          <p:cNvSpPr>
            <a:spLocks noGrp="1"/>
          </p:cNvSpPr>
          <p:nvPr>
            <p:ph idx="1"/>
          </p:nvPr>
        </p:nvSpPr>
        <p:spPr>
          <a:xfrm>
            <a:off x="1026695" y="2315010"/>
            <a:ext cx="10186737" cy="3748905"/>
          </a:xfrm>
        </p:spPr>
        <p:txBody>
          <a:bodyPr anchor="ctr">
            <a:noAutofit/>
          </a:bodyPr>
          <a:lstStyle/>
          <a:p>
            <a:pPr marL="457200" indent="-457200">
              <a:lnSpc>
                <a:spcPct val="100000"/>
              </a:lnSpc>
              <a:spcBef>
                <a:spcPts val="0"/>
              </a:spcBef>
              <a:spcAft>
                <a:spcPts val="600"/>
              </a:spcAft>
              <a:buFont typeface="+mj-lt"/>
              <a:buAutoNum type="arabicPeriod"/>
            </a:pPr>
            <a:r>
              <a:rPr lang="en-GB" dirty="0"/>
              <a:t>When Bill Clinton entered the White House in 1993, his wife Hillary Rodham Clinton wanted to be known not as the ‘First Lady’ but as the ‘Presidential Partner’. What is the difference in connotation between ‘First Lady’ and ‘Presidential Partner’?</a:t>
            </a:r>
          </a:p>
          <a:p>
            <a:pPr marL="457200" indent="-457200">
              <a:lnSpc>
                <a:spcPct val="100000"/>
              </a:lnSpc>
              <a:spcBef>
                <a:spcPts val="0"/>
              </a:spcBef>
              <a:spcAft>
                <a:spcPts val="600"/>
              </a:spcAft>
              <a:buFont typeface="+mj-lt"/>
              <a:buAutoNum type="arabicPeriod"/>
            </a:pPr>
            <a:r>
              <a:rPr lang="en-GB" dirty="0"/>
              <a:t>If a married woman becomes president of the USA, what do you think would be an appropriate title for her husband?</a:t>
            </a:r>
          </a:p>
          <a:p>
            <a:pPr marL="457200" indent="-457200">
              <a:lnSpc>
                <a:spcPct val="100000"/>
              </a:lnSpc>
              <a:spcBef>
                <a:spcPts val="0"/>
              </a:spcBef>
              <a:spcAft>
                <a:spcPts val="600"/>
              </a:spcAft>
              <a:buFont typeface="+mj-lt"/>
              <a:buAutoNum type="arabicPeriod"/>
            </a:pPr>
            <a:r>
              <a:rPr lang="en-GB" dirty="0"/>
              <a:t>Explain the different connotations of each of the following sets of words:</a:t>
            </a:r>
          </a:p>
          <a:p>
            <a:pPr marL="777240" lvl="1" indent="-457200">
              <a:lnSpc>
                <a:spcPct val="100000"/>
              </a:lnSpc>
              <a:spcBef>
                <a:spcPts val="0"/>
              </a:spcBef>
              <a:spcAft>
                <a:spcPts val="600"/>
              </a:spcAft>
              <a:buFont typeface="+mj-lt"/>
              <a:buAutoNum type="alphaLcPeriod"/>
            </a:pPr>
            <a:r>
              <a:rPr lang="en-GB" sz="2000" dirty="0"/>
              <a:t>slender, skinny, thin</a:t>
            </a:r>
          </a:p>
          <a:p>
            <a:pPr marL="777240" lvl="1" indent="-457200">
              <a:lnSpc>
                <a:spcPct val="100000"/>
              </a:lnSpc>
              <a:spcBef>
                <a:spcPts val="0"/>
              </a:spcBef>
              <a:spcAft>
                <a:spcPts val="600"/>
              </a:spcAft>
              <a:buFont typeface="+mj-lt"/>
              <a:buAutoNum type="alphaLcPeriod"/>
            </a:pPr>
            <a:r>
              <a:rPr lang="en-GB" sz="2000" dirty="0"/>
              <a:t>praise, flatter</a:t>
            </a:r>
          </a:p>
          <a:p>
            <a:pPr marL="777240" lvl="1" indent="-457200">
              <a:lnSpc>
                <a:spcPct val="100000"/>
              </a:lnSpc>
              <a:spcBef>
                <a:spcPts val="0"/>
              </a:spcBef>
              <a:spcAft>
                <a:spcPts val="600"/>
              </a:spcAft>
              <a:buFont typeface="+mj-lt"/>
              <a:buAutoNum type="alphaLcPeriod"/>
            </a:pPr>
            <a:r>
              <a:rPr lang="en-GB" sz="2000" dirty="0"/>
              <a:t>energetic, spirited, frenzied</a:t>
            </a:r>
          </a:p>
          <a:p>
            <a:pPr marL="777240" lvl="1" indent="-457200">
              <a:lnSpc>
                <a:spcPct val="100000"/>
              </a:lnSpc>
              <a:spcBef>
                <a:spcPts val="0"/>
              </a:spcBef>
              <a:spcAft>
                <a:spcPts val="600"/>
              </a:spcAft>
              <a:buFont typeface="+mj-lt"/>
              <a:buAutoNum type="alphaLcPeriod"/>
            </a:pPr>
            <a:r>
              <a:rPr lang="en-GB" sz="2000" dirty="0"/>
              <a:t>stench, smell, fragrance</a:t>
            </a:r>
          </a:p>
        </p:txBody>
      </p:sp>
    </p:spTree>
    <p:extLst>
      <p:ext uri="{BB962C8B-B14F-4D97-AF65-F5344CB8AC3E}">
        <p14:creationId xmlns:p14="http://schemas.microsoft.com/office/powerpoint/2010/main" val="333351051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Shape 110"/>
        <p:cNvGrpSpPr/>
        <p:nvPr/>
      </p:nvGrpSpPr>
      <p:grpSpPr>
        <a:xfrm>
          <a:off x="0" y="0"/>
          <a:ext cx="0" cy="0"/>
          <a:chOff x="0" y="0"/>
          <a:chExt cx="0" cy="0"/>
        </a:xfrm>
      </p:grpSpPr>
      <p:grpSp>
        <p:nvGrpSpPr>
          <p:cNvPr id="116" name="Group 115">
            <a:extLst>
              <a:ext uri="{FF2B5EF4-FFF2-40B4-BE49-F238E27FC236}">
                <a16:creationId xmlns:a16="http://schemas.microsoft.com/office/drawing/2014/main" id="{FF5C4964-2B7E-4B79-997B-3F4FF3B09D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17" name="Freeform 5">
              <a:extLst>
                <a:ext uri="{FF2B5EF4-FFF2-40B4-BE49-F238E27FC236}">
                  <a16:creationId xmlns:a16="http://schemas.microsoft.com/office/drawing/2014/main" id="{41CCC2DF-9B64-4AD5-9D3B-E9165DDD94B8}"/>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18" name="Freeform 9">
              <a:extLst>
                <a:ext uri="{FF2B5EF4-FFF2-40B4-BE49-F238E27FC236}">
                  <a16:creationId xmlns:a16="http://schemas.microsoft.com/office/drawing/2014/main" id="{A84C4C7F-9B81-4DF4-BFD1-9A4A8988F8A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119" name="Freeform 13">
              <a:extLst>
                <a:ext uri="{FF2B5EF4-FFF2-40B4-BE49-F238E27FC236}">
                  <a16:creationId xmlns:a16="http://schemas.microsoft.com/office/drawing/2014/main" id="{3DC49E10-BF5A-413B-B929-A3A2EEA4CDD6}"/>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121" name="Freeform 57">
            <a:extLst>
              <a:ext uri="{FF2B5EF4-FFF2-40B4-BE49-F238E27FC236}">
                <a16:creationId xmlns:a16="http://schemas.microsoft.com/office/drawing/2014/main" id="{4C99D49E-2BAF-489F-A5F6-6B484E23297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123" name="Group 122">
            <a:extLst>
              <a:ext uri="{FF2B5EF4-FFF2-40B4-BE49-F238E27FC236}">
                <a16:creationId xmlns:a16="http://schemas.microsoft.com/office/drawing/2014/main" id="{1BBE7040-4A1B-4F7D-A576-C1CC7361A2C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320300" y="467784"/>
            <a:ext cx="4875213" cy="5922963"/>
            <a:chOff x="7320300" y="467784"/>
            <a:chExt cx="4875213" cy="5922963"/>
          </a:xfrm>
        </p:grpSpPr>
        <p:sp>
          <p:nvSpPr>
            <p:cNvPr id="124" name="Freeform 206">
              <a:extLst>
                <a:ext uri="{FF2B5EF4-FFF2-40B4-BE49-F238E27FC236}">
                  <a16:creationId xmlns:a16="http://schemas.microsoft.com/office/drawing/2014/main" id="{A5C39BD9-8F21-4C56-830A-49B31CA6C4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125" name="Freeform 211">
              <a:extLst>
                <a:ext uri="{FF2B5EF4-FFF2-40B4-BE49-F238E27FC236}">
                  <a16:creationId xmlns:a16="http://schemas.microsoft.com/office/drawing/2014/main" id="{33D7514E-4DA7-4B17-B932-12DB88EAA8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26" name="Straight Connector 125">
              <a:extLst>
                <a:ext uri="{FF2B5EF4-FFF2-40B4-BE49-F238E27FC236}">
                  <a16:creationId xmlns:a16="http://schemas.microsoft.com/office/drawing/2014/main" id="{43787B3C-7589-4D19-98F6-25F0E6BA818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useBgFill="1">
        <p:nvSpPr>
          <p:cNvPr id="128" name="Rectangle 127">
            <a:extLst>
              <a:ext uri="{FF2B5EF4-FFF2-40B4-BE49-F238E27FC236}">
                <a16:creationId xmlns:a16="http://schemas.microsoft.com/office/drawing/2014/main" id="{B822CABD-D601-401B-91F7-5452703B31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0" name="Picture 129">
            <a:extLst>
              <a:ext uri="{FF2B5EF4-FFF2-40B4-BE49-F238E27FC236}">
                <a16:creationId xmlns:a16="http://schemas.microsoft.com/office/drawing/2014/main" id="{C37A9743-E767-4585-B074-802B44602C39}"/>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0"/>
            <a:ext cx="12187263" cy="6858000"/>
          </a:xfrm>
          <a:prstGeom prst="rect">
            <a:avLst/>
          </a:prstGeom>
        </p:spPr>
      </p:pic>
      <p:sp>
        <p:nvSpPr>
          <p:cNvPr id="132" name="Rounded Rectangle 7">
            <a:extLst>
              <a:ext uri="{FF2B5EF4-FFF2-40B4-BE49-F238E27FC236}">
                <a16:creationId xmlns:a16="http://schemas.microsoft.com/office/drawing/2014/main" id="{E6395C23-FB28-401C-AA16-85099174DF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grayWhite">
          <a:xfrm>
            <a:off x="467784" y="467784"/>
            <a:ext cx="11260976" cy="5922963"/>
          </a:xfrm>
          <a:prstGeom prst="roundRect">
            <a:avLst>
              <a:gd name="adj" fmla="val 5227"/>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8">
            <a:extLst>
              <a:ext uri="{FF2B5EF4-FFF2-40B4-BE49-F238E27FC236}">
                <a16:creationId xmlns:a16="http://schemas.microsoft.com/office/drawing/2014/main" id="{25E72703-09FD-4701-9620-1F23FFA692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1434" y="474134"/>
            <a:ext cx="11260976" cy="5922963"/>
          </a:xfrm>
          <a:custGeom>
            <a:avLst/>
            <a:gdLst>
              <a:gd name="connsiteX0" fmla="*/ 336522 w 11260976"/>
              <a:gd name="connsiteY0" fmla="*/ 196832 h 5922963"/>
              <a:gd name="connsiteX1" fmla="*/ 209530 w 11260976"/>
              <a:gd name="connsiteY1" fmla="*/ 323824 h 5922963"/>
              <a:gd name="connsiteX2" fmla="*/ 209530 w 11260976"/>
              <a:gd name="connsiteY2" fmla="*/ 5586441 h 5922963"/>
              <a:gd name="connsiteX3" fmla="*/ 336522 w 11260976"/>
              <a:gd name="connsiteY3" fmla="*/ 5713433 h 5922963"/>
              <a:gd name="connsiteX4" fmla="*/ 10938742 w 11260976"/>
              <a:gd name="connsiteY4" fmla="*/ 5713433 h 5922963"/>
              <a:gd name="connsiteX5" fmla="*/ 11065734 w 11260976"/>
              <a:gd name="connsiteY5" fmla="*/ 5586441 h 5922963"/>
              <a:gd name="connsiteX6" fmla="*/ 11065734 w 11260976"/>
              <a:gd name="connsiteY6" fmla="*/ 323824 h 5922963"/>
              <a:gd name="connsiteX7" fmla="*/ 10938742 w 11260976"/>
              <a:gd name="connsiteY7" fmla="*/ 196832 h 5922963"/>
              <a:gd name="connsiteX8" fmla="*/ 309593 w 11260976"/>
              <a:gd name="connsiteY8" fmla="*/ 0 h 5922963"/>
              <a:gd name="connsiteX9" fmla="*/ 10951383 w 11260976"/>
              <a:gd name="connsiteY9" fmla="*/ 0 h 5922963"/>
              <a:gd name="connsiteX10" fmla="*/ 11260976 w 11260976"/>
              <a:gd name="connsiteY10" fmla="*/ 309593 h 5922963"/>
              <a:gd name="connsiteX11" fmla="*/ 11260976 w 11260976"/>
              <a:gd name="connsiteY11" fmla="*/ 5613370 h 5922963"/>
              <a:gd name="connsiteX12" fmla="*/ 10951383 w 11260976"/>
              <a:gd name="connsiteY12" fmla="*/ 5922963 h 5922963"/>
              <a:gd name="connsiteX13" fmla="*/ 309593 w 11260976"/>
              <a:gd name="connsiteY13" fmla="*/ 5922963 h 5922963"/>
              <a:gd name="connsiteX14" fmla="*/ 0 w 11260976"/>
              <a:gd name="connsiteY14" fmla="*/ 5613370 h 5922963"/>
              <a:gd name="connsiteX15" fmla="*/ 0 w 11260976"/>
              <a:gd name="connsiteY15" fmla="*/ 309593 h 5922963"/>
              <a:gd name="connsiteX16" fmla="*/ 309593 w 11260976"/>
              <a:gd name="connsiteY16" fmla="*/ 0 h 592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60976" h="5922963">
                <a:moveTo>
                  <a:pt x="336522" y="196832"/>
                </a:moveTo>
                <a:cubicBezTo>
                  <a:pt x="266386" y="196832"/>
                  <a:pt x="209530" y="253688"/>
                  <a:pt x="209530" y="323824"/>
                </a:cubicBezTo>
                <a:lnTo>
                  <a:pt x="209530" y="5586441"/>
                </a:lnTo>
                <a:cubicBezTo>
                  <a:pt x="209530" y="5656577"/>
                  <a:pt x="266386" y="5713433"/>
                  <a:pt x="336522" y="5713433"/>
                </a:cubicBezTo>
                <a:lnTo>
                  <a:pt x="10938742" y="5713433"/>
                </a:lnTo>
                <a:cubicBezTo>
                  <a:pt x="11008878" y="5713433"/>
                  <a:pt x="11065734" y="5656577"/>
                  <a:pt x="11065734" y="5586441"/>
                </a:cubicBezTo>
                <a:lnTo>
                  <a:pt x="11065734" y="323824"/>
                </a:lnTo>
                <a:cubicBezTo>
                  <a:pt x="11065734" y="253688"/>
                  <a:pt x="11008878" y="196832"/>
                  <a:pt x="10938742" y="196832"/>
                </a:cubicBezTo>
                <a:close/>
                <a:moveTo>
                  <a:pt x="309593" y="0"/>
                </a:moveTo>
                <a:lnTo>
                  <a:pt x="10951383" y="0"/>
                </a:lnTo>
                <a:cubicBezTo>
                  <a:pt x="11122366" y="0"/>
                  <a:pt x="11260976" y="138610"/>
                  <a:pt x="11260976" y="309593"/>
                </a:cubicBezTo>
                <a:lnTo>
                  <a:pt x="11260976" y="5613370"/>
                </a:lnTo>
                <a:cubicBezTo>
                  <a:pt x="11260976" y="5784353"/>
                  <a:pt x="11122366" y="5922963"/>
                  <a:pt x="10951383" y="5922963"/>
                </a:cubicBezTo>
                <a:lnTo>
                  <a:pt x="309593" y="5922963"/>
                </a:lnTo>
                <a:cubicBezTo>
                  <a:pt x="138610" y="5922963"/>
                  <a:pt x="0" y="5784353"/>
                  <a:pt x="0" y="5613370"/>
                </a:cubicBezTo>
                <a:lnTo>
                  <a:pt x="0" y="309593"/>
                </a:lnTo>
                <a:cubicBezTo>
                  <a:pt x="0" y="138610"/>
                  <a:pt x="138610" y="0"/>
                  <a:pt x="309593"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cxnSp>
        <p:nvCxnSpPr>
          <p:cNvPr id="136" name="Straight Connector 135">
            <a:extLst>
              <a:ext uri="{FF2B5EF4-FFF2-40B4-BE49-F238E27FC236}">
                <a16:creationId xmlns:a16="http://schemas.microsoft.com/office/drawing/2014/main" id="{95CD9225-5AA7-4D13-863B-588BF6AFE99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81100"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sp>
        <p:nvSpPr>
          <p:cNvPr id="138" name="Rounded Rectangle 8">
            <a:extLst>
              <a:ext uri="{FF2B5EF4-FFF2-40B4-BE49-F238E27FC236}">
                <a16:creationId xmlns:a16="http://schemas.microsoft.com/office/drawing/2014/main" id="{8E989CBF-2165-4650-99DC-DFE11469DF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70964" y="670965"/>
            <a:ext cx="10856204" cy="5516602"/>
          </a:xfrm>
          <a:prstGeom prst="roundRect">
            <a:avLst>
              <a:gd name="adj" fmla="val 2462"/>
            </a:avLst>
          </a:prstGeom>
          <a:no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Google Shape;111;p22"/>
          <p:cNvSpPr txBox="1">
            <a:spLocks noGrp="1"/>
          </p:cNvSpPr>
          <p:nvPr>
            <p:ph type="title"/>
          </p:nvPr>
        </p:nvSpPr>
        <p:spPr>
          <a:xfrm>
            <a:off x="1068236" y="1023867"/>
            <a:ext cx="3256185" cy="3349641"/>
          </a:xfrm>
          <a:prstGeom prst="rect">
            <a:avLst/>
          </a:prstGeom>
        </p:spPr>
        <p:txBody>
          <a:bodyPr spcFirstLastPara="1" vert="horz" lIns="91440" tIns="45720" rIns="91440" bIns="45720" rtlCol="0" anchor="t" anchorCtr="0">
            <a:normAutofit/>
          </a:bodyPr>
          <a:lstStyle/>
          <a:p>
            <a:pPr>
              <a:lnSpc>
                <a:spcPct val="105000"/>
              </a:lnSpc>
              <a:spcBef>
                <a:spcPct val="0"/>
              </a:spcBef>
            </a:pPr>
            <a:r>
              <a:rPr lang="en-US" sz="3300" b="1" dirty="0">
                <a:solidFill>
                  <a:srgbClr val="FEFCF7"/>
                </a:solidFill>
                <a:sym typeface="Trebuchet MS"/>
              </a:rPr>
              <a:t>Connotations</a:t>
            </a:r>
            <a:endParaRPr lang="en-US" sz="3300" dirty="0">
              <a:solidFill>
                <a:srgbClr val="FEFCF7"/>
              </a:solidFill>
            </a:endParaRPr>
          </a:p>
        </p:txBody>
      </p:sp>
      <p:sp>
        <p:nvSpPr>
          <p:cNvPr id="140" name="Round Same Side Corner Rectangle 3">
            <a:extLst>
              <a:ext uri="{FF2B5EF4-FFF2-40B4-BE49-F238E27FC236}">
                <a16:creationId xmlns:a16="http://schemas.microsoft.com/office/drawing/2014/main" id="{E3B85F0F-9D5D-4097-8547-12291ED0B2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326462" y="-19485"/>
            <a:ext cx="5516601" cy="6897510"/>
          </a:xfrm>
          <a:prstGeom prst="round2SameRect">
            <a:avLst>
              <a:gd name="adj1" fmla="val 2412"/>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42" name="Rounded Rectangle 19">
            <a:extLst>
              <a:ext uri="{FF2B5EF4-FFF2-40B4-BE49-F238E27FC236}">
                <a16:creationId xmlns:a16="http://schemas.microsoft.com/office/drawing/2014/main" id="{C39ECD2C-DFBF-4475-988B-8AF6B716F0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282437" y="1308487"/>
            <a:ext cx="5632187" cy="4285867"/>
          </a:xfrm>
          <a:prstGeom prst="roundRect">
            <a:avLst>
              <a:gd name="adj" fmla="val 2462"/>
            </a:avLst>
          </a:prstGeom>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oogle Shape;106;p21">
            <a:extLst>
              <a:ext uri="{FF2B5EF4-FFF2-40B4-BE49-F238E27FC236}">
                <a16:creationId xmlns:a16="http://schemas.microsoft.com/office/drawing/2014/main" id="{51B0F037-BADD-472C-82A5-607215800D1D}"/>
              </a:ext>
            </a:extLst>
          </p:cNvPr>
          <p:cNvPicPr preferRelativeResize="0"/>
          <p:nvPr/>
        </p:nvPicPr>
        <p:blipFill>
          <a:blip r:embed="rId4"/>
          <a:stretch>
            <a:fillRect/>
          </a:stretch>
        </p:blipFill>
        <p:spPr>
          <a:xfrm>
            <a:off x="5609319" y="1833459"/>
            <a:ext cx="4980527" cy="3249793"/>
          </a:xfrm>
          <a:prstGeom prst="rect">
            <a:avLst/>
          </a:prstGeom>
          <a:noFill/>
        </p:spPr>
      </p:pic>
    </p:spTree>
    <p:extLst>
      <p:ext uri="{BB962C8B-B14F-4D97-AF65-F5344CB8AC3E}">
        <p14:creationId xmlns:p14="http://schemas.microsoft.com/office/powerpoint/2010/main" val="87624695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Shape 110"/>
        <p:cNvGrpSpPr/>
        <p:nvPr/>
      </p:nvGrpSpPr>
      <p:grpSpPr>
        <a:xfrm>
          <a:off x="0" y="0"/>
          <a:ext cx="0" cy="0"/>
          <a:chOff x="0" y="0"/>
          <a:chExt cx="0" cy="0"/>
        </a:xfrm>
      </p:grpSpPr>
      <p:grpSp>
        <p:nvGrpSpPr>
          <p:cNvPr id="118" name="Group 117">
            <a:extLst>
              <a:ext uri="{FF2B5EF4-FFF2-40B4-BE49-F238E27FC236}">
                <a16:creationId xmlns:a16="http://schemas.microsoft.com/office/drawing/2014/main" id="{FF5C4964-2B7E-4B79-997B-3F4FF3B09D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19" name="Freeform 5">
              <a:extLst>
                <a:ext uri="{FF2B5EF4-FFF2-40B4-BE49-F238E27FC236}">
                  <a16:creationId xmlns:a16="http://schemas.microsoft.com/office/drawing/2014/main" id="{41CCC2DF-9B64-4AD5-9D3B-E9165DDD94B8}"/>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20" name="Freeform 9">
              <a:extLst>
                <a:ext uri="{FF2B5EF4-FFF2-40B4-BE49-F238E27FC236}">
                  <a16:creationId xmlns:a16="http://schemas.microsoft.com/office/drawing/2014/main" id="{A84C4C7F-9B81-4DF4-BFD1-9A4A8988F8A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121" name="Freeform 13">
              <a:extLst>
                <a:ext uri="{FF2B5EF4-FFF2-40B4-BE49-F238E27FC236}">
                  <a16:creationId xmlns:a16="http://schemas.microsoft.com/office/drawing/2014/main" id="{3DC49E10-BF5A-413B-B929-A3A2EEA4CDD6}"/>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123" name="Freeform 57">
            <a:extLst>
              <a:ext uri="{FF2B5EF4-FFF2-40B4-BE49-F238E27FC236}">
                <a16:creationId xmlns:a16="http://schemas.microsoft.com/office/drawing/2014/main" id="{4C99D49E-2BAF-489F-A5F6-6B484E23297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125" name="Group 124">
            <a:extLst>
              <a:ext uri="{FF2B5EF4-FFF2-40B4-BE49-F238E27FC236}">
                <a16:creationId xmlns:a16="http://schemas.microsoft.com/office/drawing/2014/main" id="{1BBE7040-4A1B-4F7D-A576-C1CC7361A2C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320300" y="467784"/>
            <a:ext cx="4875213" cy="5922963"/>
            <a:chOff x="7320300" y="467784"/>
            <a:chExt cx="4875213" cy="5922963"/>
          </a:xfrm>
        </p:grpSpPr>
        <p:sp>
          <p:nvSpPr>
            <p:cNvPr id="126" name="Freeform 206">
              <a:extLst>
                <a:ext uri="{FF2B5EF4-FFF2-40B4-BE49-F238E27FC236}">
                  <a16:creationId xmlns:a16="http://schemas.microsoft.com/office/drawing/2014/main" id="{A5C39BD9-8F21-4C56-830A-49B31CA6C4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127" name="Freeform 211">
              <a:extLst>
                <a:ext uri="{FF2B5EF4-FFF2-40B4-BE49-F238E27FC236}">
                  <a16:creationId xmlns:a16="http://schemas.microsoft.com/office/drawing/2014/main" id="{33D7514E-4DA7-4B17-B932-12DB88EAA8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28" name="Straight Connector 127">
              <a:extLst>
                <a:ext uri="{FF2B5EF4-FFF2-40B4-BE49-F238E27FC236}">
                  <a16:creationId xmlns:a16="http://schemas.microsoft.com/office/drawing/2014/main" id="{43787B3C-7589-4D19-98F6-25F0E6BA818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useBgFill="1">
        <p:nvSpPr>
          <p:cNvPr id="130" name="Rectangle 129">
            <a:extLst>
              <a:ext uri="{FF2B5EF4-FFF2-40B4-BE49-F238E27FC236}">
                <a16:creationId xmlns:a16="http://schemas.microsoft.com/office/drawing/2014/main" id="{B822CABD-D601-401B-91F7-5452703B31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2" name="Picture 131">
            <a:extLst>
              <a:ext uri="{FF2B5EF4-FFF2-40B4-BE49-F238E27FC236}">
                <a16:creationId xmlns:a16="http://schemas.microsoft.com/office/drawing/2014/main" id="{C37A9743-E767-4585-B074-802B44602C39}"/>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0"/>
            <a:ext cx="12187263" cy="6858000"/>
          </a:xfrm>
          <a:prstGeom prst="rect">
            <a:avLst/>
          </a:prstGeom>
        </p:spPr>
      </p:pic>
      <p:sp>
        <p:nvSpPr>
          <p:cNvPr id="134" name="Rounded Rectangle 7">
            <a:extLst>
              <a:ext uri="{FF2B5EF4-FFF2-40B4-BE49-F238E27FC236}">
                <a16:creationId xmlns:a16="http://schemas.microsoft.com/office/drawing/2014/main" id="{E6395C23-FB28-401C-AA16-85099174DF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grayWhite">
          <a:xfrm>
            <a:off x="467784" y="467784"/>
            <a:ext cx="11260976" cy="5922963"/>
          </a:xfrm>
          <a:prstGeom prst="roundRect">
            <a:avLst>
              <a:gd name="adj" fmla="val 5227"/>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8">
            <a:extLst>
              <a:ext uri="{FF2B5EF4-FFF2-40B4-BE49-F238E27FC236}">
                <a16:creationId xmlns:a16="http://schemas.microsoft.com/office/drawing/2014/main" id="{25E72703-09FD-4701-9620-1F23FFA692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1434" y="474134"/>
            <a:ext cx="11260976" cy="5922963"/>
          </a:xfrm>
          <a:custGeom>
            <a:avLst/>
            <a:gdLst>
              <a:gd name="connsiteX0" fmla="*/ 336522 w 11260976"/>
              <a:gd name="connsiteY0" fmla="*/ 196832 h 5922963"/>
              <a:gd name="connsiteX1" fmla="*/ 209530 w 11260976"/>
              <a:gd name="connsiteY1" fmla="*/ 323824 h 5922963"/>
              <a:gd name="connsiteX2" fmla="*/ 209530 w 11260976"/>
              <a:gd name="connsiteY2" fmla="*/ 5586441 h 5922963"/>
              <a:gd name="connsiteX3" fmla="*/ 336522 w 11260976"/>
              <a:gd name="connsiteY3" fmla="*/ 5713433 h 5922963"/>
              <a:gd name="connsiteX4" fmla="*/ 10938742 w 11260976"/>
              <a:gd name="connsiteY4" fmla="*/ 5713433 h 5922963"/>
              <a:gd name="connsiteX5" fmla="*/ 11065734 w 11260976"/>
              <a:gd name="connsiteY5" fmla="*/ 5586441 h 5922963"/>
              <a:gd name="connsiteX6" fmla="*/ 11065734 w 11260976"/>
              <a:gd name="connsiteY6" fmla="*/ 323824 h 5922963"/>
              <a:gd name="connsiteX7" fmla="*/ 10938742 w 11260976"/>
              <a:gd name="connsiteY7" fmla="*/ 196832 h 5922963"/>
              <a:gd name="connsiteX8" fmla="*/ 309593 w 11260976"/>
              <a:gd name="connsiteY8" fmla="*/ 0 h 5922963"/>
              <a:gd name="connsiteX9" fmla="*/ 10951383 w 11260976"/>
              <a:gd name="connsiteY9" fmla="*/ 0 h 5922963"/>
              <a:gd name="connsiteX10" fmla="*/ 11260976 w 11260976"/>
              <a:gd name="connsiteY10" fmla="*/ 309593 h 5922963"/>
              <a:gd name="connsiteX11" fmla="*/ 11260976 w 11260976"/>
              <a:gd name="connsiteY11" fmla="*/ 5613370 h 5922963"/>
              <a:gd name="connsiteX12" fmla="*/ 10951383 w 11260976"/>
              <a:gd name="connsiteY12" fmla="*/ 5922963 h 5922963"/>
              <a:gd name="connsiteX13" fmla="*/ 309593 w 11260976"/>
              <a:gd name="connsiteY13" fmla="*/ 5922963 h 5922963"/>
              <a:gd name="connsiteX14" fmla="*/ 0 w 11260976"/>
              <a:gd name="connsiteY14" fmla="*/ 5613370 h 5922963"/>
              <a:gd name="connsiteX15" fmla="*/ 0 w 11260976"/>
              <a:gd name="connsiteY15" fmla="*/ 309593 h 5922963"/>
              <a:gd name="connsiteX16" fmla="*/ 309593 w 11260976"/>
              <a:gd name="connsiteY16" fmla="*/ 0 h 592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60976" h="5922963">
                <a:moveTo>
                  <a:pt x="336522" y="196832"/>
                </a:moveTo>
                <a:cubicBezTo>
                  <a:pt x="266386" y="196832"/>
                  <a:pt x="209530" y="253688"/>
                  <a:pt x="209530" y="323824"/>
                </a:cubicBezTo>
                <a:lnTo>
                  <a:pt x="209530" y="5586441"/>
                </a:lnTo>
                <a:cubicBezTo>
                  <a:pt x="209530" y="5656577"/>
                  <a:pt x="266386" y="5713433"/>
                  <a:pt x="336522" y="5713433"/>
                </a:cubicBezTo>
                <a:lnTo>
                  <a:pt x="10938742" y="5713433"/>
                </a:lnTo>
                <a:cubicBezTo>
                  <a:pt x="11008878" y="5713433"/>
                  <a:pt x="11065734" y="5656577"/>
                  <a:pt x="11065734" y="5586441"/>
                </a:cubicBezTo>
                <a:lnTo>
                  <a:pt x="11065734" y="323824"/>
                </a:lnTo>
                <a:cubicBezTo>
                  <a:pt x="11065734" y="253688"/>
                  <a:pt x="11008878" y="196832"/>
                  <a:pt x="10938742" y="196832"/>
                </a:cubicBezTo>
                <a:close/>
                <a:moveTo>
                  <a:pt x="309593" y="0"/>
                </a:moveTo>
                <a:lnTo>
                  <a:pt x="10951383" y="0"/>
                </a:lnTo>
                <a:cubicBezTo>
                  <a:pt x="11122366" y="0"/>
                  <a:pt x="11260976" y="138610"/>
                  <a:pt x="11260976" y="309593"/>
                </a:cubicBezTo>
                <a:lnTo>
                  <a:pt x="11260976" y="5613370"/>
                </a:lnTo>
                <a:cubicBezTo>
                  <a:pt x="11260976" y="5784353"/>
                  <a:pt x="11122366" y="5922963"/>
                  <a:pt x="10951383" y="5922963"/>
                </a:cubicBezTo>
                <a:lnTo>
                  <a:pt x="309593" y="5922963"/>
                </a:lnTo>
                <a:cubicBezTo>
                  <a:pt x="138610" y="5922963"/>
                  <a:pt x="0" y="5784353"/>
                  <a:pt x="0" y="5613370"/>
                </a:cubicBezTo>
                <a:lnTo>
                  <a:pt x="0" y="309593"/>
                </a:lnTo>
                <a:cubicBezTo>
                  <a:pt x="0" y="138610"/>
                  <a:pt x="138610" y="0"/>
                  <a:pt x="309593"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cxnSp>
        <p:nvCxnSpPr>
          <p:cNvPr id="138" name="Straight Connector 137">
            <a:extLst>
              <a:ext uri="{FF2B5EF4-FFF2-40B4-BE49-F238E27FC236}">
                <a16:creationId xmlns:a16="http://schemas.microsoft.com/office/drawing/2014/main" id="{95CD9225-5AA7-4D13-863B-588BF6AFE99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81100"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sp>
        <p:nvSpPr>
          <p:cNvPr id="140" name="Rounded Rectangle 8">
            <a:extLst>
              <a:ext uri="{FF2B5EF4-FFF2-40B4-BE49-F238E27FC236}">
                <a16:creationId xmlns:a16="http://schemas.microsoft.com/office/drawing/2014/main" id="{8E989CBF-2165-4650-99DC-DFE11469DF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70964" y="670965"/>
            <a:ext cx="10856204" cy="5516602"/>
          </a:xfrm>
          <a:prstGeom prst="roundRect">
            <a:avLst>
              <a:gd name="adj" fmla="val 2462"/>
            </a:avLst>
          </a:prstGeom>
          <a:no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Google Shape;111;p22"/>
          <p:cNvSpPr txBox="1">
            <a:spLocks noGrp="1"/>
          </p:cNvSpPr>
          <p:nvPr>
            <p:ph type="title"/>
          </p:nvPr>
        </p:nvSpPr>
        <p:spPr>
          <a:xfrm>
            <a:off x="1068236" y="1023867"/>
            <a:ext cx="3256185" cy="3349641"/>
          </a:xfrm>
          <a:prstGeom prst="rect">
            <a:avLst/>
          </a:prstGeom>
        </p:spPr>
        <p:txBody>
          <a:bodyPr spcFirstLastPara="1" vert="horz" lIns="91440" tIns="45720" rIns="91440" bIns="45720" rtlCol="0" anchor="t" anchorCtr="0">
            <a:normAutofit/>
          </a:bodyPr>
          <a:lstStyle/>
          <a:p>
            <a:pPr>
              <a:lnSpc>
                <a:spcPct val="105000"/>
              </a:lnSpc>
              <a:spcBef>
                <a:spcPct val="0"/>
              </a:spcBef>
            </a:pPr>
            <a:r>
              <a:rPr lang="en-US" sz="3300" b="1" dirty="0">
                <a:solidFill>
                  <a:srgbClr val="FEFCF7"/>
                </a:solidFill>
                <a:sym typeface="Trebuchet MS"/>
              </a:rPr>
              <a:t>Connotations</a:t>
            </a:r>
            <a:endParaRPr lang="en-US" sz="3300" dirty="0">
              <a:solidFill>
                <a:srgbClr val="FEFCF7"/>
              </a:solidFill>
            </a:endParaRPr>
          </a:p>
        </p:txBody>
      </p:sp>
      <p:sp>
        <p:nvSpPr>
          <p:cNvPr id="142" name="Round Same Side Corner Rectangle 3">
            <a:extLst>
              <a:ext uri="{FF2B5EF4-FFF2-40B4-BE49-F238E27FC236}">
                <a16:creationId xmlns:a16="http://schemas.microsoft.com/office/drawing/2014/main" id="{E3B85F0F-9D5D-4097-8547-12291ED0B2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326462" y="-19485"/>
            <a:ext cx="5516601" cy="6897510"/>
          </a:xfrm>
          <a:prstGeom prst="round2SameRect">
            <a:avLst>
              <a:gd name="adj1" fmla="val 2412"/>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44" name="Rounded Rectangle 19">
            <a:extLst>
              <a:ext uri="{FF2B5EF4-FFF2-40B4-BE49-F238E27FC236}">
                <a16:creationId xmlns:a16="http://schemas.microsoft.com/office/drawing/2014/main" id="{C39ECD2C-DFBF-4475-988B-8AF6B716F0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282437" y="1308487"/>
            <a:ext cx="5632187" cy="4285867"/>
          </a:xfrm>
          <a:prstGeom prst="roundRect">
            <a:avLst>
              <a:gd name="adj" fmla="val 2462"/>
            </a:avLst>
          </a:prstGeom>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3" name="Google Shape;113;p22"/>
          <p:cNvPicPr preferRelativeResize="0"/>
          <p:nvPr/>
        </p:nvPicPr>
        <p:blipFill>
          <a:blip r:embed="rId4"/>
          <a:stretch>
            <a:fillRect/>
          </a:stretch>
        </p:blipFill>
        <p:spPr>
          <a:xfrm>
            <a:off x="5609319" y="1690268"/>
            <a:ext cx="4980527" cy="3536174"/>
          </a:xfrm>
          <a:prstGeom prst="rect">
            <a:avLst/>
          </a:prstGeom>
          <a:noFill/>
        </p:spPr>
      </p:pic>
    </p:spTree>
    <p:extLst>
      <p:ext uri="{BB962C8B-B14F-4D97-AF65-F5344CB8AC3E}">
        <p14:creationId xmlns:p14="http://schemas.microsoft.com/office/powerpoint/2010/main" val="28329438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Shape 117"/>
        <p:cNvGrpSpPr/>
        <p:nvPr/>
      </p:nvGrpSpPr>
      <p:grpSpPr>
        <a:xfrm>
          <a:off x="0" y="0"/>
          <a:ext cx="0" cy="0"/>
          <a:chOff x="0" y="0"/>
          <a:chExt cx="0" cy="0"/>
        </a:xfrm>
      </p:grpSpPr>
      <p:grpSp>
        <p:nvGrpSpPr>
          <p:cNvPr id="142" name="Group 123">
            <a:extLst>
              <a:ext uri="{FF2B5EF4-FFF2-40B4-BE49-F238E27FC236}">
                <a16:creationId xmlns:a16="http://schemas.microsoft.com/office/drawing/2014/main" id="{D732526D-2B1C-4A4D-AF7A-56204C9374E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00714" y="362425"/>
            <a:ext cx="3495979" cy="6204388"/>
            <a:chOff x="400714" y="362425"/>
            <a:chExt cx="3495979" cy="6204388"/>
          </a:xfrm>
        </p:grpSpPr>
        <p:sp>
          <p:nvSpPr>
            <p:cNvPr id="125" name="Freeform 5">
              <a:extLst>
                <a:ext uri="{FF2B5EF4-FFF2-40B4-BE49-F238E27FC236}">
                  <a16:creationId xmlns:a16="http://schemas.microsoft.com/office/drawing/2014/main" id="{3F76E81A-FFD0-41DA-8566-06350315C8C3}"/>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126" name="Freeform 15">
              <a:extLst>
                <a:ext uri="{FF2B5EF4-FFF2-40B4-BE49-F238E27FC236}">
                  <a16:creationId xmlns:a16="http://schemas.microsoft.com/office/drawing/2014/main" id="{1C9BCE3B-D109-43C8-9D97-F33046C46186}"/>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cxnSp>
        <p:nvCxnSpPr>
          <p:cNvPr id="143" name="Straight Connector 127">
            <a:extLst>
              <a:ext uri="{FF2B5EF4-FFF2-40B4-BE49-F238E27FC236}">
                <a16:creationId xmlns:a16="http://schemas.microsoft.com/office/drawing/2014/main" id="{430127AE-B29E-4FDF-99D2-A2F1E7003F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4" name="Rectangle 129">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31">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33"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46"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35"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37" name="Freeform: Shape 136">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39" name="Rectangle: Rounded Corners 138">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Google Shape;118;p23"/>
          <p:cNvSpPr txBox="1">
            <a:spLocks noGrp="1"/>
          </p:cNvSpPr>
          <p:nvPr>
            <p:ph type="title"/>
          </p:nvPr>
        </p:nvSpPr>
        <p:spPr>
          <a:xfrm>
            <a:off x="1352846" y="1055489"/>
            <a:ext cx="9486309" cy="1073572"/>
          </a:xfrm>
          <a:prstGeom prst="rect">
            <a:avLst/>
          </a:prstGeom>
        </p:spPr>
        <p:txBody>
          <a:bodyPr spcFirstLastPara="1" vert="horz" lIns="91440" tIns="45720" rIns="91440" bIns="45720" rtlCol="0" anchor="ctr" anchorCtr="0">
            <a:normAutofit/>
          </a:bodyPr>
          <a:lstStyle/>
          <a:p>
            <a:pPr algn="ctr">
              <a:spcBef>
                <a:spcPct val="0"/>
              </a:spcBef>
            </a:pPr>
            <a:r>
              <a:rPr lang="en-US" sz="3600" b="1">
                <a:sym typeface="Trebuchet MS"/>
              </a:rPr>
              <a:t>Questions</a:t>
            </a:r>
            <a:endParaRPr lang="en-US" sz="3600"/>
          </a:p>
        </p:txBody>
      </p:sp>
      <p:cxnSp>
        <p:nvCxnSpPr>
          <p:cNvPr id="141" name="Straight Connector 14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19" name="Google Shape;119;p23"/>
          <p:cNvSpPr txBox="1">
            <a:spLocks noGrp="1"/>
          </p:cNvSpPr>
          <p:nvPr>
            <p:ph type="body" idx="1"/>
          </p:nvPr>
        </p:nvSpPr>
        <p:spPr>
          <a:xfrm>
            <a:off x="1352846" y="2438400"/>
            <a:ext cx="9486309" cy="3124200"/>
          </a:xfrm>
          <a:prstGeom prst="rect">
            <a:avLst/>
          </a:prstGeom>
        </p:spPr>
        <p:txBody>
          <a:bodyPr spcFirstLastPara="1" vert="horz" lIns="91440" tIns="45720" rIns="91440" bIns="45720" rtlCol="0" anchor="ctr" anchorCtr="0">
            <a:normAutofit/>
          </a:bodyPr>
          <a:lstStyle/>
          <a:p>
            <a:pPr marL="342900" indent="-320040">
              <a:spcBef>
                <a:spcPts val="930"/>
              </a:spcBef>
              <a:buClr>
                <a:schemeClr val="dk1"/>
              </a:buClr>
              <a:buSzPts val="1100"/>
              <a:buFont typeface="Corbel" panose="020B0503020204020204" pitchFamily="34" charset="0"/>
              <a:buChar char="–"/>
            </a:pPr>
            <a:r>
              <a:rPr lang="en-US" sz="1800" dirty="0"/>
              <a:t>What is the connotation and effect of the word "infest" in the first tweet?</a:t>
            </a:r>
          </a:p>
          <a:p>
            <a:pPr marL="342900" indent="-320040">
              <a:spcBef>
                <a:spcPts val="930"/>
              </a:spcBef>
              <a:buClr>
                <a:schemeClr val="dk1"/>
              </a:buClr>
              <a:buSzPts val="1100"/>
              <a:buFont typeface="Corbel" panose="020B0503020204020204" pitchFamily="34" charset="0"/>
              <a:buChar char="–"/>
            </a:pPr>
            <a:r>
              <a:rPr lang="en-US" sz="1800" dirty="0"/>
              <a:t>What is the connotation and effect of the word "invade" in the second tweet?</a:t>
            </a:r>
          </a:p>
          <a:p>
            <a:pPr marL="342900" indent="-320040">
              <a:spcBef>
                <a:spcPts val="930"/>
              </a:spcBef>
              <a:buClr>
                <a:schemeClr val="dk1"/>
              </a:buClr>
              <a:buSzPts val="1100"/>
              <a:buFont typeface="Corbel" panose="020B0503020204020204" pitchFamily="34" charset="0"/>
              <a:buChar char="–"/>
            </a:pPr>
            <a:r>
              <a:rPr lang="en-US" sz="1800" dirty="0"/>
              <a:t>Is it fair to compare the language President Trump uses in his tweets about immigrants (see below) to the language the Nazi’s used?  Why or why not? Read the following two articles to inform your thinking:</a:t>
            </a:r>
            <a:r>
              <a:rPr lang="en-US" sz="1800" b="1" dirty="0">
                <a:uFill>
                  <a:noFill/>
                </a:uFill>
                <a:hlinkClick r:id="rId3"/>
              </a:rPr>
              <a:t> https://forward.com/culture/403526/infest-the-ugly-nazi-history-of-trumps-chosen-verb-about-immigrants/</a:t>
            </a:r>
            <a:r>
              <a:rPr lang="en-US" sz="1800" dirty="0"/>
              <a:t> and</a:t>
            </a:r>
            <a:r>
              <a:rPr lang="en-US" sz="1800" dirty="0">
                <a:uFill>
                  <a:noFill/>
                </a:uFill>
                <a:hlinkClick r:id="rId4"/>
              </a:rPr>
              <a:t> </a:t>
            </a:r>
            <a:r>
              <a:rPr lang="en-US" sz="1800" b="1" dirty="0">
                <a:uFill>
                  <a:noFill/>
                </a:uFill>
                <a:hlinkClick r:id="rId4"/>
              </a:rPr>
              <a:t>https://www.theatlantic.com/politics/archive/2018/06/holocaust-family-separation/563480/</a:t>
            </a:r>
          </a:p>
          <a:p>
            <a:pPr marL="342900" indent="-320040">
              <a:spcBef>
                <a:spcPts val="930"/>
              </a:spcBef>
              <a:buClr>
                <a:schemeClr val="dk1"/>
              </a:buClr>
              <a:buSzPts val="1100"/>
              <a:buFont typeface="Corbel" panose="020B0503020204020204" pitchFamily="34" charset="0"/>
              <a:buChar char="–"/>
            </a:pPr>
            <a:r>
              <a:rPr lang="en-US" sz="1800" dirty="0"/>
              <a:t>Which one is correct in your perspective and why? </a:t>
            </a:r>
          </a:p>
        </p:txBody>
      </p:sp>
    </p:spTree>
    <p:extLst>
      <p:ext uri="{BB962C8B-B14F-4D97-AF65-F5344CB8AC3E}">
        <p14:creationId xmlns:p14="http://schemas.microsoft.com/office/powerpoint/2010/main" val="2542490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3" name="Rectangle 7">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4"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16" name="Rectangle 15">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88C0DC2-A3D5-4D35-BC04-F1453CBBBC67}"/>
              </a:ext>
            </a:extLst>
          </p:cNvPr>
          <p:cNvSpPr>
            <a:spLocks noGrp="1"/>
          </p:cNvSpPr>
          <p:nvPr>
            <p:ph type="title"/>
          </p:nvPr>
        </p:nvSpPr>
        <p:spPr>
          <a:xfrm>
            <a:off x="5140960" y="568345"/>
            <a:ext cx="6563311" cy="1560716"/>
          </a:xfrm>
        </p:spPr>
        <p:txBody>
          <a:bodyPr>
            <a:normAutofit/>
          </a:bodyPr>
          <a:lstStyle/>
          <a:p>
            <a:r>
              <a:rPr lang="fi-FI" dirty="0" err="1"/>
              <a:t>What</a:t>
            </a:r>
            <a:r>
              <a:rPr lang="fi-FI" dirty="0"/>
              <a:t> is </a:t>
            </a:r>
            <a:r>
              <a:rPr lang="fi-FI" dirty="0" err="1"/>
              <a:t>language</a:t>
            </a:r>
            <a:r>
              <a:rPr lang="fi-FI" dirty="0"/>
              <a:t>?</a:t>
            </a:r>
          </a:p>
        </p:txBody>
      </p:sp>
      <p:cxnSp>
        <p:nvCxnSpPr>
          <p:cNvPr id="18" name="Straight Connector 17">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E2A8B297-B204-41E1-AA1D-75546AB28D58}"/>
              </a:ext>
            </a:extLst>
          </p:cNvPr>
          <p:cNvSpPr>
            <a:spLocks noGrp="1"/>
          </p:cNvSpPr>
          <p:nvPr>
            <p:ph idx="1"/>
          </p:nvPr>
        </p:nvSpPr>
        <p:spPr>
          <a:xfrm>
            <a:off x="5140960" y="2438400"/>
            <a:ext cx="6563311" cy="3651504"/>
          </a:xfrm>
        </p:spPr>
        <p:txBody>
          <a:bodyPr>
            <a:normAutofit/>
          </a:bodyPr>
          <a:lstStyle/>
          <a:p>
            <a:r>
              <a:rPr lang="en-GB" altLang="fi-FI" dirty="0"/>
              <a:t>Language is:</a:t>
            </a:r>
          </a:p>
          <a:p>
            <a:pPr lvl="1"/>
            <a:r>
              <a:rPr lang="en-GB" altLang="fi-FI" dirty="0"/>
              <a:t>rule-governed;</a:t>
            </a:r>
          </a:p>
          <a:p>
            <a:pPr lvl="1"/>
            <a:r>
              <a:rPr lang="en-GB" altLang="fi-FI" dirty="0"/>
              <a:t>intended;</a:t>
            </a:r>
          </a:p>
          <a:p>
            <a:pPr lvl="1"/>
            <a:r>
              <a:rPr lang="en-GB" dirty="0"/>
              <a:t>creative and open-ended</a:t>
            </a:r>
            <a:r>
              <a:rPr lang="en-GB" altLang="fi-FI" dirty="0"/>
              <a:t>.</a:t>
            </a:r>
          </a:p>
        </p:txBody>
      </p:sp>
    </p:spTree>
    <p:extLst>
      <p:ext uri="{BB962C8B-B14F-4D97-AF65-F5344CB8AC3E}">
        <p14:creationId xmlns:p14="http://schemas.microsoft.com/office/powerpoint/2010/main" val="251733706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Shape 166"/>
        <p:cNvGrpSpPr/>
        <p:nvPr/>
      </p:nvGrpSpPr>
      <p:grpSpPr>
        <a:xfrm>
          <a:off x="0" y="0"/>
          <a:ext cx="0" cy="0"/>
          <a:chOff x="0" y="0"/>
          <a:chExt cx="0" cy="0"/>
        </a:xfrm>
      </p:grpSpPr>
      <p:sp>
        <p:nvSpPr>
          <p:cNvPr id="109" name="Rectangle 108">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13"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15"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117" name="Rectangle 116">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Google Shape;167;p12"/>
          <p:cNvSpPr txBox="1">
            <a:spLocks noGrp="1"/>
          </p:cNvSpPr>
          <p:nvPr>
            <p:ph type="title"/>
          </p:nvPr>
        </p:nvSpPr>
        <p:spPr>
          <a:xfrm>
            <a:off x="5140960" y="568345"/>
            <a:ext cx="6563311" cy="1560716"/>
          </a:xfrm>
          <a:prstGeom prst="rect">
            <a:avLst/>
          </a:prstGeom>
        </p:spPr>
        <p:txBody>
          <a:bodyPr spcFirstLastPara="1" lIns="91425" tIns="45700" rIns="91425" bIns="45700" anchorCtr="0">
            <a:normAutofit/>
          </a:bodyPr>
          <a:lstStyle/>
          <a:p>
            <a:pPr marL="0" lvl="0" indent="0" rtl="0">
              <a:spcBef>
                <a:spcPts val="0"/>
              </a:spcBef>
              <a:spcAft>
                <a:spcPts val="0"/>
              </a:spcAft>
              <a:buClr>
                <a:schemeClr val="dk1"/>
              </a:buClr>
              <a:buSzPts val="4400"/>
              <a:buFont typeface="Calibri"/>
              <a:buNone/>
            </a:pPr>
            <a:r>
              <a:rPr lang="fi-FI"/>
              <a:t>Euphemisms</a:t>
            </a:r>
            <a:endParaRPr lang="en-GB"/>
          </a:p>
        </p:txBody>
      </p:sp>
      <p:cxnSp>
        <p:nvCxnSpPr>
          <p:cNvPr id="119" name="Straight Connector 118">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8" name="Google Shape;168;p12"/>
          <p:cNvSpPr txBox="1">
            <a:spLocks noGrp="1"/>
          </p:cNvSpPr>
          <p:nvPr>
            <p:ph idx="1"/>
          </p:nvPr>
        </p:nvSpPr>
        <p:spPr>
          <a:xfrm>
            <a:off x="5140960" y="2438400"/>
            <a:ext cx="6563311" cy="3651504"/>
          </a:xfrm>
          <a:prstGeom prst="rect">
            <a:avLst/>
          </a:prstGeom>
        </p:spPr>
        <p:txBody>
          <a:bodyPr spcFirstLastPara="1" lIns="91425" tIns="45700" rIns="91425" bIns="45700" anchorCtr="0">
            <a:normAutofit/>
          </a:bodyPr>
          <a:lstStyle/>
          <a:p>
            <a:pPr marL="0" lvl="0" indent="0" rtl="0">
              <a:spcBef>
                <a:spcPts val="1000"/>
              </a:spcBef>
              <a:spcAft>
                <a:spcPts val="0"/>
              </a:spcAft>
              <a:buClr>
                <a:schemeClr val="dk1"/>
              </a:buClr>
              <a:buSzPts val="2800"/>
              <a:buNone/>
            </a:pPr>
            <a:r>
              <a:rPr lang="en-GB"/>
              <a:t>The Oxford English Dictionary online defines a </a:t>
            </a:r>
            <a:r>
              <a:rPr lang="en-GB" b="1"/>
              <a:t>euphemism</a:t>
            </a:r>
            <a:r>
              <a:rPr lang="en-GB"/>
              <a:t> as: </a:t>
            </a:r>
          </a:p>
          <a:p>
            <a:pPr marL="0" lvl="0" indent="0" rtl="0">
              <a:spcBef>
                <a:spcPts val="1000"/>
              </a:spcBef>
              <a:spcAft>
                <a:spcPts val="0"/>
              </a:spcAft>
              <a:buClr>
                <a:schemeClr val="dk1"/>
              </a:buClr>
              <a:buSzPts val="2800"/>
              <a:buNone/>
            </a:pPr>
            <a:r>
              <a:rPr lang="en-GB"/>
              <a:t>“an indirect word or phrase that people often use to refer to something embarrassing or unpleasant, sometimes to make it seem more acceptable than it really is”</a:t>
            </a:r>
          </a:p>
          <a:p>
            <a:pPr marL="228600" lvl="0" indent="-228600" rtl="0">
              <a:spcBef>
                <a:spcPts val="1000"/>
              </a:spcBef>
              <a:spcAft>
                <a:spcPts val="0"/>
              </a:spcAft>
              <a:buClr>
                <a:schemeClr val="dk1"/>
              </a:buClr>
              <a:buSzPts val="2800"/>
              <a:buChar char="•"/>
            </a:pPr>
            <a:r>
              <a:rPr lang="en-GB" i="1"/>
              <a:t>‘Pass away’ is a euphemism for ‘die’.</a:t>
            </a:r>
            <a:endParaRPr lang="en-GB"/>
          </a:p>
        </p:txBody>
      </p:sp>
    </p:spTree>
    <p:extLst>
      <p:ext uri="{BB962C8B-B14F-4D97-AF65-F5344CB8AC3E}">
        <p14:creationId xmlns:p14="http://schemas.microsoft.com/office/powerpoint/2010/main" val="244344674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72"/>
        <p:cNvGrpSpPr/>
        <p:nvPr/>
      </p:nvGrpSpPr>
      <p:grpSpPr>
        <a:xfrm>
          <a:off x="0" y="0"/>
          <a:ext cx="0" cy="0"/>
          <a:chOff x="0" y="0"/>
          <a:chExt cx="0" cy="0"/>
        </a:xfrm>
      </p:grpSpPr>
      <p:sp>
        <p:nvSpPr>
          <p:cNvPr id="173" name="Google Shape;173;p13"/>
          <p:cNvSpPr txBox="1">
            <a:spLocks noGrp="1"/>
          </p:cNvSpPr>
          <p:nvPr>
            <p:ph type="title"/>
          </p:nvPr>
        </p:nvSpPr>
        <p:spPr>
          <a:xfrm>
            <a:off x="8466230" y="2274276"/>
            <a:ext cx="3229574" cy="3821723"/>
          </a:xfrm>
          <a:prstGeom prst="rect">
            <a:avLst/>
          </a:prstGeom>
        </p:spPr>
        <p:txBody>
          <a:bodyPr spcFirstLastPara="1" lIns="91425" tIns="45700" rIns="91425" bIns="45700" anchor="t" anchorCtr="0">
            <a:normAutofit/>
          </a:bodyPr>
          <a:lstStyle/>
          <a:p>
            <a:pPr marL="0" lvl="0" indent="0" rtl="0">
              <a:spcBef>
                <a:spcPts val="0"/>
              </a:spcBef>
              <a:spcAft>
                <a:spcPts val="0"/>
              </a:spcAft>
              <a:buClr>
                <a:schemeClr val="dk1"/>
              </a:buClr>
              <a:buSzPts val="4400"/>
              <a:buFont typeface="Calibri"/>
              <a:buNone/>
            </a:pPr>
            <a:r>
              <a:rPr lang="fi-FI" sz="3400"/>
              <a:t>Thinking about euphemisms</a:t>
            </a:r>
          </a:p>
        </p:txBody>
      </p:sp>
      <p:graphicFrame>
        <p:nvGraphicFramePr>
          <p:cNvPr id="176" name="Google Shape;174;p13">
            <a:extLst>
              <a:ext uri="{FF2B5EF4-FFF2-40B4-BE49-F238E27FC236}">
                <a16:creationId xmlns:a16="http://schemas.microsoft.com/office/drawing/2014/main" id="{B5192E16-9DDD-4750-B09D-9EB575B56CF7}"/>
              </a:ext>
            </a:extLst>
          </p:cNvPr>
          <p:cNvGraphicFramePr>
            <a:graphicFrameLocks noGrp="1"/>
          </p:cNvGraphicFramePr>
          <p:nvPr>
            <p:ph idx="1"/>
          </p:nvPr>
        </p:nvGraphicFramePr>
        <p:xfrm>
          <a:off x="642938" y="642938"/>
          <a:ext cx="7188200" cy="55721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82375916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78"/>
        <p:cNvGrpSpPr/>
        <p:nvPr/>
      </p:nvGrpSpPr>
      <p:grpSpPr>
        <a:xfrm>
          <a:off x="0" y="0"/>
          <a:ext cx="0" cy="0"/>
          <a:chOff x="0" y="0"/>
          <a:chExt cx="0" cy="0"/>
        </a:xfrm>
      </p:grpSpPr>
      <p:sp>
        <p:nvSpPr>
          <p:cNvPr id="179" name="Google Shape;179;p14"/>
          <p:cNvSpPr txBox="1">
            <a:spLocks noGrp="1"/>
          </p:cNvSpPr>
          <p:nvPr>
            <p:ph type="title"/>
          </p:nvPr>
        </p:nvSpPr>
        <p:spPr>
          <a:xfrm>
            <a:off x="1352846" y="1055489"/>
            <a:ext cx="9486309" cy="1073572"/>
          </a:xfrm>
          <a:prstGeom prst="rect">
            <a:avLst/>
          </a:prstGeom>
        </p:spPr>
        <p:txBody>
          <a:bodyPr spcFirstLastPara="1" lIns="91425" tIns="45700" rIns="91425" bIns="45700" anchor="ctr" anchorCtr="0">
            <a:normAutofit/>
          </a:bodyPr>
          <a:lstStyle/>
          <a:p>
            <a:pPr marL="0" lvl="0" indent="0" algn="ctr" rtl="0">
              <a:spcBef>
                <a:spcPts val="0"/>
              </a:spcBef>
              <a:spcAft>
                <a:spcPts val="0"/>
              </a:spcAft>
              <a:buClr>
                <a:schemeClr val="dk1"/>
              </a:buClr>
              <a:buSzPts val="4000"/>
              <a:buFont typeface="Calibri"/>
              <a:buNone/>
            </a:pPr>
            <a:r>
              <a:rPr lang="en-GB" sz="3300"/>
              <a:t>What could be the harm in using euphemisms? </a:t>
            </a:r>
          </a:p>
        </p:txBody>
      </p:sp>
      <p:sp>
        <p:nvSpPr>
          <p:cNvPr id="180" name="Google Shape;180;p14"/>
          <p:cNvSpPr txBox="1">
            <a:spLocks noGrp="1"/>
          </p:cNvSpPr>
          <p:nvPr>
            <p:ph idx="1"/>
          </p:nvPr>
        </p:nvSpPr>
        <p:spPr>
          <a:xfrm>
            <a:off x="1352846" y="2438400"/>
            <a:ext cx="9486309" cy="3124200"/>
          </a:xfrm>
          <a:prstGeom prst="rect">
            <a:avLst/>
          </a:prstGeom>
        </p:spPr>
        <p:txBody>
          <a:bodyPr spcFirstLastPara="1" lIns="91425" tIns="45700" rIns="91425" bIns="45700" anchor="ctr" anchorCtr="0">
            <a:normAutofit/>
          </a:bodyPr>
          <a:lstStyle/>
          <a:p>
            <a:pPr marL="0" lvl="0" indent="0" rtl="0">
              <a:spcBef>
                <a:spcPts val="0"/>
              </a:spcBef>
              <a:spcAft>
                <a:spcPts val="0"/>
              </a:spcAft>
              <a:buClr>
                <a:schemeClr val="dk1"/>
              </a:buClr>
              <a:buSzPts val="2800"/>
              <a:buNone/>
            </a:pPr>
            <a:r>
              <a:rPr lang="en-GB" sz="1800" b="1"/>
              <a:t>War of words</a:t>
            </a:r>
            <a:endParaRPr lang="en-GB" sz="1800"/>
          </a:p>
          <a:p>
            <a:pPr marL="0" lvl="0" indent="0" rtl="0">
              <a:spcBef>
                <a:spcPts val="1000"/>
              </a:spcBef>
              <a:spcAft>
                <a:spcPts val="0"/>
              </a:spcAft>
              <a:buClr>
                <a:schemeClr val="dk1"/>
              </a:buClr>
              <a:buSzPts val="2800"/>
              <a:buNone/>
            </a:pPr>
            <a:r>
              <a:rPr lang="en-GB" sz="1800"/>
              <a:t>The following essay title 'Words and Behaviour' by Adolus Huxley describes the effects of using euphemisms during war time. Read the following extract and answer the questions below.  </a:t>
            </a:r>
          </a:p>
          <a:p>
            <a:pPr marL="228600" lvl="0" indent="-228600" rtl="0">
              <a:spcBef>
                <a:spcPts val="1000"/>
              </a:spcBef>
              <a:spcAft>
                <a:spcPts val="0"/>
              </a:spcAft>
              <a:buClr>
                <a:schemeClr val="dk1"/>
              </a:buClr>
              <a:buSzPts val="2800"/>
              <a:buChar char="•"/>
            </a:pPr>
            <a:r>
              <a:rPr lang="en-GB" sz="1800"/>
              <a:t>What is Huxley's main concern?</a:t>
            </a:r>
          </a:p>
          <a:p>
            <a:pPr marL="228600" lvl="0" indent="-228600" rtl="0">
              <a:spcBef>
                <a:spcPts val="1000"/>
              </a:spcBef>
              <a:spcAft>
                <a:spcPts val="0"/>
              </a:spcAft>
              <a:buClr>
                <a:schemeClr val="dk1"/>
              </a:buClr>
              <a:buSzPts val="2800"/>
              <a:buChar char="•"/>
            </a:pPr>
            <a:r>
              <a:rPr lang="en-GB" sz="1800"/>
              <a:t>Why should we care about the language used to describe war?</a:t>
            </a:r>
          </a:p>
          <a:p>
            <a:pPr marL="0" lvl="0" indent="0" rtl="0">
              <a:spcBef>
                <a:spcPts val="1000"/>
              </a:spcBef>
              <a:spcAft>
                <a:spcPts val="0"/>
              </a:spcAft>
              <a:buClr>
                <a:schemeClr val="dk1"/>
              </a:buClr>
              <a:buSzPts val="2800"/>
              <a:buNone/>
            </a:pPr>
            <a:endParaRPr lang="en-GB" sz="1800"/>
          </a:p>
        </p:txBody>
      </p:sp>
    </p:spTree>
    <p:extLst>
      <p:ext uri="{BB962C8B-B14F-4D97-AF65-F5344CB8AC3E}">
        <p14:creationId xmlns:p14="http://schemas.microsoft.com/office/powerpoint/2010/main" val="217866080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84"/>
        <p:cNvGrpSpPr/>
        <p:nvPr/>
      </p:nvGrpSpPr>
      <p:grpSpPr>
        <a:xfrm>
          <a:off x="0" y="0"/>
          <a:ext cx="0" cy="0"/>
          <a:chOff x="0" y="0"/>
          <a:chExt cx="0" cy="0"/>
        </a:xfrm>
      </p:grpSpPr>
      <p:sp>
        <p:nvSpPr>
          <p:cNvPr id="185" name="Google Shape;185;p15"/>
          <p:cNvSpPr/>
          <p:nvPr/>
        </p:nvSpPr>
        <p:spPr>
          <a:xfrm>
            <a:off x="203201" y="373435"/>
            <a:ext cx="11748654" cy="6186269"/>
          </a:xfrm>
          <a:prstGeom prst="rect">
            <a:avLst/>
          </a:prstGeom>
          <a:solidFill>
            <a:schemeClr val="bg1"/>
          </a:solid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fi-FI" sz="1800" b="1" i="1" u="sng" strike="noStrike" cap="none" dirty="0" err="1">
                <a:solidFill>
                  <a:srgbClr val="242424"/>
                </a:solidFill>
                <a:latin typeface="Arial"/>
                <a:ea typeface="Arial"/>
                <a:cs typeface="Arial"/>
                <a:sym typeface="Arial"/>
                <a:hlinkClick r:id="rId3"/>
              </a:rPr>
              <a:t>Words</a:t>
            </a:r>
            <a:r>
              <a:rPr lang="fi-FI" sz="1800" b="1" i="1" u="sng" strike="noStrike" cap="none" dirty="0">
                <a:solidFill>
                  <a:srgbClr val="242424"/>
                </a:solidFill>
                <a:latin typeface="Arial"/>
                <a:ea typeface="Arial"/>
                <a:cs typeface="Arial"/>
                <a:sym typeface="Arial"/>
                <a:hlinkClick r:id="rId3"/>
              </a:rPr>
              <a:t> and </a:t>
            </a:r>
            <a:r>
              <a:rPr lang="fi-FI" sz="1800" b="1" i="1" u="sng" strike="noStrike" cap="none" dirty="0" err="1">
                <a:solidFill>
                  <a:srgbClr val="242424"/>
                </a:solidFill>
                <a:latin typeface="Arial"/>
                <a:ea typeface="Arial"/>
                <a:cs typeface="Arial"/>
                <a:sym typeface="Arial"/>
                <a:hlinkClick r:id="rId3"/>
              </a:rPr>
              <a:t>Behaviour</a:t>
            </a:r>
            <a:r>
              <a:rPr lang="fi-FI" sz="1800" b="1" i="1" u="none" strike="noStrike" cap="none" dirty="0">
                <a:solidFill>
                  <a:srgbClr val="242424"/>
                </a:solidFill>
                <a:latin typeface="Arial"/>
                <a:ea typeface="Arial"/>
                <a:cs typeface="Arial"/>
                <a:sym typeface="Arial"/>
              </a:rPr>
              <a:t> </a:t>
            </a:r>
            <a:r>
              <a:rPr lang="fi-FI" sz="1800" b="0" i="0" u="none" strike="noStrike" cap="none" dirty="0">
                <a:solidFill>
                  <a:srgbClr val="242424"/>
                </a:solidFill>
                <a:latin typeface="Arial"/>
                <a:ea typeface="Arial"/>
                <a:cs typeface="Arial"/>
                <a:sym typeface="Arial"/>
              </a:rPr>
              <a:t>(1930) </a:t>
            </a:r>
            <a:r>
              <a:rPr lang="fi-FI" sz="1800" b="0" i="0" u="none" strike="noStrike" cap="none" dirty="0" err="1">
                <a:solidFill>
                  <a:srgbClr val="242424"/>
                </a:solidFill>
                <a:latin typeface="Arial"/>
                <a:ea typeface="Arial"/>
                <a:cs typeface="Arial"/>
                <a:sym typeface="Arial"/>
              </a:rPr>
              <a:t>by</a:t>
            </a:r>
            <a:r>
              <a:rPr lang="fi-FI" sz="1800" b="0" i="0" u="none" strike="noStrike" cap="none" dirty="0">
                <a:solidFill>
                  <a:srgbClr val="242424"/>
                </a:solidFill>
                <a:latin typeface="Arial"/>
                <a:ea typeface="Arial"/>
                <a:cs typeface="Arial"/>
                <a:sym typeface="Arial"/>
              </a:rPr>
              <a:t> Aldous Huxley</a:t>
            </a:r>
            <a:endParaRPr dirty="0"/>
          </a:p>
          <a:p>
            <a:pPr marL="0" marR="0" lvl="0" indent="0" algn="l" rtl="0">
              <a:spcBef>
                <a:spcPts val="0"/>
              </a:spcBef>
              <a:spcAft>
                <a:spcPts val="0"/>
              </a:spcAft>
              <a:buNone/>
            </a:pPr>
            <a:br>
              <a:rPr lang="fi-FI" sz="1800" b="0" i="1" u="none" strike="noStrike" dirty="0">
                <a:solidFill>
                  <a:srgbClr val="242424"/>
                </a:solidFill>
                <a:latin typeface="Arial"/>
                <a:ea typeface="Arial"/>
                <a:cs typeface="Arial"/>
                <a:sym typeface="Arial"/>
              </a:rPr>
            </a:br>
            <a:r>
              <a:rPr lang="fi-FI" sz="1800" i="1" dirty="0" err="1">
                <a:solidFill>
                  <a:srgbClr val="242424"/>
                </a:solidFill>
                <a:latin typeface="Arial"/>
                <a:ea typeface="Arial"/>
                <a:cs typeface="Arial"/>
                <a:sym typeface="Arial"/>
              </a:rPr>
              <a:t>Consider</a:t>
            </a:r>
            <a:r>
              <a:rPr lang="fi-FI" sz="1800" i="1" dirty="0">
                <a:solidFill>
                  <a:srgbClr val="242424"/>
                </a:solidFill>
                <a:latin typeface="Arial"/>
                <a:ea typeface="Arial"/>
                <a:cs typeface="Arial"/>
                <a:sym typeface="Arial"/>
              </a:rPr>
              <a:t>, for </a:t>
            </a:r>
            <a:r>
              <a:rPr lang="fi-FI" sz="1800" i="1" dirty="0" err="1">
                <a:solidFill>
                  <a:srgbClr val="242424"/>
                </a:solidFill>
                <a:latin typeface="Arial"/>
                <a:ea typeface="Arial"/>
                <a:cs typeface="Arial"/>
                <a:sym typeface="Arial"/>
              </a:rPr>
              <a:t>example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a:t>
            </a:r>
            <a:r>
              <a:rPr lang="fi-FI" sz="1800" i="1" dirty="0">
                <a:solidFill>
                  <a:srgbClr val="242424"/>
                </a:solidFill>
                <a:latin typeface="Arial"/>
                <a:ea typeface="Arial"/>
                <a:cs typeface="Arial"/>
                <a:sym typeface="Arial"/>
              </a:rPr>
              <a:t> case of </a:t>
            </a:r>
            <a:r>
              <a:rPr lang="fi-FI" sz="1800" i="1" dirty="0" err="1">
                <a:solidFill>
                  <a:srgbClr val="242424"/>
                </a:solidFill>
                <a:latin typeface="Arial"/>
                <a:ea typeface="Arial"/>
                <a:cs typeface="Arial"/>
                <a:sym typeface="Arial"/>
              </a:rPr>
              <a:t>war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War</a:t>
            </a:r>
            <a:r>
              <a:rPr lang="fi-FI" sz="1800" i="1" dirty="0">
                <a:solidFill>
                  <a:srgbClr val="242424"/>
                </a:solidFill>
                <a:latin typeface="Arial"/>
                <a:ea typeface="Arial"/>
                <a:cs typeface="Arial"/>
                <a:sym typeface="Arial"/>
              </a:rPr>
              <a:t> is </a:t>
            </a:r>
            <a:r>
              <a:rPr lang="fi-FI" sz="1800" i="1" dirty="0" err="1">
                <a:solidFill>
                  <a:srgbClr val="242424"/>
                </a:solidFill>
                <a:latin typeface="Arial"/>
                <a:ea typeface="Arial"/>
                <a:cs typeface="Arial"/>
                <a:sym typeface="Arial"/>
              </a:rPr>
              <a:t>enormously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discreditable</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those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who</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order</a:t>
            </a:r>
            <a:r>
              <a:rPr lang="fi-FI" sz="1800" i="1" dirty="0">
                <a:solidFill>
                  <a:srgbClr val="242424"/>
                </a:solidFill>
                <a:latin typeface="Arial"/>
                <a:ea typeface="Arial"/>
                <a:cs typeface="Arial"/>
                <a:sym typeface="Arial"/>
              </a:rPr>
              <a:t> it to </a:t>
            </a:r>
            <a:r>
              <a:rPr lang="fi-FI" sz="1800" i="1" dirty="0" err="1">
                <a:solidFill>
                  <a:srgbClr val="242424"/>
                </a:solidFill>
                <a:latin typeface="Arial"/>
                <a:ea typeface="Arial"/>
                <a:cs typeface="Arial"/>
                <a:sym typeface="Arial"/>
              </a:rPr>
              <a:t>be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waged</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even</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those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who</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merely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tolerate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its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existence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Furthermore</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developed</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sensibilities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facts</a:t>
            </a:r>
            <a:r>
              <a:rPr lang="fi-FI" sz="1800" i="1" dirty="0">
                <a:solidFill>
                  <a:srgbClr val="242424"/>
                </a:solidFill>
                <a:latin typeface="Arial"/>
                <a:ea typeface="Arial"/>
                <a:cs typeface="Arial"/>
                <a:sym typeface="Arial"/>
              </a:rPr>
              <a:t> of </a:t>
            </a:r>
            <a:r>
              <a:rPr lang="fi-FI" sz="1800" i="1" dirty="0" err="1">
                <a:solidFill>
                  <a:srgbClr val="242424"/>
                </a:solidFill>
                <a:latin typeface="Arial"/>
                <a:ea typeface="Arial"/>
                <a:cs typeface="Arial"/>
                <a:sym typeface="Arial"/>
              </a:rPr>
              <a:t>war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are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revolting</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horrifying</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falsify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these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facts</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by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so</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doing</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make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war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seem</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less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evil</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than</a:t>
            </a:r>
            <a:r>
              <a:rPr lang="fi-FI" sz="1800" i="1" dirty="0">
                <a:solidFill>
                  <a:srgbClr val="242424"/>
                </a:solidFill>
                <a:latin typeface="Arial"/>
                <a:ea typeface="Arial"/>
                <a:cs typeface="Arial"/>
                <a:sym typeface="Arial"/>
              </a:rPr>
              <a:t> it </a:t>
            </a:r>
            <a:r>
              <a:rPr lang="fi-FI" sz="1800" i="1" dirty="0" err="1">
                <a:solidFill>
                  <a:srgbClr val="242424"/>
                </a:solidFill>
                <a:latin typeface="Arial"/>
                <a:ea typeface="Arial"/>
                <a:cs typeface="Arial"/>
                <a:sym typeface="Arial"/>
              </a:rPr>
              <a:t>really</a:t>
            </a:r>
            <a:r>
              <a:rPr lang="fi-FI" sz="1800" i="1" dirty="0">
                <a:solidFill>
                  <a:srgbClr val="242424"/>
                </a:solidFill>
                <a:latin typeface="Arial"/>
                <a:ea typeface="Arial"/>
                <a:cs typeface="Arial"/>
                <a:sym typeface="Arial"/>
              </a:rPr>
              <a:t> is, and </a:t>
            </a:r>
            <a:r>
              <a:rPr lang="fi-FI" sz="1800" i="1" dirty="0" err="1">
                <a:solidFill>
                  <a:srgbClr val="242424"/>
                </a:solidFill>
                <a:latin typeface="Arial"/>
                <a:ea typeface="Arial"/>
                <a:cs typeface="Arial"/>
                <a:sym typeface="Arial"/>
              </a:rPr>
              <a:t>our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own</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responsibility</a:t>
            </a:r>
            <a:r>
              <a:rPr lang="fi-FI" sz="1800" i="1" dirty="0">
                <a:solidFill>
                  <a:srgbClr val="242424"/>
                </a:solidFill>
                <a:latin typeface="Arial"/>
                <a:ea typeface="Arial"/>
                <a:cs typeface="Arial"/>
                <a:sym typeface="Arial"/>
              </a:rPr>
              <a:t> in </a:t>
            </a:r>
            <a:r>
              <a:rPr lang="fi-FI" sz="1800" i="1" dirty="0" err="1">
                <a:solidFill>
                  <a:srgbClr val="242424"/>
                </a:solidFill>
                <a:latin typeface="Arial"/>
                <a:ea typeface="Arial"/>
                <a:cs typeface="Arial"/>
                <a:sym typeface="Arial"/>
              </a:rPr>
              <a:t>tolerating</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war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less</a:t>
            </a:r>
            <a:r>
              <a:rPr lang="fi-FI" sz="1800" i="1" dirty="0">
                <a:solidFill>
                  <a:srgbClr val="242424"/>
                </a:solidFill>
                <a:latin typeface="Arial"/>
                <a:ea typeface="Arial"/>
                <a:cs typeface="Arial"/>
                <a:sym typeface="Arial"/>
              </a:rPr>
              <a:t> heavy, is </a:t>
            </a:r>
            <a:r>
              <a:rPr lang="fi-FI" sz="1800" i="1" dirty="0" err="1">
                <a:solidFill>
                  <a:srgbClr val="242424"/>
                </a:solidFill>
                <a:latin typeface="Arial"/>
                <a:ea typeface="Arial"/>
                <a:cs typeface="Arial"/>
                <a:sym typeface="Arial"/>
              </a:rPr>
              <a:t>doubly</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our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advantage</a:t>
            </a:r>
            <a:r>
              <a:rPr lang="fi-FI" sz="1800" i="1" dirty="0">
                <a:solidFill>
                  <a:srgbClr val="242424"/>
                </a:solidFill>
                <a:latin typeface="Arial"/>
                <a:ea typeface="Arial"/>
                <a:cs typeface="Arial"/>
                <a:sym typeface="Arial"/>
              </a:rPr>
              <a:t>. By </a:t>
            </a:r>
            <a:r>
              <a:rPr lang="fi-FI" sz="1800" i="1" dirty="0" err="1">
                <a:solidFill>
                  <a:srgbClr val="242424"/>
                </a:solidFill>
                <a:latin typeface="Arial"/>
                <a:ea typeface="Arial"/>
                <a:cs typeface="Arial"/>
                <a:sym typeface="Arial"/>
              </a:rPr>
              <a:t>suppressing</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distorting</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truth</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protect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our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sensibilities</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preserve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our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self-esteem</a:t>
            </a:r>
            <a:endParaRPr dirty="0"/>
          </a:p>
          <a:p>
            <a:pPr marL="0" marR="0" lvl="0" indent="0" algn="l" rtl="0">
              <a:spcBef>
                <a:spcPts val="0"/>
              </a:spcBef>
              <a:spcAft>
                <a:spcPts val="0"/>
              </a:spcAft>
              <a:buNone/>
            </a:pP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Now</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language</a:t>
            </a:r>
            <a:r>
              <a:rPr lang="fi-FI" sz="1800" i="1" dirty="0">
                <a:solidFill>
                  <a:srgbClr val="242424"/>
                </a:solidFill>
                <a:latin typeface="Arial"/>
                <a:ea typeface="Arial"/>
                <a:cs typeface="Arial"/>
                <a:sym typeface="Arial"/>
              </a:rPr>
              <a:t> is, </a:t>
            </a:r>
            <a:r>
              <a:rPr lang="fi-FI" sz="1800" i="1" dirty="0" err="1">
                <a:solidFill>
                  <a:srgbClr val="242424"/>
                </a:solidFill>
                <a:latin typeface="Arial"/>
                <a:ea typeface="Arial"/>
                <a:cs typeface="Arial"/>
                <a:sym typeface="Arial"/>
              </a:rPr>
              <a:t>among</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other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things</a:t>
            </a:r>
            <a:r>
              <a:rPr lang="fi-FI" sz="1800" i="1" dirty="0">
                <a:solidFill>
                  <a:srgbClr val="242424"/>
                </a:solidFill>
                <a:latin typeface="Arial"/>
                <a:ea typeface="Arial"/>
                <a:cs typeface="Arial"/>
                <a:sym typeface="Arial"/>
              </a:rPr>
              <a:t>, a </a:t>
            </a:r>
            <a:r>
              <a:rPr lang="fi-FI" sz="1800" i="1" dirty="0" err="1">
                <a:solidFill>
                  <a:srgbClr val="242424"/>
                </a:solidFill>
                <a:latin typeface="Arial"/>
                <a:ea typeface="Arial"/>
                <a:cs typeface="Arial"/>
                <a:sym typeface="Arial"/>
              </a:rPr>
              <a:t>device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which</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men</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use</a:t>
            </a:r>
            <a:r>
              <a:rPr lang="fi-FI" sz="1800" i="1" dirty="0">
                <a:solidFill>
                  <a:srgbClr val="242424"/>
                </a:solidFill>
                <a:latin typeface="Arial"/>
                <a:ea typeface="Arial"/>
                <a:cs typeface="Arial"/>
                <a:sym typeface="Arial"/>
              </a:rPr>
              <a:t> for </a:t>
            </a:r>
            <a:r>
              <a:rPr lang="fi-FI" sz="1800" i="1" dirty="0" err="1">
                <a:solidFill>
                  <a:srgbClr val="242424"/>
                </a:solidFill>
                <a:latin typeface="Arial"/>
                <a:ea typeface="Arial"/>
                <a:cs typeface="Arial"/>
                <a:sym typeface="Arial"/>
              </a:rPr>
              <a:t>suppressing</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distorting</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truth</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Finding</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reality</a:t>
            </a:r>
            <a:r>
              <a:rPr lang="fi-FI" sz="1800" i="1" dirty="0">
                <a:solidFill>
                  <a:srgbClr val="242424"/>
                </a:solidFill>
                <a:latin typeface="Arial"/>
                <a:ea typeface="Arial"/>
                <a:cs typeface="Arial"/>
                <a:sym typeface="Arial"/>
              </a:rPr>
              <a:t> of </a:t>
            </a:r>
            <a:r>
              <a:rPr lang="fi-FI" sz="1800" i="1" dirty="0" err="1">
                <a:solidFill>
                  <a:srgbClr val="242424"/>
                </a:solidFill>
                <a:latin typeface="Arial"/>
                <a:ea typeface="Arial"/>
                <a:cs typeface="Arial"/>
                <a:sym typeface="Arial"/>
              </a:rPr>
              <a:t>war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too</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unpleasant</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contemplate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create</a:t>
            </a:r>
            <a:r>
              <a:rPr lang="fi-FI" sz="1800" i="1" dirty="0">
                <a:solidFill>
                  <a:srgbClr val="242424"/>
                </a:solidFill>
                <a:latin typeface="Arial"/>
                <a:ea typeface="Arial"/>
                <a:cs typeface="Arial"/>
                <a:sym typeface="Arial"/>
              </a:rPr>
              <a:t> a </a:t>
            </a:r>
            <a:r>
              <a:rPr lang="fi-FI" sz="1800" i="1" dirty="0" err="1">
                <a:solidFill>
                  <a:srgbClr val="242424"/>
                </a:solidFill>
                <a:latin typeface="Arial"/>
                <a:ea typeface="Arial"/>
                <a:cs typeface="Arial"/>
                <a:sym typeface="Arial"/>
              </a:rPr>
              <a:t>verbal</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alternative</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that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reality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parallel</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with</a:t>
            </a:r>
            <a:r>
              <a:rPr lang="fi-FI" sz="1800" i="1" dirty="0">
                <a:solidFill>
                  <a:srgbClr val="242424"/>
                </a:solidFill>
                <a:latin typeface="Arial"/>
                <a:ea typeface="Arial"/>
                <a:cs typeface="Arial"/>
                <a:sym typeface="Arial"/>
              </a:rPr>
              <a:t> it, </a:t>
            </a:r>
            <a:r>
              <a:rPr lang="fi-FI" sz="1800" i="1" dirty="0" err="1">
                <a:solidFill>
                  <a:srgbClr val="242424"/>
                </a:solidFill>
                <a:latin typeface="Arial"/>
                <a:ea typeface="Arial"/>
                <a:cs typeface="Arial"/>
                <a:sym typeface="Arial"/>
              </a:rPr>
              <a:t>but</a:t>
            </a:r>
            <a:r>
              <a:rPr lang="fi-FI" sz="1800" i="1" dirty="0">
                <a:solidFill>
                  <a:srgbClr val="242424"/>
                </a:solidFill>
                <a:latin typeface="Arial"/>
                <a:ea typeface="Arial"/>
                <a:cs typeface="Arial"/>
                <a:sym typeface="Arial"/>
              </a:rPr>
              <a:t> in </a:t>
            </a:r>
            <a:r>
              <a:rPr lang="fi-FI" sz="1800" i="1" dirty="0" err="1">
                <a:solidFill>
                  <a:srgbClr val="242424"/>
                </a:solidFill>
                <a:latin typeface="Arial"/>
                <a:ea typeface="Arial"/>
                <a:cs typeface="Arial"/>
                <a:sym typeface="Arial"/>
              </a:rPr>
              <a:t>quality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quite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different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from</a:t>
            </a:r>
            <a:r>
              <a:rPr lang="fi-FI" sz="1800" i="1" dirty="0">
                <a:solidFill>
                  <a:srgbClr val="242424"/>
                </a:solidFill>
                <a:latin typeface="Arial"/>
                <a:ea typeface="Arial"/>
                <a:cs typeface="Arial"/>
                <a:sym typeface="Arial"/>
              </a:rPr>
              <a:t> it. </a:t>
            </a:r>
            <a:r>
              <a:rPr lang="fi-FI" sz="1800" i="1" dirty="0" err="1">
                <a:solidFill>
                  <a:srgbClr val="242424"/>
                </a:solidFill>
                <a:latin typeface="Arial"/>
                <a:ea typeface="Arial"/>
                <a:cs typeface="Arial"/>
                <a:sym typeface="Arial"/>
              </a:rPr>
              <a:t>That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which</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contemplate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thenceforward</a:t>
            </a:r>
            <a:r>
              <a:rPr lang="fi-FI" sz="1800" i="1" dirty="0">
                <a:solidFill>
                  <a:srgbClr val="242424"/>
                </a:solidFill>
                <a:latin typeface="Arial"/>
                <a:ea typeface="Arial"/>
                <a:cs typeface="Arial"/>
                <a:sym typeface="Arial"/>
              </a:rPr>
              <a:t> is </a:t>
            </a:r>
            <a:r>
              <a:rPr lang="fi-FI" sz="1800" i="1" dirty="0" err="1">
                <a:solidFill>
                  <a:srgbClr val="242424"/>
                </a:solidFill>
                <a:latin typeface="Arial"/>
                <a:ea typeface="Arial"/>
                <a:cs typeface="Arial"/>
                <a:sym typeface="Arial"/>
              </a:rPr>
              <a:t>not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that</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which</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react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emotionally</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upon</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which</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pass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our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moral</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judgments</a:t>
            </a:r>
            <a:r>
              <a:rPr lang="fi-FI" sz="1800" i="1" dirty="0">
                <a:solidFill>
                  <a:srgbClr val="242424"/>
                </a:solidFill>
                <a:latin typeface="Arial"/>
                <a:ea typeface="Arial"/>
                <a:cs typeface="Arial"/>
                <a:sym typeface="Arial"/>
              </a:rPr>
              <a:t>, is </a:t>
            </a:r>
            <a:r>
              <a:rPr lang="fi-FI" sz="1800" i="1" dirty="0" err="1">
                <a:solidFill>
                  <a:srgbClr val="242424"/>
                </a:solidFill>
                <a:latin typeface="Arial"/>
                <a:ea typeface="Arial"/>
                <a:cs typeface="Arial"/>
                <a:sym typeface="Arial"/>
              </a:rPr>
              <a:t>not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war</a:t>
            </a:r>
            <a:r>
              <a:rPr lang="fi-FI" sz="1800" i="1" dirty="0">
                <a:solidFill>
                  <a:srgbClr val="242424"/>
                </a:solidFill>
                <a:latin typeface="Arial"/>
                <a:ea typeface="Arial"/>
                <a:cs typeface="Arial"/>
                <a:sym typeface="Arial"/>
              </a:rPr>
              <a:t> as it is in </a:t>
            </a:r>
            <a:r>
              <a:rPr lang="fi-FI" sz="1800" i="1" dirty="0" err="1">
                <a:solidFill>
                  <a:srgbClr val="242424"/>
                </a:solidFill>
                <a:latin typeface="Arial"/>
                <a:ea typeface="Arial"/>
                <a:cs typeface="Arial"/>
                <a:sym typeface="Arial"/>
              </a:rPr>
              <a:t>fact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but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ﬁction</a:t>
            </a:r>
            <a:r>
              <a:rPr lang="fi-FI" sz="1800" i="1" dirty="0">
                <a:solidFill>
                  <a:srgbClr val="242424"/>
                </a:solidFill>
                <a:latin typeface="Arial"/>
                <a:ea typeface="Arial"/>
                <a:cs typeface="Arial"/>
                <a:sym typeface="Arial"/>
              </a:rPr>
              <a:t> of </a:t>
            </a:r>
            <a:r>
              <a:rPr lang="fi-FI" sz="1800" i="1" dirty="0" err="1">
                <a:solidFill>
                  <a:srgbClr val="242424"/>
                </a:solidFill>
                <a:latin typeface="Arial"/>
                <a:ea typeface="Arial"/>
                <a:cs typeface="Arial"/>
                <a:sym typeface="Arial"/>
              </a:rPr>
              <a:t>war</a:t>
            </a:r>
            <a:r>
              <a:rPr lang="fi-FI" sz="1800" i="1" dirty="0">
                <a:solidFill>
                  <a:srgbClr val="242424"/>
                </a:solidFill>
                <a:latin typeface="Arial"/>
                <a:ea typeface="Arial"/>
                <a:cs typeface="Arial"/>
                <a:sym typeface="Arial"/>
              </a:rPr>
              <a:t> as it </a:t>
            </a:r>
            <a:r>
              <a:rPr lang="fi-FI" sz="1800" i="1" dirty="0" err="1">
                <a:solidFill>
                  <a:srgbClr val="242424"/>
                </a:solidFill>
                <a:latin typeface="Arial"/>
                <a:ea typeface="Arial"/>
                <a:cs typeface="Arial"/>
                <a:sym typeface="Arial"/>
              </a:rPr>
              <a:t>exists</a:t>
            </a:r>
            <a:r>
              <a:rPr lang="fi-FI" sz="1800" i="1" dirty="0">
                <a:solidFill>
                  <a:srgbClr val="242424"/>
                </a:solidFill>
                <a:latin typeface="Arial"/>
                <a:ea typeface="Arial"/>
                <a:cs typeface="Arial"/>
                <a:sym typeface="Arial"/>
              </a:rPr>
              <a:t> in </a:t>
            </a:r>
            <a:r>
              <a:rPr lang="fi-FI" sz="1800" i="1" dirty="0" err="1">
                <a:solidFill>
                  <a:srgbClr val="242424"/>
                </a:solidFill>
                <a:latin typeface="Arial"/>
                <a:ea typeface="Arial"/>
                <a:cs typeface="Arial"/>
                <a:sym typeface="Arial"/>
              </a:rPr>
              <a:t>our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pleasantly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falsifying</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verbiage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Our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stupidity</a:t>
            </a:r>
            <a:r>
              <a:rPr lang="fi-FI" sz="1800" i="1" dirty="0">
                <a:solidFill>
                  <a:srgbClr val="242424"/>
                </a:solidFill>
                <a:latin typeface="Arial"/>
                <a:ea typeface="Arial"/>
                <a:cs typeface="Arial"/>
                <a:sym typeface="Arial"/>
              </a:rPr>
              <a:t> in </a:t>
            </a:r>
            <a:r>
              <a:rPr lang="fi-FI" sz="1800" i="1" dirty="0" err="1">
                <a:solidFill>
                  <a:srgbClr val="242424"/>
                </a:solidFill>
                <a:latin typeface="Arial"/>
                <a:ea typeface="Arial"/>
                <a:cs typeface="Arial"/>
                <a:sym typeface="Arial"/>
              </a:rPr>
              <a:t>using</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inappropriate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language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turns</a:t>
            </a:r>
            <a:r>
              <a:rPr lang="fi-FI" sz="1800" i="1" dirty="0">
                <a:solidFill>
                  <a:srgbClr val="242424"/>
                </a:solidFill>
                <a:latin typeface="Arial"/>
                <a:ea typeface="Arial"/>
                <a:cs typeface="Arial"/>
                <a:sym typeface="Arial"/>
              </a:rPr>
              <a:t> out, on </a:t>
            </a:r>
            <a:r>
              <a:rPr lang="fi-FI" sz="1800" i="1" dirty="0" err="1">
                <a:solidFill>
                  <a:srgbClr val="242424"/>
                </a:solidFill>
                <a:latin typeface="Arial"/>
                <a:ea typeface="Arial"/>
                <a:cs typeface="Arial"/>
                <a:sym typeface="Arial"/>
              </a:rPr>
              <a:t>analysis</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be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most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reﬁned</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cunning</a:t>
            </a:r>
            <a:r>
              <a:rPr lang="fi-FI" sz="1800" i="1" dirty="0">
                <a:solidFill>
                  <a:srgbClr val="242424"/>
                </a:solidFill>
                <a:latin typeface="Arial"/>
                <a:ea typeface="Arial"/>
                <a:cs typeface="Arial"/>
                <a:sym typeface="Arial"/>
              </a:rPr>
              <a:t>.</a:t>
            </a:r>
            <a:endParaRPr sz="1800" b="0" i="1" u="none" strike="noStrike" dirty="0">
              <a:solidFill>
                <a:srgbClr val="242424"/>
              </a:solidFill>
              <a:latin typeface="Arial"/>
              <a:ea typeface="Arial"/>
              <a:cs typeface="Arial"/>
              <a:sym typeface="Arial"/>
            </a:endParaRPr>
          </a:p>
          <a:p>
            <a:pPr marL="0" marR="0" lvl="0" indent="0" algn="l" rtl="0">
              <a:spcBef>
                <a:spcPts val="0"/>
              </a:spcBef>
              <a:spcAft>
                <a:spcPts val="0"/>
              </a:spcAft>
              <a:buNone/>
            </a:pP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most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shocking</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fact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about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war</a:t>
            </a:r>
            <a:r>
              <a:rPr lang="fi-FI" sz="1800" i="1" dirty="0">
                <a:solidFill>
                  <a:srgbClr val="242424"/>
                </a:solidFill>
                <a:latin typeface="Arial"/>
                <a:ea typeface="Arial"/>
                <a:cs typeface="Arial"/>
                <a:sym typeface="Arial"/>
              </a:rPr>
              <a:t> is </a:t>
            </a:r>
            <a:r>
              <a:rPr lang="fi-FI" sz="1800" i="1" dirty="0" err="1">
                <a:solidFill>
                  <a:srgbClr val="242424"/>
                </a:solidFill>
                <a:latin typeface="Arial"/>
                <a:ea typeface="Arial"/>
                <a:cs typeface="Arial"/>
                <a:sym typeface="Arial"/>
              </a:rPr>
              <a:t>that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its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victims</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its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instruments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are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individual</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human</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beings</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that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these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individual</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human</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beings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are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condemned</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by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monstrous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conventions</a:t>
            </a:r>
            <a:r>
              <a:rPr lang="fi-FI" sz="1800" i="1" dirty="0">
                <a:solidFill>
                  <a:srgbClr val="242424"/>
                </a:solidFill>
                <a:latin typeface="Arial"/>
                <a:ea typeface="Arial"/>
                <a:cs typeface="Arial"/>
                <a:sym typeface="Arial"/>
              </a:rPr>
              <a:t> of </a:t>
            </a:r>
            <a:r>
              <a:rPr lang="fi-FI" sz="1800" i="1" dirty="0" err="1">
                <a:solidFill>
                  <a:srgbClr val="242424"/>
                </a:solidFill>
                <a:latin typeface="Arial"/>
                <a:ea typeface="Arial"/>
                <a:cs typeface="Arial"/>
                <a:sym typeface="Arial"/>
              </a:rPr>
              <a:t>politics</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murder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or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be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murdered</a:t>
            </a:r>
            <a:r>
              <a:rPr lang="fi-FI" sz="1800" i="1" dirty="0">
                <a:solidFill>
                  <a:srgbClr val="242424"/>
                </a:solidFill>
                <a:latin typeface="Arial"/>
                <a:ea typeface="Arial"/>
                <a:cs typeface="Arial"/>
                <a:sym typeface="Arial"/>
              </a:rPr>
              <a:t> in </a:t>
            </a:r>
            <a:r>
              <a:rPr lang="fi-FI" sz="1800" i="1" dirty="0" err="1">
                <a:solidFill>
                  <a:srgbClr val="242424"/>
                </a:solidFill>
                <a:latin typeface="Arial"/>
                <a:ea typeface="Arial"/>
                <a:cs typeface="Arial"/>
                <a:sym typeface="Arial"/>
              </a:rPr>
              <a:t>quarrels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not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their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own</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inﬂict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upon</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innocent</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innocent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themselves</a:t>
            </a:r>
            <a:r>
              <a:rPr lang="fi-FI" sz="1800" i="1" dirty="0">
                <a:solidFill>
                  <a:srgbClr val="242424"/>
                </a:solidFill>
                <a:latin typeface="Arial"/>
                <a:ea typeface="Arial"/>
                <a:cs typeface="Arial"/>
                <a:sym typeface="Arial"/>
              </a:rPr>
              <a:t> of </a:t>
            </a:r>
            <a:r>
              <a:rPr lang="fi-FI" sz="1800" i="1" dirty="0" err="1">
                <a:solidFill>
                  <a:srgbClr val="242424"/>
                </a:solidFill>
                <a:latin typeface="Arial"/>
                <a:ea typeface="Arial"/>
                <a:cs typeface="Arial"/>
                <a:sym typeface="Arial"/>
              </a:rPr>
              <a:t>any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crime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against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their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enemies</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suffer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cruelties</a:t>
            </a:r>
            <a:r>
              <a:rPr lang="fi-FI" sz="1800" i="1" dirty="0">
                <a:solidFill>
                  <a:srgbClr val="242424"/>
                </a:solidFill>
                <a:latin typeface="Arial"/>
                <a:ea typeface="Arial"/>
                <a:cs typeface="Arial"/>
                <a:sym typeface="Arial"/>
              </a:rPr>
              <a:t> of </a:t>
            </a:r>
            <a:r>
              <a:rPr lang="fi-FI" sz="1800" i="1" dirty="0" err="1">
                <a:solidFill>
                  <a:srgbClr val="242424"/>
                </a:solidFill>
                <a:latin typeface="Arial"/>
                <a:ea typeface="Arial"/>
                <a:cs typeface="Arial"/>
                <a:sym typeface="Arial"/>
              </a:rPr>
              <a:t>every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kind</a:t>
            </a:r>
            <a:r>
              <a:rPr lang="fi-FI" sz="1800" i="1" dirty="0">
                <a:solidFill>
                  <a:srgbClr val="242424"/>
                </a:solidFill>
                <a:latin typeface="Arial"/>
                <a:ea typeface="Arial"/>
                <a:cs typeface="Arial"/>
                <a:sym typeface="Arial"/>
              </a:rPr>
              <a:t>. </a:t>
            </a:r>
            <a:endParaRPr dirty="0"/>
          </a:p>
          <a:p>
            <a:pPr marL="0" marR="0" lvl="0" indent="0" algn="l" rtl="0">
              <a:spcBef>
                <a:spcPts val="0"/>
              </a:spcBef>
              <a:spcAft>
                <a:spcPts val="0"/>
              </a:spcAft>
              <a:buNone/>
            </a:pP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language</a:t>
            </a:r>
            <a:r>
              <a:rPr lang="fi-FI" sz="1800" i="1" dirty="0">
                <a:solidFill>
                  <a:srgbClr val="242424"/>
                </a:solidFill>
                <a:latin typeface="Arial"/>
                <a:ea typeface="Arial"/>
                <a:cs typeface="Arial"/>
                <a:sym typeface="Arial"/>
              </a:rPr>
              <a:t> of </a:t>
            </a:r>
            <a:r>
              <a:rPr lang="fi-FI" sz="1800" i="1" dirty="0" err="1">
                <a:solidFill>
                  <a:srgbClr val="242424"/>
                </a:solidFill>
                <a:latin typeface="Arial"/>
                <a:ea typeface="Arial"/>
                <a:cs typeface="Arial"/>
                <a:sym typeface="Arial"/>
              </a:rPr>
              <a:t>strategy</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politics</a:t>
            </a:r>
            <a:r>
              <a:rPr lang="fi-FI" sz="1800" i="1" dirty="0">
                <a:solidFill>
                  <a:srgbClr val="242424"/>
                </a:solidFill>
                <a:latin typeface="Arial"/>
                <a:ea typeface="Arial"/>
                <a:cs typeface="Arial"/>
                <a:sym typeface="Arial"/>
              </a:rPr>
              <a:t> is </a:t>
            </a:r>
            <a:r>
              <a:rPr lang="fi-FI" sz="1800" i="1" dirty="0" err="1">
                <a:solidFill>
                  <a:srgbClr val="242424"/>
                </a:solidFill>
                <a:latin typeface="Arial"/>
                <a:ea typeface="Arial"/>
                <a:cs typeface="Arial"/>
                <a:sym typeface="Arial"/>
              </a:rPr>
              <a:t>designed</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so</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far</a:t>
            </a:r>
            <a:r>
              <a:rPr lang="fi-FI" sz="1800" i="1" dirty="0">
                <a:solidFill>
                  <a:srgbClr val="242424"/>
                </a:solidFill>
                <a:latin typeface="Arial"/>
                <a:ea typeface="Arial"/>
                <a:cs typeface="Arial"/>
                <a:sym typeface="Arial"/>
              </a:rPr>
              <a:t> as it is </a:t>
            </a:r>
            <a:r>
              <a:rPr lang="fi-FI" sz="1800" i="1" dirty="0" err="1">
                <a:solidFill>
                  <a:srgbClr val="242424"/>
                </a:solidFill>
                <a:latin typeface="Arial"/>
                <a:ea typeface="Arial"/>
                <a:cs typeface="Arial"/>
                <a:sym typeface="Arial"/>
              </a:rPr>
              <a:t>possible</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conceal</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this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fact</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make</a:t>
            </a:r>
            <a:r>
              <a:rPr lang="fi-FI" sz="1800" i="1" dirty="0">
                <a:solidFill>
                  <a:srgbClr val="242424"/>
                </a:solidFill>
                <a:latin typeface="Arial"/>
                <a:ea typeface="Arial"/>
                <a:cs typeface="Arial"/>
                <a:sym typeface="Arial"/>
              </a:rPr>
              <a:t> it </a:t>
            </a:r>
            <a:r>
              <a:rPr lang="fi-FI" sz="1800" i="1" dirty="0" err="1">
                <a:solidFill>
                  <a:srgbClr val="242424"/>
                </a:solidFill>
                <a:latin typeface="Arial"/>
                <a:ea typeface="Arial"/>
                <a:cs typeface="Arial"/>
                <a:sym typeface="Arial"/>
              </a:rPr>
              <a:t>appear</a:t>
            </a:r>
            <a:r>
              <a:rPr lang="fi-FI" sz="1800" i="1" dirty="0">
                <a:solidFill>
                  <a:srgbClr val="242424"/>
                </a:solidFill>
                <a:latin typeface="Arial"/>
                <a:ea typeface="Arial"/>
                <a:cs typeface="Arial"/>
                <a:sym typeface="Arial"/>
              </a:rPr>
              <a:t> as </a:t>
            </a:r>
            <a:r>
              <a:rPr lang="fi-FI" sz="1800" i="1" dirty="0" err="1">
                <a:solidFill>
                  <a:srgbClr val="242424"/>
                </a:solidFill>
                <a:latin typeface="Arial"/>
                <a:ea typeface="Arial"/>
                <a:cs typeface="Arial"/>
                <a:sym typeface="Arial"/>
              </a:rPr>
              <a:t>though</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wars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were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not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fought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by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individuals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drilled</a:t>
            </a:r>
            <a:r>
              <a:rPr lang="fi-FI" sz="1800" i="1" dirty="0">
                <a:solidFill>
                  <a:srgbClr val="242424"/>
                </a:solidFill>
                <a:latin typeface="Arial"/>
                <a:ea typeface="Arial"/>
                <a:cs typeface="Arial"/>
                <a:sym typeface="Arial"/>
              </a:rPr>
              <a:t> to </a:t>
            </a:r>
            <a:r>
              <a:rPr lang="fi-FI" sz="1800" i="1" dirty="0" err="1">
                <a:solidFill>
                  <a:srgbClr val="242424"/>
                </a:solidFill>
                <a:latin typeface="Arial"/>
                <a:ea typeface="Arial"/>
                <a:cs typeface="Arial"/>
                <a:sym typeface="Arial"/>
              </a:rPr>
              <a:t>murder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one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another</a:t>
            </a:r>
            <a:r>
              <a:rPr lang="fi-FI" sz="1800" i="1" dirty="0">
                <a:solidFill>
                  <a:srgbClr val="242424"/>
                </a:solidFill>
                <a:latin typeface="Arial"/>
                <a:ea typeface="Arial"/>
                <a:cs typeface="Arial"/>
                <a:sym typeface="Arial"/>
              </a:rPr>
              <a:t> in </a:t>
            </a:r>
            <a:r>
              <a:rPr lang="fi-FI" sz="1800" i="1" dirty="0" err="1">
                <a:solidFill>
                  <a:srgbClr val="242424"/>
                </a:solidFill>
                <a:latin typeface="Arial"/>
                <a:ea typeface="Arial"/>
                <a:cs typeface="Arial"/>
                <a:sym typeface="Arial"/>
              </a:rPr>
              <a:t>cold</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blood</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without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provocation</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but</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either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by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impersonal</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therefore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wholly</a:t>
            </a:r>
            <a:r>
              <a:rPr lang="fi-FI" sz="1800" i="1" dirty="0">
                <a:solidFill>
                  <a:srgbClr val="242424"/>
                </a:solidFill>
                <a:latin typeface="Arial"/>
                <a:ea typeface="Arial"/>
                <a:cs typeface="Arial"/>
                <a:sym typeface="Arial"/>
              </a:rPr>
              <a:t> non-</a:t>
            </a:r>
            <a:r>
              <a:rPr lang="fi-FI" sz="1800" i="1" dirty="0" err="1">
                <a:solidFill>
                  <a:srgbClr val="242424"/>
                </a:solidFill>
                <a:latin typeface="Arial"/>
                <a:ea typeface="Arial"/>
                <a:cs typeface="Arial"/>
                <a:sym typeface="Arial"/>
              </a:rPr>
              <a:t>moral</a:t>
            </a:r>
            <a:r>
              <a:rPr lang="fi-FI" sz="1800" i="1" dirty="0">
                <a:solidFill>
                  <a:srgbClr val="242424"/>
                </a:solidFill>
                <a:latin typeface="Arial"/>
                <a:ea typeface="Arial"/>
                <a:cs typeface="Arial"/>
                <a:sym typeface="Arial"/>
              </a:rPr>
              <a:t> and </a:t>
            </a:r>
            <a:r>
              <a:rPr lang="fi-FI" sz="1800" i="1" dirty="0" err="1">
                <a:solidFill>
                  <a:srgbClr val="242424"/>
                </a:solidFill>
                <a:latin typeface="Arial"/>
                <a:ea typeface="Arial"/>
                <a:cs typeface="Arial"/>
                <a:sym typeface="Arial"/>
              </a:rPr>
              <a:t>impassible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forces</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or</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else</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by</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personiﬁed</a:t>
            </a:r>
            <a:r>
              <a:rPr lang="fi-FI" sz="1800" i="1" dirty="0">
                <a:solidFill>
                  <a:srgbClr val="242424"/>
                </a:solidFill>
                <a:latin typeface="Arial"/>
                <a:ea typeface="Arial"/>
                <a:cs typeface="Arial"/>
                <a:sym typeface="Arial"/>
              </a:rPr>
              <a:t> </a:t>
            </a:r>
            <a:r>
              <a:rPr lang="fi-FI" sz="1800" i="1" dirty="0" err="1">
                <a:solidFill>
                  <a:srgbClr val="242424"/>
                </a:solidFill>
                <a:latin typeface="Arial"/>
                <a:ea typeface="Arial"/>
                <a:cs typeface="Arial"/>
                <a:sym typeface="Arial"/>
              </a:rPr>
              <a:t>abstractions</a:t>
            </a:r>
            <a:r>
              <a:rPr lang="fi-FI" sz="1800" i="1" dirty="0">
                <a:solidFill>
                  <a:srgbClr val="242424"/>
                </a:solidFill>
                <a:latin typeface="Arial"/>
                <a:ea typeface="Arial"/>
                <a:cs typeface="Arial"/>
                <a:sym typeface="Arial"/>
              </a:rPr>
              <a:t>.</a:t>
            </a:r>
            <a:r>
              <a:rPr lang="fi-FI" sz="1800" b="0" i="1" u="none" strike="noStrike" dirty="0">
                <a:solidFill>
                  <a:srgbClr val="242424"/>
                </a:solidFill>
                <a:latin typeface="Arial"/>
                <a:ea typeface="Arial"/>
                <a:cs typeface="Arial"/>
                <a:sym typeface="Arial"/>
              </a:rPr>
              <a:t> [...]</a:t>
            </a:r>
          </a:p>
          <a:p>
            <a:pPr marL="0" marR="0" lvl="0" indent="0" algn="l" rtl="0">
              <a:spcBef>
                <a:spcPts val="0"/>
              </a:spcBef>
              <a:spcAft>
                <a:spcPts val="0"/>
              </a:spcAft>
              <a:buNone/>
            </a:pPr>
            <a:endParaRPr dirty="0"/>
          </a:p>
        </p:txBody>
      </p:sp>
    </p:spTree>
    <p:extLst>
      <p:ext uri="{BB962C8B-B14F-4D97-AF65-F5344CB8AC3E}">
        <p14:creationId xmlns:p14="http://schemas.microsoft.com/office/powerpoint/2010/main" val="66922388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89"/>
        <p:cNvGrpSpPr/>
        <p:nvPr/>
      </p:nvGrpSpPr>
      <p:grpSpPr>
        <a:xfrm>
          <a:off x="0" y="0"/>
          <a:ext cx="0" cy="0"/>
          <a:chOff x="0" y="0"/>
          <a:chExt cx="0" cy="0"/>
        </a:xfrm>
      </p:grpSpPr>
      <p:sp>
        <p:nvSpPr>
          <p:cNvPr id="190" name="Google Shape;190;p16"/>
          <p:cNvSpPr txBox="1">
            <a:spLocks noGrp="1"/>
          </p:cNvSpPr>
          <p:nvPr>
            <p:ph type="title"/>
          </p:nvPr>
        </p:nvSpPr>
        <p:spPr>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4400"/>
              <a:buFont typeface="Calibri"/>
              <a:buNone/>
            </a:pPr>
            <a:r>
              <a:rPr lang="fi-FI" b="1"/>
              <a:t>Find the euphemisms</a:t>
            </a:r>
            <a:endParaRPr/>
          </a:p>
        </p:txBody>
      </p:sp>
      <p:sp>
        <p:nvSpPr>
          <p:cNvPr id="191" name="Google Shape;191;p16"/>
          <p:cNvSpPr txBox="1">
            <a:spLocks noGrp="1"/>
          </p:cNvSpPr>
          <p:nvPr>
            <p:ph idx="1"/>
          </p:nvPr>
        </p:nvSpPr>
        <p:spPr>
          <a:prstGeom prst="rect">
            <a:avLst/>
          </a:prstGeom>
          <a:noFill/>
          <a:ln>
            <a:noFill/>
          </a:ln>
        </p:spPr>
        <p:txBody>
          <a:bodyPr spcFirstLastPara="1" wrap="square" lIns="91425" tIns="45700" rIns="91425" bIns="45700" anchor="t" anchorCtr="0">
            <a:normAutofit/>
          </a:bodyPr>
          <a:lstStyle/>
          <a:p>
            <a:pPr marL="0" lvl="0" indent="0" algn="l" rtl="0">
              <a:lnSpc>
                <a:spcPct val="90000"/>
              </a:lnSpc>
              <a:spcBef>
                <a:spcPts val="0"/>
              </a:spcBef>
              <a:spcAft>
                <a:spcPts val="0"/>
              </a:spcAft>
              <a:buClr>
                <a:schemeClr val="dk1"/>
              </a:buClr>
              <a:buSzPts val="2800"/>
              <a:buNone/>
            </a:pPr>
            <a:r>
              <a:rPr lang="fi-FI" dirty="0" err="1"/>
              <a:t>Listen</a:t>
            </a:r>
            <a:r>
              <a:rPr lang="fi-FI" dirty="0"/>
              <a:t> to </a:t>
            </a:r>
            <a:r>
              <a:rPr lang="fi-FI" dirty="0" err="1"/>
              <a:t>the</a:t>
            </a:r>
            <a:r>
              <a:rPr lang="fi-FI" dirty="0"/>
              <a:t> </a:t>
            </a:r>
            <a:r>
              <a:rPr lang="fi-FI" b="1" u="sng" dirty="0" err="1">
                <a:solidFill>
                  <a:schemeClr val="hlink"/>
                </a:solidFill>
                <a:hlinkClick r:id="rId3"/>
              </a:rPr>
              <a:t>interview</a:t>
            </a:r>
            <a:r>
              <a:rPr lang="fi-FI" b="1" u="sng" dirty="0">
                <a:solidFill>
                  <a:schemeClr val="hlink"/>
                </a:solidFill>
                <a:hlinkClick r:id="rId3"/>
              </a:rPr>
              <a:t> </a:t>
            </a:r>
            <a:r>
              <a:rPr lang="fi-FI" b="1" u="sng" dirty="0" err="1">
                <a:solidFill>
                  <a:schemeClr val="hlink"/>
                </a:solidFill>
                <a:hlinkClick r:id="rId3"/>
              </a:rPr>
              <a:t>with</a:t>
            </a:r>
            <a:r>
              <a:rPr lang="fi-FI" b="1" u="sng" dirty="0">
                <a:solidFill>
                  <a:schemeClr val="hlink"/>
                </a:solidFill>
                <a:hlinkClick r:id="rId3"/>
              </a:rPr>
              <a:t> Jamie </a:t>
            </a:r>
            <a:r>
              <a:rPr lang="fi-FI" b="1" u="sng" dirty="0" err="1">
                <a:solidFill>
                  <a:schemeClr val="hlink"/>
                </a:solidFill>
                <a:hlinkClick r:id="rId3"/>
              </a:rPr>
              <a:t>Shea</a:t>
            </a:r>
            <a:r>
              <a:rPr lang="fi-FI" dirty="0"/>
              <a:t>, NATO </a:t>
            </a:r>
            <a:r>
              <a:rPr lang="fi-FI" dirty="0" err="1"/>
              <a:t>spokesman</a:t>
            </a:r>
            <a:r>
              <a:rPr lang="fi-FI" dirty="0"/>
              <a:t>, on </a:t>
            </a:r>
            <a:r>
              <a:rPr lang="fi-FI" dirty="0" err="1"/>
              <a:t>the</a:t>
            </a:r>
            <a:r>
              <a:rPr lang="fi-FI" dirty="0"/>
              <a:t> Kosovo </a:t>
            </a:r>
            <a:r>
              <a:rPr lang="fi-FI" dirty="0" err="1"/>
              <a:t>War</a:t>
            </a:r>
            <a:r>
              <a:rPr lang="fi-FI" dirty="0"/>
              <a:t> in 1999. </a:t>
            </a:r>
            <a:r>
              <a:rPr lang="fi-FI" dirty="0" err="1"/>
              <a:t>Notice</a:t>
            </a:r>
            <a:r>
              <a:rPr lang="fi-FI" dirty="0"/>
              <a:t> </a:t>
            </a:r>
            <a:r>
              <a:rPr lang="fi-FI" dirty="0" err="1"/>
              <a:t>how</a:t>
            </a:r>
            <a:r>
              <a:rPr lang="fi-FI" dirty="0"/>
              <a:t> he </a:t>
            </a:r>
            <a:r>
              <a:rPr lang="fi-FI" dirty="0" err="1"/>
              <a:t>uses</a:t>
            </a:r>
            <a:r>
              <a:rPr lang="fi-FI" dirty="0"/>
              <a:t> </a:t>
            </a:r>
            <a:r>
              <a:rPr lang="fi-FI" dirty="0" err="1"/>
              <a:t>the</a:t>
            </a:r>
            <a:r>
              <a:rPr lang="fi-FI" dirty="0"/>
              <a:t> </a:t>
            </a:r>
            <a:r>
              <a:rPr lang="fi-FI" dirty="0" err="1"/>
              <a:t>euphemisms</a:t>
            </a:r>
            <a:r>
              <a:rPr lang="fi-FI" dirty="0"/>
              <a:t> </a:t>
            </a:r>
            <a:r>
              <a:rPr lang="fi-FI" dirty="0" err="1"/>
              <a:t>listed</a:t>
            </a:r>
            <a:r>
              <a:rPr lang="fi-FI" dirty="0"/>
              <a:t> </a:t>
            </a:r>
            <a:r>
              <a:rPr lang="fi-FI" dirty="0" err="1"/>
              <a:t>below</a:t>
            </a:r>
            <a:r>
              <a:rPr lang="fi-FI" dirty="0"/>
              <a:t>. </a:t>
            </a:r>
            <a:r>
              <a:rPr lang="fi-FI" dirty="0" err="1"/>
              <a:t>What</a:t>
            </a:r>
            <a:r>
              <a:rPr lang="fi-FI" dirty="0"/>
              <a:t> </a:t>
            </a:r>
            <a:r>
              <a:rPr lang="fi-FI" dirty="0" err="1"/>
              <a:t>do</a:t>
            </a:r>
            <a:r>
              <a:rPr lang="fi-FI" dirty="0"/>
              <a:t> </a:t>
            </a:r>
            <a:r>
              <a:rPr lang="fi-FI" dirty="0" err="1"/>
              <a:t>these</a:t>
            </a:r>
            <a:r>
              <a:rPr lang="fi-FI" dirty="0"/>
              <a:t> </a:t>
            </a:r>
            <a:r>
              <a:rPr lang="fi-FI" dirty="0" err="1"/>
              <a:t>words</a:t>
            </a:r>
            <a:r>
              <a:rPr lang="fi-FI" dirty="0"/>
              <a:t> </a:t>
            </a:r>
            <a:r>
              <a:rPr lang="fi-FI" i="1" dirty="0" err="1"/>
              <a:t>really</a:t>
            </a:r>
            <a:r>
              <a:rPr lang="fi-FI" dirty="0"/>
              <a:t> </a:t>
            </a:r>
            <a:r>
              <a:rPr lang="fi-FI" dirty="0" err="1"/>
              <a:t>refer</a:t>
            </a:r>
            <a:r>
              <a:rPr lang="fi-FI" dirty="0"/>
              <a:t> to? </a:t>
            </a:r>
            <a:r>
              <a:rPr lang="fi-FI" dirty="0" err="1"/>
              <a:t>There</a:t>
            </a:r>
            <a:r>
              <a:rPr lang="fi-FI" dirty="0"/>
              <a:t> </a:t>
            </a:r>
            <a:r>
              <a:rPr lang="fi-FI" dirty="0" err="1"/>
              <a:t>are</a:t>
            </a:r>
            <a:r>
              <a:rPr lang="fi-FI" dirty="0"/>
              <a:t> </a:t>
            </a:r>
            <a:r>
              <a:rPr lang="fi-FI" dirty="0" err="1"/>
              <a:t>more</a:t>
            </a:r>
            <a:r>
              <a:rPr lang="fi-FI" dirty="0"/>
              <a:t> </a:t>
            </a:r>
            <a:r>
              <a:rPr lang="fi-FI" dirty="0" err="1"/>
              <a:t>euphemisms</a:t>
            </a:r>
            <a:r>
              <a:rPr lang="fi-FI" dirty="0"/>
              <a:t> </a:t>
            </a:r>
            <a:r>
              <a:rPr lang="fi-FI" dirty="0" err="1"/>
              <a:t>than</a:t>
            </a:r>
            <a:r>
              <a:rPr lang="fi-FI" dirty="0"/>
              <a:t> </a:t>
            </a:r>
            <a:r>
              <a:rPr lang="fi-FI" dirty="0" err="1"/>
              <a:t>given</a:t>
            </a:r>
            <a:r>
              <a:rPr lang="fi-FI" dirty="0"/>
              <a:t> in </a:t>
            </a:r>
            <a:r>
              <a:rPr lang="fi-FI" dirty="0" err="1"/>
              <a:t>this</a:t>
            </a:r>
            <a:r>
              <a:rPr lang="fi-FI" dirty="0"/>
              <a:t> </a:t>
            </a:r>
            <a:r>
              <a:rPr lang="fi-FI" dirty="0" err="1"/>
              <a:t>list</a:t>
            </a:r>
            <a:r>
              <a:rPr lang="fi-FI" dirty="0"/>
              <a:t>. </a:t>
            </a:r>
            <a:r>
              <a:rPr lang="fi-FI" dirty="0" err="1"/>
              <a:t>Identify</a:t>
            </a:r>
            <a:r>
              <a:rPr lang="fi-FI" dirty="0"/>
              <a:t> </a:t>
            </a:r>
            <a:r>
              <a:rPr lang="fi-FI" dirty="0" err="1"/>
              <a:t>others</a:t>
            </a:r>
            <a:r>
              <a:rPr lang="fi-FI" dirty="0"/>
              <a:t>.</a:t>
            </a:r>
            <a:endParaRPr dirty="0"/>
          </a:p>
        </p:txBody>
      </p:sp>
      <p:graphicFrame>
        <p:nvGraphicFramePr>
          <p:cNvPr id="198" name="Google Shape;198;p16"/>
          <p:cNvGraphicFramePr/>
          <p:nvPr/>
        </p:nvGraphicFramePr>
        <p:xfrm>
          <a:off x="3162151" y="3839233"/>
          <a:ext cx="2095225" cy="350520"/>
        </p:xfrm>
        <a:graphic>
          <a:graphicData uri="http://schemas.openxmlformats.org/drawingml/2006/table">
            <a:tbl>
              <a:tblPr>
                <a:noFill/>
              </a:tblPr>
              <a:tblGrid>
                <a:gridCol w="2095225">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1"/>
                        <a:t>Words used:</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99" name="Google Shape;199;p16"/>
          <p:cNvGraphicFramePr/>
          <p:nvPr/>
        </p:nvGraphicFramePr>
        <p:xfrm>
          <a:off x="3162151" y="4205142"/>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through thick and thin</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200" name="Google Shape;200;p16"/>
          <p:cNvGraphicFramePr/>
          <p:nvPr/>
        </p:nvGraphicFramePr>
        <p:xfrm>
          <a:off x="3162151" y="4571051"/>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throw in the towel</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201" name="Google Shape;201;p16"/>
          <p:cNvGraphicFramePr/>
          <p:nvPr/>
        </p:nvGraphicFramePr>
        <p:xfrm>
          <a:off x="3162151" y="4936960"/>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a long campaign</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202" name="Google Shape;202;p16"/>
          <p:cNvGraphicFramePr/>
          <p:nvPr/>
        </p:nvGraphicFramePr>
        <p:xfrm>
          <a:off x="3162151" y="5302869"/>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in the wake of</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203" name="Google Shape;203;p16"/>
          <p:cNvGraphicFramePr/>
          <p:nvPr/>
        </p:nvGraphicFramePr>
        <p:xfrm>
          <a:off x="3162151" y="5668778"/>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collateral damage</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204" name="Google Shape;204;p16"/>
          <p:cNvGraphicFramePr/>
          <p:nvPr/>
        </p:nvGraphicFramePr>
        <p:xfrm>
          <a:off x="3162151" y="6034687"/>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a ground campaign</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3443216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89"/>
        <p:cNvGrpSpPr/>
        <p:nvPr/>
      </p:nvGrpSpPr>
      <p:grpSpPr>
        <a:xfrm>
          <a:off x="0" y="0"/>
          <a:ext cx="0" cy="0"/>
          <a:chOff x="0" y="0"/>
          <a:chExt cx="0" cy="0"/>
        </a:xfrm>
      </p:grpSpPr>
      <p:sp>
        <p:nvSpPr>
          <p:cNvPr id="190" name="Google Shape;190;p16"/>
          <p:cNvSpPr txBox="1">
            <a:spLocks noGrp="1"/>
          </p:cNvSpPr>
          <p:nvPr>
            <p:ph type="title"/>
          </p:nvPr>
        </p:nvSpPr>
        <p:spPr>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4400"/>
              <a:buFont typeface="Calibri"/>
              <a:buNone/>
            </a:pPr>
            <a:r>
              <a:rPr lang="fi-FI" b="1"/>
              <a:t>Find the euphemisms</a:t>
            </a:r>
            <a:endParaRPr/>
          </a:p>
        </p:txBody>
      </p:sp>
      <p:sp>
        <p:nvSpPr>
          <p:cNvPr id="191" name="Google Shape;191;p16"/>
          <p:cNvSpPr txBox="1">
            <a:spLocks noGrp="1"/>
          </p:cNvSpPr>
          <p:nvPr>
            <p:ph idx="1"/>
          </p:nvPr>
        </p:nvSpPr>
        <p:spPr>
          <a:prstGeom prst="rect">
            <a:avLst/>
          </a:prstGeom>
          <a:noFill/>
          <a:ln>
            <a:noFill/>
          </a:ln>
        </p:spPr>
        <p:txBody>
          <a:bodyPr spcFirstLastPara="1" wrap="square" lIns="91425" tIns="45700" rIns="91425" bIns="45700" anchor="t" anchorCtr="0">
            <a:normAutofit/>
          </a:bodyPr>
          <a:lstStyle/>
          <a:p>
            <a:pPr marL="0" lvl="0" indent="0" algn="l" rtl="0">
              <a:lnSpc>
                <a:spcPct val="90000"/>
              </a:lnSpc>
              <a:spcBef>
                <a:spcPts val="0"/>
              </a:spcBef>
              <a:spcAft>
                <a:spcPts val="0"/>
              </a:spcAft>
              <a:buClr>
                <a:schemeClr val="dk1"/>
              </a:buClr>
              <a:buSzPts val="2800"/>
              <a:buNone/>
            </a:pPr>
            <a:r>
              <a:rPr lang="fi-FI" dirty="0" err="1"/>
              <a:t>Listen</a:t>
            </a:r>
            <a:r>
              <a:rPr lang="fi-FI" dirty="0"/>
              <a:t> to </a:t>
            </a:r>
            <a:r>
              <a:rPr lang="fi-FI" dirty="0" err="1"/>
              <a:t>the</a:t>
            </a:r>
            <a:r>
              <a:rPr lang="fi-FI" dirty="0"/>
              <a:t> </a:t>
            </a:r>
            <a:r>
              <a:rPr lang="fi-FI" b="1" u="sng" dirty="0" err="1">
                <a:solidFill>
                  <a:schemeClr val="hlink"/>
                </a:solidFill>
                <a:hlinkClick r:id="rId3"/>
              </a:rPr>
              <a:t>interview</a:t>
            </a:r>
            <a:r>
              <a:rPr lang="fi-FI" b="1" u="sng" dirty="0">
                <a:solidFill>
                  <a:schemeClr val="hlink"/>
                </a:solidFill>
                <a:hlinkClick r:id="rId3"/>
              </a:rPr>
              <a:t> </a:t>
            </a:r>
            <a:r>
              <a:rPr lang="fi-FI" b="1" u="sng" dirty="0" err="1">
                <a:solidFill>
                  <a:schemeClr val="hlink"/>
                </a:solidFill>
                <a:hlinkClick r:id="rId3"/>
              </a:rPr>
              <a:t>with</a:t>
            </a:r>
            <a:r>
              <a:rPr lang="fi-FI" b="1" u="sng" dirty="0">
                <a:solidFill>
                  <a:schemeClr val="hlink"/>
                </a:solidFill>
                <a:hlinkClick r:id="rId3"/>
              </a:rPr>
              <a:t> Jamie </a:t>
            </a:r>
            <a:r>
              <a:rPr lang="fi-FI" b="1" u="sng" dirty="0" err="1">
                <a:solidFill>
                  <a:schemeClr val="hlink"/>
                </a:solidFill>
                <a:hlinkClick r:id="rId3"/>
              </a:rPr>
              <a:t>Shea</a:t>
            </a:r>
            <a:r>
              <a:rPr lang="fi-FI" dirty="0"/>
              <a:t>, NATO </a:t>
            </a:r>
            <a:r>
              <a:rPr lang="fi-FI" dirty="0" err="1"/>
              <a:t>spokesman</a:t>
            </a:r>
            <a:r>
              <a:rPr lang="fi-FI" dirty="0"/>
              <a:t>, on </a:t>
            </a:r>
            <a:r>
              <a:rPr lang="fi-FI" dirty="0" err="1"/>
              <a:t>the</a:t>
            </a:r>
            <a:r>
              <a:rPr lang="fi-FI" dirty="0"/>
              <a:t> Kosovo </a:t>
            </a:r>
            <a:r>
              <a:rPr lang="fi-FI" dirty="0" err="1"/>
              <a:t>War</a:t>
            </a:r>
            <a:r>
              <a:rPr lang="fi-FI" dirty="0"/>
              <a:t> in 1999. </a:t>
            </a:r>
            <a:r>
              <a:rPr lang="fi-FI" dirty="0" err="1"/>
              <a:t>Notice</a:t>
            </a:r>
            <a:r>
              <a:rPr lang="fi-FI" dirty="0"/>
              <a:t> </a:t>
            </a:r>
            <a:r>
              <a:rPr lang="fi-FI" dirty="0" err="1"/>
              <a:t>how</a:t>
            </a:r>
            <a:r>
              <a:rPr lang="fi-FI" dirty="0"/>
              <a:t> he </a:t>
            </a:r>
            <a:r>
              <a:rPr lang="fi-FI" dirty="0" err="1"/>
              <a:t>uses</a:t>
            </a:r>
            <a:r>
              <a:rPr lang="fi-FI" dirty="0"/>
              <a:t> </a:t>
            </a:r>
            <a:r>
              <a:rPr lang="fi-FI" dirty="0" err="1"/>
              <a:t>the</a:t>
            </a:r>
            <a:r>
              <a:rPr lang="fi-FI" dirty="0"/>
              <a:t> </a:t>
            </a:r>
            <a:r>
              <a:rPr lang="fi-FI" dirty="0" err="1"/>
              <a:t>euphemisms</a:t>
            </a:r>
            <a:r>
              <a:rPr lang="fi-FI" dirty="0"/>
              <a:t> </a:t>
            </a:r>
            <a:r>
              <a:rPr lang="fi-FI" dirty="0" err="1"/>
              <a:t>listed</a:t>
            </a:r>
            <a:r>
              <a:rPr lang="fi-FI" dirty="0"/>
              <a:t> </a:t>
            </a:r>
            <a:r>
              <a:rPr lang="fi-FI" dirty="0" err="1"/>
              <a:t>below</a:t>
            </a:r>
            <a:r>
              <a:rPr lang="fi-FI" dirty="0"/>
              <a:t>. </a:t>
            </a:r>
            <a:r>
              <a:rPr lang="fi-FI" dirty="0" err="1"/>
              <a:t>What</a:t>
            </a:r>
            <a:r>
              <a:rPr lang="fi-FI" dirty="0"/>
              <a:t> </a:t>
            </a:r>
            <a:r>
              <a:rPr lang="fi-FI" dirty="0" err="1"/>
              <a:t>do</a:t>
            </a:r>
            <a:r>
              <a:rPr lang="fi-FI" dirty="0"/>
              <a:t> </a:t>
            </a:r>
            <a:r>
              <a:rPr lang="fi-FI" dirty="0" err="1"/>
              <a:t>these</a:t>
            </a:r>
            <a:r>
              <a:rPr lang="fi-FI" dirty="0"/>
              <a:t> </a:t>
            </a:r>
            <a:r>
              <a:rPr lang="fi-FI" dirty="0" err="1"/>
              <a:t>words</a:t>
            </a:r>
            <a:r>
              <a:rPr lang="fi-FI" dirty="0"/>
              <a:t> </a:t>
            </a:r>
            <a:r>
              <a:rPr lang="fi-FI" i="1" dirty="0" err="1"/>
              <a:t>really</a:t>
            </a:r>
            <a:r>
              <a:rPr lang="fi-FI" dirty="0"/>
              <a:t> </a:t>
            </a:r>
            <a:r>
              <a:rPr lang="fi-FI" dirty="0" err="1"/>
              <a:t>refer</a:t>
            </a:r>
            <a:r>
              <a:rPr lang="fi-FI" dirty="0"/>
              <a:t> to? </a:t>
            </a:r>
            <a:r>
              <a:rPr lang="fi-FI" dirty="0" err="1"/>
              <a:t>There</a:t>
            </a:r>
            <a:r>
              <a:rPr lang="fi-FI" dirty="0"/>
              <a:t> </a:t>
            </a:r>
            <a:r>
              <a:rPr lang="fi-FI" dirty="0" err="1"/>
              <a:t>are</a:t>
            </a:r>
            <a:r>
              <a:rPr lang="fi-FI" dirty="0"/>
              <a:t> </a:t>
            </a:r>
            <a:r>
              <a:rPr lang="fi-FI" dirty="0" err="1"/>
              <a:t>more</a:t>
            </a:r>
            <a:r>
              <a:rPr lang="fi-FI" dirty="0"/>
              <a:t> </a:t>
            </a:r>
            <a:r>
              <a:rPr lang="fi-FI" dirty="0" err="1"/>
              <a:t>euphemisms</a:t>
            </a:r>
            <a:r>
              <a:rPr lang="fi-FI" dirty="0"/>
              <a:t> </a:t>
            </a:r>
            <a:r>
              <a:rPr lang="fi-FI" dirty="0" err="1"/>
              <a:t>than</a:t>
            </a:r>
            <a:r>
              <a:rPr lang="fi-FI" dirty="0"/>
              <a:t> </a:t>
            </a:r>
            <a:r>
              <a:rPr lang="fi-FI" dirty="0" err="1"/>
              <a:t>given</a:t>
            </a:r>
            <a:r>
              <a:rPr lang="fi-FI" dirty="0"/>
              <a:t> in </a:t>
            </a:r>
            <a:r>
              <a:rPr lang="fi-FI" dirty="0" err="1"/>
              <a:t>this</a:t>
            </a:r>
            <a:r>
              <a:rPr lang="fi-FI" dirty="0"/>
              <a:t> </a:t>
            </a:r>
            <a:r>
              <a:rPr lang="fi-FI" dirty="0" err="1"/>
              <a:t>list</a:t>
            </a:r>
            <a:r>
              <a:rPr lang="fi-FI" dirty="0"/>
              <a:t>. </a:t>
            </a:r>
            <a:r>
              <a:rPr lang="fi-FI" dirty="0" err="1"/>
              <a:t>Identify</a:t>
            </a:r>
            <a:r>
              <a:rPr lang="fi-FI" dirty="0"/>
              <a:t> </a:t>
            </a:r>
            <a:r>
              <a:rPr lang="fi-FI" dirty="0" err="1"/>
              <a:t>others</a:t>
            </a:r>
            <a:r>
              <a:rPr lang="fi-FI" dirty="0"/>
              <a:t>.</a:t>
            </a:r>
            <a:endParaRPr dirty="0"/>
          </a:p>
        </p:txBody>
      </p:sp>
      <p:graphicFrame>
        <p:nvGraphicFramePr>
          <p:cNvPr id="192" name="Google Shape;192;p16"/>
          <p:cNvGraphicFramePr/>
          <p:nvPr/>
        </p:nvGraphicFramePr>
        <p:xfrm>
          <a:off x="5572251" y="3803636"/>
          <a:ext cx="4156365" cy="350520"/>
        </p:xfrm>
        <a:graphic>
          <a:graphicData uri="http://schemas.openxmlformats.org/drawingml/2006/table">
            <a:tbl>
              <a:tblPr>
                <a:noFill/>
              </a:tblPr>
              <a:tblGrid>
                <a:gridCol w="4156365">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1" u="none" strike="noStrike" cap="none"/>
                        <a:t>Concepts intended:</a:t>
                      </a:r>
                      <a:endParaRPr sz="1800"/>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93" name="Google Shape;193;p16"/>
          <p:cNvGraphicFramePr/>
          <p:nvPr/>
        </p:nvGraphicFramePr>
        <p:xfrm>
          <a:off x="5572251" y="4180601"/>
          <a:ext cx="4156365" cy="350520"/>
        </p:xfrm>
        <a:graphic>
          <a:graphicData uri="http://schemas.openxmlformats.org/drawingml/2006/table">
            <a:tbl>
              <a:tblPr>
                <a:noFill/>
              </a:tblPr>
              <a:tblGrid>
                <a:gridCol w="4156365">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dirty="0" err="1"/>
                        <a:t>while</a:t>
                      </a:r>
                      <a:r>
                        <a:rPr lang="fi-FI" sz="1800" dirty="0"/>
                        <a:t> </a:t>
                      </a:r>
                      <a:r>
                        <a:rPr lang="fi-FI" sz="1800" dirty="0" err="1"/>
                        <a:t>people</a:t>
                      </a:r>
                      <a:r>
                        <a:rPr lang="fi-FI" sz="1800" dirty="0"/>
                        <a:t> </a:t>
                      </a:r>
                      <a:r>
                        <a:rPr lang="fi-FI" sz="1800" dirty="0" err="1"/>
                        <a:t>were</a:t>
                      </a:r>
                      <a:r>
                        <a:rPr lang="fi-FI" sz="1800" dirty="0"/>
                        <a:t> </a:t>
                      </a:r>
                      <a:r>
                        <a:rPr lang="fi-FI" sz="1800" dirty="0" err="1"/>
                        <a:t>being</a:t>
                      </a:r>
                      <a:r>
                        <a:rPr lang="fi-FI" sz="1800" dirty="0"/>
                        <a:t> </a:t>
                      </a:r>
                      <a:r>
                        <a:rPr lang="fi-FI" sz="1800" dirty="0" err="1"/>
                        <a:t>killed</a:t>
                      </a:r>
                      <a:r>
                        <a:rPr lang="fi-FI" sz="1800" dirty="0"/>
                        <a:t> in </a:t>
                      </a:r>
                      <a:r>
                        <a:rPr lang="fi-FI" sz="1800" dirty="0" err="1"/>
                        <a:t>war</a:t>
                      </a:r>
                      <a:endParaRPr dirty="0"/>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94" name="Google Shape;194;p16"/>
          <p:cNvGraphicFramePr/>
          <p:nvPr/>
        </p:nvGraphicFramePr>
        <p:xfrm>
          <a:off x="5572251" y="4557566"/>
          <a:ext cx="4156365" cy="350520"/>
        </p:xfrm>
        <a:graphic>
          <a:graphicData uri="http://schemas.openxmlformats.org/drawingml/2006/table">
            <a:tbl>
              <a:tblPr>
                <a:noFill/>
              </a:tblPr>
              <a:tblGrid>
                <a:gridCol w="4156365">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a:t>lose the war, retreat</a:t>
                      </a:r>
                      <a:endParaRPr sz="1800"/>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95" name="Google Shape;195;p16"/>
          <p:cNvGraphicFramePr/>
          <p:nvPr/>
        </p:nvGraphicFramePr>
        <p:xfrm>
          <a:off x="5572251" y="5311496"/>
          <a:ext cx="4156365" cy="350520"/>
        </p:xfrm>
        <a:graphic>
          <a:graphicData uri="http://schemas.openxmlformats.org/drawingml/2006/table">
            <a:tbl>
              <a:tblPr>
                <a:noFill/>
              </a:tblPr>
              <a:tblGrid>
                <a:gridCol w="4156365">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a:t>during a lot of violence and destruction</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96" name="Google Shape;196;p16"/>
          <p:cNvGraphicFramePr/>
          <p:nvPr/>
        </p:nvGraphicFramePr>
        <p:xfrm>
          <a:off x="5572251" y="5688461"/>
          <a:ext cx="4156365" cy="350520"/>
        </p:xfrm>
        <a:graphic>
          <a:graphicData uri="http://schemas.openxmlformats.org/drawingml/2006/table">
            <a:tbl>
              <a:tblPr>
                <a:noFill/>
              </a:tblPr>
              <a:tblGrid>
                <a:gridCol w="4156365">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a:t>killed or wounded civilians</a:t>
                      </a:r>
                      <a:endParaRPr sz="1800"/>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97" name="Google Shape;197;p16"/>
          <p:cNvGraphicFramePr/>
          <p:nvPr/>
        </p:nvGraphicFramePr>
        <p:xfrm>
          <a:off x="5572251" y="4934531"/>
          <a:ext cx="4156365" cy="350520"/>
        </p:xfrm>
        <a:graphic>
          <a:graphicData uri="http://schemas.openxmlformats.org/drawingml/2006/table">
            <a:tbl>
              <a:tblPr>
                <a:noFill/>
              </a:tblPr>
              <a:tblGrid>
                <a:gridCol w="4156365">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a:t>a long series of attacks and battles</a:t>
                      </a:r>
                      <a:endParaRPr sz="1800"/>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98" name="Google Shape;198;p16"/>
          <p:cNvGraphicFramePr/>
          <p:nvPr/>
        </p:nvGraphicFramePr>
        <p:xfrm>
          <a:off x="3162151" y="3839233"/>
          <a:ext cx="2095225" cy="350520"/>
        </p:xfrm>
        <a:graphic>
          <a:graphicData uri="http://schemas.openxmlformats.org/drawingml/2006/table">
            <a:tbl>
              <a:tblPr>
                <a:noFill/>
              </a:tblPr>
              <a:tblGrid>
                <a:gridCol w="2095225">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1"/>
                        <a:t>Words used:</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99" name="Google Shape;199;p16"/>
          <p:cNvGraphicFramePr/>
          <p:nvPr/>
        </p:nvGraphicFramePr>
        <p:xfrm>
          <a:off x="3162151" y="4205142"/>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through thick and thin</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200" name="Google Shape;200;p16"/>
          <p:cNvGraphicFramePr/>
          <p:nvPr/>
        </p:nvGraphicFramePr>
        <p:xfrm>
          <a:off x="3162151" y="4571051"/>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throw in the towel</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201" name="Google Shape;201;p16"/>
          <p:cNvGraphicFramePr/>
          <p:nvPr/>
        </p:nvGraphicFramePr>
        <p:xfrm>
          <a:off x="3162151" y="4936960"/>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a long campaign</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202" name="Google Shape;202;p16"/>
          <p:cNvGraphicFramePr/>
          <p:nvPr/>
        </p:nvGraphicFramePr>
        <p:xfrm>
          <a:off x="3162151" y="5302869"/>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in the wake of</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203" name="Google Shape;203;p16"/>
          <p:cNvGraphicFramePr/>
          <p:nvPr/>
        </p:nvGraphicFramePr>
        <p:xfrm>
          <a:off x="3162151" y="5668778"/>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collateral damage</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204" name="Google Shape;204;p16"/>
          <p:cNvGraphicFramePr/>
          <p:nvPr/>
        </p:nvGraphicFramePr>
        <p:xfrm>
          <a:off x="3162151" y="6034687"/>
          <a:ext cx="2410100" cy="350520"/>
        </p:xfrm>
        <a:graphic>
          <a:graphicData uri="http://schemas.openxmlformats.org/drawingml/2006/table">
            <a:tbl>
              <a:tblPr>
                <a:noFill/>
              </a:tblPr>
              <a:tblGrid>
                <a:gridCol w="2410100">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b="0"/>
                        <a:t>a ground campaign</a:t>
                      </a:r>
                      <a:endParaRPr/>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205" name="Google Shape;205;p16"/>
          <p:cNvGraphicFramePr/>
          <p:nvPr/>
        </p:nvGraphicFramePr>
        <p:xfrm>
          <a:off x="5572251" y="6065427"/>
          <a:ext cx="4156365" cy="350520"/>
        </p:xfrm>
        <a:graphic>
          <a:graphicData uri="http://schemas.openxmlformats.org/drawingml/2006/table">
            <a:tbl>
              <a:tblPr>
                <a:noFill/>
              </a:tblPr>
              <a:tblGrid>
                <a:gridCol w="4156365">
                  <a:extLst>
                    <a:ext uri="{9D8B030D-6E8A-4147-A177-3AD203B41FA5}">
                      <a16:colId xmlns:a16="http://schemas.microsoft.com/office/drawing/2014/main" val="20000"/>
                    </a:ext>
                  </a:extLst>
                </a:gridCol>
              </a:tblGrid>
              <a:tr h="228600">
                <a:tc>
                  <a:txBody>
                    <a:bodyPr/>
                    <a:lstStyle/>
                    <a:p>
                      <a:pPr marL="0" marR="0" lvl="0" indent="0" algn="l" rtl="0">
                        <a:spcBef>
                          <a:spcPts val="0"/>
                        </a:spcBef>
                        <a:spcAft>
                          <a:spcPts val="0"/>
                        </a:spcAft>
                        <a:buNone/>
                      </a:pPr>
                      <a:r>
                        <a:rPr lang="fi-FI" sz="1800" dirty="0" err="1"/>
                        <a:t>sending</a:t>
                      </a:r>
                      <a:r>
                        <a:rPr lang="fi-FI" sz="1800" dirty="0"/>
                        <a:t> </a:t>
                      </a:r>
                      <a:r>
                        <a:rPr lang="fi-FI" sz="1800" dirty="0" err="1"/>
                        <a:t>troops</a:t>
                      </a:r>
                      <a:r>
                        <a:rPr lang="fi-FI" sz="1800" dirty="0"/>
                        <a:t> into </a:t>
                      </a:r>
                      <a:r>
                        <a:rPr lang="fi-FI" sz="1800" dirty="0" err="1"/>
                        <a:t>war</a:t>
                      </a:r>
                      <a:endParaRPr sz="1800" dirty="0"/>
                    </a:p>
                  </a:txBody>
                  <a:tcPr marL="76200" marR="76200" marT="38100" marB="381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65095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9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9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18"/>
          <p:cNvSpPr txBox="1">
            <a:spLocks noGrp="1"/>
          </p:cNvSpPr>
          <p:nvPr>
            <p:ph type="title"/>
          </p:nvPr>
        </p:nvSpPr>
        <p:spPr>
          <a:xfrm>
            <a:off x="1352846" y="1055489"/>
            <a:ext cx="9486309" cy="1073572"/>
          </a:xfrm>
          <a:prstGeom prst="rect">
            <a:avLst/>
          </a:prstGeom>
        </p:spPr>
        <p:txBody>
          <a:bodyPr spcFirstLastPara="1" lIns="91425" tIns="45700" rIns="91425" bIns="45700" anchor="ctr" anchorCtr="0">
            <a:normAutofit/>
          </a:bodyPr>
          <a:lstStyle/>
          <a:p>
            <a:pPr marL="0" lvl="0" indent="0" algn="ctr" rtl="0">
              <a:spcBef>
                <a:spcPts val="0"/>
              </a:spcBef>
              <a:spcAft>
                <a:spcPts val="0"/>
              </a:spcAft>
              <a:buClr>
                <a:schemeClr val="dk1"/>
              </a:buClr>
              <a:buSzPts val="4400"/>
              <a:buFont typeface="Calibri"/>
              <a:buNone/>
            </a:pPr>
            <a:r>
              <a:rPr lang="fi-FI" sz="3600"/>
              <a:t>Words of War</a:t>
            </a:r>
          </a:p>
        </p:txBody>
      </p:sp>
      <p:sp>
        <p:nvSpPr>
          <p:cNvPr id="217" name="Google Shape;217;p18"/>
          <p:cNvSpPr txBox="1">
            <a:spLocks noGrp="1"/>
          </p:cNvSpPr>
          <p:nvPr>
            <p:ph idx="1"/>
          </p:nvPr>
        </p:nvSpPr>
        <p:spPr>
          <a:xfrm>
            <a:off x="365761" y="2245437"/>
            <a:ext cx="11641100" cy="4471244"/>
          </a:xfrm>
          <a:prstGeom prst="rect">
            <a:avLst/>
          </a:prstGeom>
          <a:solidFill>
            <a:schemeClr val="bg1"/>
          </a:solidFill>
        </p:spPr>
        <p:txBody>
          <a:bodyPr spcFirstLastPara="1" lIns="91425" tIns="45700" rIns="91425" bIns="45700" anchor="ctr" anchorCtr="0">
            <a:noAutofit/>
          </a:bodyPr>
          <a:lstStyle/>
          <a:p>
            <a:pPr marL="228600" lvl="0" indent="-228600" rtl="0">
              <a:lnSpc>
                <a:spcPct val="101000"/>
              </a:lnSpc>
              <a:spcBef>
                <a:spcPts val="0"/>
              </a:spcBef>
              <a:spcAft>
                <a:spcPts val="0"/>
              </a:spcAft>
              <a:buClr>
                <a:schemeClr val="dk1"/>
              </a:buClr>
              <a:buSzPts val="2000"/>
              <a:buChar char="•"/>
            </a:pPr>
            <a:r>
              <a:rPr lang="en-GB" sz="1800" dirty="0"/>
              <a:t>President </a:t>
            </a:r>
            <a:r>
              <a:rPr lang="en-GB" sz="1800" u="sng" dirty="0">
                <a:hlinkClick r:id="rId3"/>
              </a:rPr>
              <a:t>Donald Trump </a:t>
            </a:r>
            <a:r>
              <a:rPr lang="en-GB" sz="1800" dirty="0"/>
              <a:t>(18 October 2019) on the Turkish invasion of Syrian after his decision to withdraw American troops on 13 October 2019: “So you have a 22-mile strip, that for many, many years, Turkey, in all fairness, they’ve had a legitimate problem with it, they had terrorists, they had a lot of people in their that they couldn’t have. They’ve suffered a lot of loss of lives also, and </a:t>
            </a:r>
            <a:r>
              <a:rPr lang="en-GB" sz="1800" b="1" dirty="0"/>
              <a:t>they had to have it cleaned out</a:t>
            </a:r>
            <a:r>
              <a:rPr lang="en-GB" sz="1800" dirty="0"/>
              <a:t>.”</a:t>
            </a:r>
          </a:p>
          <a:p>
            <a:pPr marL="228600" lvl="0" indent="-228600" rtl="0">
              <a:lnSpc>
                <a:spcPct val="101000"/>
              </a:lnSpc>
              <a:spcBef>
                <a:spcPts val="1000"/>
              </a:spcBef>
              <a:spcAft>
                <a:spcPts val="0"/>
              </a:spcAft>
              <a:buClr>
                <a:schemeClr val="dk1"/>
              </a:buClr>
              <a:buSzPts val="2000"/>
              <a:buChar char="•"/>
            </a:pPr>
            <a:r>
              <a:rPr lang="en-GB" sz="1800" dirty="0"/>
              <a:t>US Vice-President, Mike Pence, and Secretary of Sate, Mike Pompeo, announce that ”The Turkish side will pause </a:t>
            </a:r>
            <a:r>
              <a:rPr lang="en-GB" sz="1800" b="1" u="sng" dirty="0">
                <a:hlinkClick r:id="rId4"/>
              </a:rPr>
              <a:t>Operation Peace Spring </a:t>
            </a:r>
            <a:r>
              <a:rPr lang="en-GB" sz="1800" dirty="0"/>
              <a:t>in order to allow for the withdrawal of YPG forces from the </a:t>
            </a:r>
            <a:r>
              <a:rPr lang="en-GB" sz="1800" b="1" dirty="0"/>
              <a:t>safe zone</a:t>
            </a:r>
            <a:r>
              <a:rPr lang="en-GB" sz="1800" dirty="0"/>
              <a:t>…” | Reuters| 17 October 2019</a:t>
            </a:r>
          </a:p>
          <a:p>
            <a:pPr marL="228600" lvl="0" indent="-228600" rtl="0">
              <a:lnSpc>
                <a:spcPct val="101000"/>
              </a:lnSpc>
              <a:spcBef>
                <a:spcPts val="1000"/>
              </a:spcBef>
              <a:spcAft>
                <a:spcPts val="0"/>
              </a:spcAft>
              <a:buClr>
                <a:schemeClr val="dk1"/>
              </a:buClr>
              <a:buSzPts val="2000"/>
              <a:buChar char="•"/>
            </a:pPr>
            <a:r>
              <a:rPr lang="en-GB" sz="1800" u="sng" dirty="0">
                <a:hlinkClick r:id="rId5"/>
              </a:rPr>
              <a:t>How Myanmar Covered Up </a:t>
            </a:r>
            <a:r>
              <a:rPr lang="en-GB" sz="1800" b="1" u="sng" dirty="0">
                <a:hlinkClick r:id="rId5"/>
              </a:rPr>
              <a:t>Ethnic Cleansing </a:t>
            </a:r>
            <a:r>
              <a:rPr lang="en-GB" sz="1800" dirty="0"/>
              <a:t>| The New York Times | 15 October 2019</a:t>
            </a:r>
          </a:p>
          <a:p>
            <a:pPr marL="228600" lvl="0" indent="-228600" rtl="0">
              <a:lnSpc>
                <a:spcPct val="101000"/>
              </a:lnSpc>
              <a:spcBef>
                <a:spcPts val="1000"/>
              </a:spcBef>
              <a:spcAft>
                <a:spcPts val="0"/>
              </a:spcAft>
              <a:buClr>
                <a:schemeClr val="dk1"/>
              </a:buClr>
              <a:buSzPts val="2000"/>
              <a:buChar char="•"/>
            </a:pPr>
            <a:r>
              <a:rPr lang="en-GB" sz="1800" u="sng" dirty="0">
                <a:hlinkClick r:id="rId6"/>
              </a:rPr>
              <a:t>SAS soldier was killed by </a:t>
            </a:r>
            <a:r>
              <a:rPr lang="en-GB" sz="1800" b="1" u="sng" dirty="0">
                <a:hlinkClick r:id="rId6"/>
              </a:rPr>
              <a:t>friendly fire</a:t>
            </a:r>
            <a:r>
              <a:rPr lang="en-GB" sz="1800" u="sng" dirty="0">
                <a:hlinkClick r:id="rId6"/>
              </a:rPr>
              <a:t>, inquiry finds </a:t>
            </a:r>
            <a:r>
              <a:rPr lang="en-GB" sz="1800" dirty="0"/>
              <a:t>| The Guardian| 27 July 2019</a:t>
            </a:r>
          </a:p>
          <a:p>
            <a:pPr marL="228600" lvl="0" indent="-228600" rtl="0">
              <a:lnSpc>
                <a:spcPct val="101000"/>
              </a:lnSpc>
              <a:spcBef>
                <a:spcPts val="1000"/>
              </a:spcBef>
              <a:spcAft>
                <a:spcPts val="0"/>
              </a:spcAft>
              <a:buClr>
                <a:schemeClr val="dk1"/>
              </a:buClr>
              <a:buSzPts val="2000"/>
              <a:buChar char="•"/>
            </a:pPr>
            <a:r>
              <a:rPr lang="en-GB" sz="1800" dirty="0"/>
              <a:t>“Furthermore, the U.S.-led coalition airstrikes meant to root out the jihadists have wreaked extensive </a:t>
            </a:r>
            <a:r>
              <a:rPr lang="en-GB" sz="1800" u="sng" dirty="0">
                <a:hlinkClick r:id="rId7"/>
              </a:rPr>
              <a:t>collateral damage </a:t>
            </a:r>
            <a:r>
              <a:rPr lang="en-GB" sz="1800" dirty="0"/>
              <a:t>in Mosul and Raqqa…” | NBC News| 08 July 2017</a:t>
            </a:r>
          </a:p>
          <a:p>
            <a:pPr marL="228600" lvl="0" indent="-228600" rtl="0">
              <a:lnSpc>
                <a:spcPct val="101000"/>
              </a:lnSpc>
              <a:spcBef>
                <a:spcPts val="1000"/>
              </a:spcBef>
              <a:spcAft>
                <a:spcPts val="0"/>
              </a:spcAft>
              <a:buClr>
                <a:schemeClr val="dk1"/>
              </a:buClr>
              <a:buSzPts val="2000"/>
              <a:buChar char="•"/>
            </a:pPr>
            <a:r>
              <a:rPr lang="en-GB" sz="1800" dirty="0"/>
              <a:t>”CIA’s use of DOJ-approved </a:t>
            </a:r>
            <a:r>
              <a:rPr lang="en-GB" sz="1800" b="1" dirty="0"/>
              <a:t>enhanced interrogation techniques</a:t>
            </a:r>
            <a:r>
              <a:rPr lang="en-GB" sz="1800" dirty="0"/>
              <a:t>, as part of a comprehensive interrogation approach, has enabled the CIA to disrupt terrorist plots, capture additional terrorists, and collect a high volume of critical intelligence on al-</a:t>
            </a:r>
            <a:r>
              <a:rPr lang="en-GB" sz="1800" dirty="0" err="1"/>
              <a:t>Qa’ida</a:t>
            </a:r>
            <a:r>
              <a:rPr lang="en-GB" sz="1800" dirty="0"/>
              <a:t>.” | </a:t>
            </a:r>
            <a:r>
              <a:rPr lang="en-GB" sz="1800" u="sng" dirty="0">
                <a:hlinkClick r:id="rId8"/>
              </a:rPr>
              <a:t>CIA Website</a:t>
            </a:r>
            <a:r>
              <a:rPr lang="en-GB" sz="1800" dirty="0"/>
              <a:t>| 02 March 2005</a:t>
            </a:r>
          </a:p>
        </p:txBody>
      </p:sp>
    </p:spTree>
    <p:extLst>
      <p:ext uri="{BB962C8B-B14F-4D97-AF65-F5344CB8AC3E}">
        <p14:creationId xmlns:p14="http://schemas.microsoft.com/office/powerpoint/2010/main" val="21077314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21"/>
        <p:cNvGrpSpPr/>
        <p:nvPr/>
      </p:nvGrpSpPr>
      <p:grpSpPr>
        <a:xfrm>
          <a:off x="0" y="0"/>
          <a:ext cx="0" cy="0"/>
          <a:chOff x="0" y="0"/>
          <a:chExt cx="0" cy="0"/>
        </a:xfrm>
      </p:grpSpPr>
      <p:sp>
        <p:nvSpPr>
          <p:cNvPr id="222" name="Google Shape;222;p19"/>
          <p:cNvSpPr txBox="1">
            <a:spLocks noGrp="1"/>
          </p:cNvSpPr>
          <p:nvPr>
            <p:ph type="title"/>
          </p:nvPr>
        </p:nvSpPr>
        <p:spPr>
          <a:xfrm>
            <a:off x="8474697" y="1508760"/>
            <a:ext cx="3229574" cy="1691640"/>
          </a:xfrm>
          <a:prstGeom prst="rect">
            <a:avLst/>
          </a:prstGeom>
        </p:spPr>
        <p:txBody>
          <a:bodyPr spcFirstLastPara="1" lIns="91425" tIns="45700" rIns="91425" bIns="45700" anchor="b" anchorCtr="0">
            <a:normAutofit/>
          </a:bodyPr>
          <a:lstStyle/>
          <a:p>
            <a:pPr marL="0" lvl="0" indent="0" rtl="0">
              <a:spcBef>
                <a:spcPts val="0"/>
              </a:spcBef>
              <a:spcAft>
                <a:spcPts val="0"/>
              </a:spcAft>
              <a:buClr>
                <a:schemeClr val="dk1"/>
              </a:buClr>
              <a:buSzPts val="4400"/>
              <a:buFont typeface="Calibri"/>
              <a:buNone/>
            </a:pPr>
            <a:r>
              <a:rPr lang="fi-FI" sz="3400" b="1"/>
              <a:t>Words of war</a:t>
            </a:r>
            <a:endParaRPr lang="en-GB" sz="3400" b="1"/>
          </a:p>
        </p:txBody>
      </p:sp>
      <p:pic>
        <p:nvPicPr>
          <p:cNvPr id="224" name="Google Shape;224;p19" descr="Kuva, joka sisältää kohteen teksti, kirja, valokuva&#10;&#10;Kuvaus luotu automaattisesti"/>
          <p:cNvPicPr preferRelativeResize="0"/>
          <p:nvPr/>
        </p:nvPicPr>
        <p:blipFill rotWithShape="1">
          <a:blip r:embed="rId3"/>
          <a:srcRect t="435" r="1" b="1"/>
          <a:stretch/>
        </p:blipFill>
        <p:spPr>
          <a:xfrm>
            <a:off x="928057" y="640080"/>
            <a:ext cx="6765129" cy="5455920"/>
          </a:xfrm>
          <a:prstGeom prst="rect">
            <a:avLst/>
          </a:prstGeom>
          <a:noFill/>
        </p:spPr>
      </p:pic>
      <p:sp>
        <p:nvSpPr>
          <p:cNvPr id="223" name="Google Shape;223;p19"/>
          <p:cNvSpPr txBox="1">
            <a:spLocks noGrp="1"/>
          </p:cNvSpPr>
          <p:nvPr>
            <p:ph idx="1"/>
          </p:nvPr>
        </p:nvSpPr>
        <p:spPr>
          <a:xfrm>
            <a:off x="8474697" y="3200400"/>
            <a:ext cx="3229574" cy="2899954"/>
          </a:xfrm>
          <a:prstGeom prst="rect">
            <a:avLst/>
          </a:prstGeom>
        </p:spPr>
        <p:txBody>
          <a:bodyPr spcFirstLastPara="1" lIns="91425" tIns="45700" rIns="91425" bIns="45700" anchorCtr="0">
            <a:normAutofit/>
          </a:bodyPr>
          <a:lstStyle/>
          <a:p>
            <a:pPr marL="0" lvl="0" indent="0" rtl="0">
              <a:spcBef>
                <a:spcPts val="0"/>
              </a:spcBef>
              <a:spcAft>
                <a:spcPts val="600"/>
              </a:spcAft>
              <a:buClr>
                <a:schemeClr val="dk1"/>
              </a:buClr>
              <a:buSzPts val="1800"/>
              <a:buNone/>
            </a:pPr>
            <a:r>
              <a:rPr lang="en-GB" dirty="0"/>
              <a:t>Consider the image found on Twitter under the hashtag #propaganda and discuss how language (including visual images) might be used to shape people’s perceptions.  </a:t>
            </a:r>
          </a:p>
        </p:txBody>
      </p:sp>
    </p:spTree>
    <p:extLst>
      <p:ext uri="{BB962C8B-B14F-4D97-AF65-F5344CB8AC3E}">
        <p14:creationId xmlns:p14="http://schemas.microsoft.com/office/powerpoint/2010/main" val="298655819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3B956F-8E2A-4E20-A76E-37B2F670C5D7}"/>
              </a:ext>
            </a:extLst>
          </p:cNvPr>
          <p:cNvSpPr>
            <a:spLocks noGrp="1"/>
          </p:cNvSpPr>
          <p:nvPr>
            <p:ph type="title"/>
          </p:nvPr>
        </p:nvSpPr>
        <p:spPr/>
        <p:txBody>
          <a:bodyPr/>
          <a:lstStyle/>
          <a:p>
            <a:r>
              <a:rPr lang="fi-FI" dirty="0"/>
              <a:t>Activity</a:t>
            </a:r>
            <a:endParaRPr lang="en-GB" dirty="0"/>
          </a:p>
        </p:txBody>
      </p:sp>
      <p:sp>
        <p:nvSpPr>
          <p:cNvPr id="3" name="Content Placeholder 2">
            <a:extLst>
              <a:ext uri="{FF2B5EF4-FFF2-40B4-BE49-F238E27FC236}">
                <a16:creationId xmlns:a16="http://schemas.microsoft.com/office/drawing/2014/main" id="{5F9E778E-3027-4F83-9856-36BD08445F18}"/>
              </a:ext>
            </a:extLst>
          </p:cNvPr>
          <p:cNvSpPr>
            <a:spLocks noGrp="1"/>
          </p:cNvSpPr>
          <p:nvPr>
            <p:ph idx="1"/>
          </p:nvPr>
        </p:nvSpPr>
        <p:spPr/>
        <p:txBody>
          <a:bodyPr>
            <a:normAutofit fontScale="85000" lnSpcReduction="10000"/>
          </a:bodyPr>
          <a:lstStyle/>
          <a:p>
            <a:pPr marL="457200" indent="-457200">
              <a:buFont typeface="+mj-lt"/>
              <a:buAutoNum type="arabicPeriod"/>
            </a:pPr>
            <a:r>
              <a:rPr lang="en-GB" dirty="0"/>
              <a:t>Analyse the way language is being used in each of the following pairs of expressions:</a:t>
            </a:r>
          </a:p>
          <a:p>
            <a:pPr marL="777240" lvl="1" indent="-457200">
              <a:buFont typeface="+mj-lt"/>
              <a:buAutoNum type="alphaLcPeriod"/>
            </a:pPr>
            <a:r>
              <a:rPr lang="en-GB" dirty="0"/>
              <a:t>Terrorist / freedom fighter.</a:t>
            </a:r>
          </a:p>
          <a:p>
            <a:pPr marL="777240" lvl="1" indent="-457200">
              <a:buFont typeface="+mj-lt"/>
              <a:buAutoNum type="alphaLcPeriod"/>
            </a:pPr>
            <a:r>
              <a:rPr lang="en-GB" dirty="0"/>
              <a:t>Pro life / pro choice.</a:t>
            </a:r>
          </a:p>
          <a:p>
            <a:pPr marL="777240" lvl="1" indent="-457200">
              <a:buFont typeface="+mj-lt"/>
              <a:buAutoNum type="alphaLcPeriod"/>
            </a:pPr>
            <a:r>
              <a:rPr lang="en-GB" dirty="0"/>
              <a:t>Victims of society / scroungers</a:t>
            </a:r>
          </a:p>
          <a:p>
            <a:pPr marL="777240" lvl="1" indent="-457200">
              <a:buFont typeface="+mj-lt"/>
              <a:buAutoNum type="alphaLcPeriod"/>
            </a:pPr>
            <a:r>
              <a:rPr lang="en-GB" dirty="0"/>
              <a:t>Free speech / hate speech</a:t>
            </a:r>
          </a:p>
          <a:p>
            <a:pPr marL="777240" lvl="1" indent="-457200">
              <a:buFont typeface="+mj-lt"/>
              <a:buAutoNum type="alphaLcPeriod"/>
            </a:pPr>
            <a:r>
              <a:rPr lang="en-GB" dirty="0"/>
              <a:t>Illegal immigrant / undocumented worker</a:t>
            </a:r>
          </a:p>
          <a:p>
            <a:pPr marL="777240" lvl="1" indent="-457200">
              <a:buFont typeface="+mj-lt"/>
              <a:buAutoNum type="alphaLcPeriod"/>
            </a:pPr>
            <a:r>
              <a:rPr lang="en-GB" dirty="0"/>
              <a:t>‘Blocking your child’s access to objectionable material on the internet is not called CENSORSHIP, it is called PARENTING’ (Al Gore).</a:t>
            </a:r>
          </a:p>
          <a:p>
            <a:pPr marL="457200" indent="-457200">
              <a:buFont typeface="+mj-lt"/>
              <a:buAutoNum type="arabicPeriod"/>
            </a:pPr>
            <a:r>
              <a:rPr lang="en-GB" dirty="0"/>
              <a:t>In 1947 the United States Department of War was renamed the Department of Defense. What difference, if any, do you think this makes? What is the corresponding department of state called in your country?</a:t>
            </a:r>
          </a:p>
        </p:txBody>
      </p:sp>
    </p:spTree>
    <p:extLst>
      <p:ext uri="{BB962C8B-B14F-4D97-AF65-F5344CB8AC3E}">
        <p14:creationId xmlns:p14="http://schemas.microsoft.com/office/powerpoint/2010/main" val="56223096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28"/>
        <p:cNvGrpSpPr/>
        <p:nvPr/>
      </p:nvGrpSpPr>
      <p:grpSpPr>
        <a:xfrm>
          <a:off x="0" y="0"/>
          <a:ext cx="0" cy="0"/>
          <a:chOff x="0" y="0"/>
          <a:chExt cx="0" cy="0"/>
        </a:xfrm>
      </p:grpSpPr>
      <p:sp>
        <p:nvSpPr>
          <p:cNvPr id="229" name="Google Shape;229;p20"/>
          <p:cNvSpPr txBox="1">
            <a:spLocks noGrp="1"/>
          </p:cNvSpPr>
          <p:nvPr>
            <p:ph type="title"/>
          </p:nvPr>
        </p:nvSpPr>
        <p:spPr>
          <a:xfrm>
            <a:off x="5140960" y="568345"/>
            <a:ext cx="6563311" cy="1560716"/>
          </a:xfrm>
          <a:prstGeom prst="rect">
            <a:avLst/>
          </a:prstGeom>
        </p:spPr>
        <p:txBody>
          <a:bodyPr spcFirstLastPara="1" lIns="91425" tIns="45700" rIns="91425" bIns="45700" anchorCtr="0">
            <a:normAutofit/>
          </a:bodyPr>
          <a:lstStyle/>
          <a:p>
            <a:pPr marL="0" lvl="0" indent="0" rtl="0">
              <a:spcBef>
                <a:spcPts val="0"/>
              </a:spcBef>
              <a:spcAft>
                <a:spcPts val="0"/>
              </a:spcAft>
              <a:buClr>
                <a:schemeClr val="dk1"/>
              </a:buClr>
              <a:buSzPts val="4400"/>
              <a:buFont typeface="Calibri"/>
              <a:buNone/>
            </a:pPr>
            <a:r>
              <a:rPr lang="fi-FI"/>
              <a:t>Quote</a:t>
            </a:r>
          </a:p>
        </p:txBody>
      </p:sp>
      <p:sp>
        <p:nvSpPr>
          <p:cNvPr id="230" name="Google Shape;230;p20"/>
          <p:cNvSpPr txBox="1">
            <a:spLocks noGrp="1"/>
          </p:cNvSpPr>
          <p:nvPr>
            <p:ph idx="1"/>
          </p:nvPr>
        </p:nvSpPr>
        <p:spPr>
          <a:xfrm>
            <a:off x="5140960" y="2438400"/>
            <a:ext cx="6563311" cy="3651504"/>
          </a:xfrm>
          <a:prstGeom prst="rect">
            <a:avLst/>
          </a:prstGeom>
        </p:spPr>
        <p:txBody>
          <a:bodyPr spcFirstLastPara="1" lIns="91425" tIns="45700" rIns="91425" bIns="45700" anchorCtr="0">
            <a:normAutofit/>
          </a:bodyPr>
          <a:lstStyle/>
          <a:p>
            <a:pPr marL="0" lvl="0" indent="0" rtl="0">
              <a:spcBef>
                <a:spcPts val="0"/>
              </a:spcBef>
              <a:spcAft>
                <a:spcPts val="0"/>
              </a:spcAft>
              <a:buClr>
                <a:schemeClr val="dk1"/>
              </a:buClr>
              <a:buSzPts val="2800"/>
              <a:buNone/>
            </a:pPr>
            <a:r>
              <a:rPr lang="en-GB" dirty="0"/>
              <a:t>“Euphemisms are also used frequently by governmental institutions—especially by the military—to hide unpleasant or disturbing ideas. These euphemisms play down the degree of violence, objectivize the enemy as well as the means of warfare and can lead to social double-thinking by forming a kind of code that distorts reality.” | </a:t>
            </a:r>
            <a:r>
              <a:rPr lang="en-GB" u="sng" dirty="0">
                <a:hlinkClick r:id="rId3"/>
              </a:rPr>
              <a:t>Sebastian </a:t>
            </a:r>
            <a:r>
              <a:rPr lang="en-GB" u="sng" dirty="0" err="1">
                <a:hlinkClick r:id="rId3"/>
              </a:rPr>
              <a:t>Taugerbeck</a:t>
            </a:r>
            <a:r>
              <a:rPr lang="en-GB" u="sng" dirty="0">
                <a:hlinkClick r:id="rId3"/>
              </a:rPr>
              <a:t> </a:t>
            </a:r>
            <a:r>
              <a:rPr lang="en-GB" dirty="0"/>
              <a:t>of Germany’s Universität Siegen in a paper entitled </a:t>
            </a:r>
            <a:r>
              <a:rPr lang="en-GB" i="1" dirty="0"/>
              <a:t>Military Euphemisms in Media Coverage</a:t>
            </a:r>
            <a:endParaRPr lang="en-GB" dirty="0"/>
          </a:p>
          <a:p>
            <a:pPr marL="228600" lvl="0" indent="-50800" rtl="0">
              <a:spcBef>
                <a:spcPts val="1000"/>
              </a:spcBef>
              <a:spcAft>
                <a:spcPts val="0"/>
              </a:spcAft>
              <a:buClr>
                <a:schemeClr val="dk1"/>
              </a:buClr>
              <a:buSzPts val="2800"/>
              <a:buNone/>
            </a:pPr>
            <a:endParaRPr lang="en-GB"/>
          </a:p>
          <a:p>
            <a:pPr marL="228600" lvl="0" indent="-50800" rtl="0">
              <a:spcBef>
                <a:spcPts val="1000"/>
              </a:spcBef>
              <a:spcAft>
                <a:spcPts val="0"/>
              </a:spcAft>
              <a:buClr>
                <a:schemeClr val="dk1"/>
              </a:buClr>
              <a:buSzPts val="2800"/>
              <a:buNone/>
            </a:pPr>
            <a:endParaRPr lang="en-GB"/>
          </a:p>
        </p:txBody>
      </p:sp>
    </p:spTree>
    <p:extLst>
      <p:ext uri="{BB962C8B-B14F-4D97-AF65-F5344CB8AC3E}">
        <p14:creationId xmlns:p14="http://schemas.microsoft.com/office/powerpoint/2010/main" val="26065104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44" name="Rectangle 43">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8"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50"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52" name="Rectangle 51">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E8372AA-BC7B-4595-92F6-679D3A28DE75}"/>
              </a:ext>
            </a:extLst>
          </p:cNvPr>
          <p:cNvSpPr>
            <a:spLocks noGrp="1"/>
          </p:cNvSpPr>
          <p:nvPr>
            <p:ph type="title"/>
          </p:nvPr>
        </p:nvSpPr>
        <p:spPr>
          <a:xfrm>
            <a:off x="5140960" y="568345"/>
            <a:ext cx="6563311" cy="1560716"/>
          </a:xfrm>
        </p:spPr>
        <p:txBody>
          <a:bodyPr>
            <a:normAutofit/>
          </a:bodyPr>
          <a:lstStyle/>
          <a:p>
            <a:r>
              <a:rPr lang="en-GB"/>
              <a:t>Rule-governed</a:t>
            </a:r>
          </a:p>
        </p:txBody>
      </p:sp>
      <p:cxnSp>
        <p:nvCxnSpPr>
          <p:cNvPr id="54" name="Straight Connector 53">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3" name="Content Placeholder 2">
            <a:extLst>
              <a:ext uri="{FF2B5EF4-FFF2-40B4-BE49-F238E27FC236}">
                <a16:creationId xmlns:a16="http://schemas.microsoft.com/office/drawing/2014/main" id="{A9105CB5-5D6A-4D42-8B10-363BABECAA27}"/>
              </a:ext>
            </a:extLst>
          </p:cNvPr>
          <p:cNvSpPr>
            <a:spLocks noGrp="1"/>
          </p:cNvSpPr>
          <p:nvPr>
            <p:ph idx="1"/>
          </p:nvPr>
        </p:nvSpPr>
        <p:spPr>
          <a:xfrm>
            <a:off x="5140960" y="2438400"/>
            <a:ext cx="6563311" cy="3651504"/>
          </a:xfrm>
        </p:spPr>
        <p:txBody>
          <a:bodyPr>
            <a:normAutofit/>
          </a:bodyPr>
          <a:lstStyle/>
          <a:p>
            <a:r>
              <a:rPr lang="en-GB" dirty="0"/>
              <a:t>Vocabulary: </a:t>
            </a:r>
            <a:r>
              <a:rPr lang="en-GB" i="1" dirty="0"/>
              <a:t>dog</a:t>
            </a:r>
            <a:r>
              <a:rPr lang="en-GB" dirty="0"/>
              <a:t> (English), </a:t>
            </a:r>
            <a:r>
              <a:rPr lang="en-GB" i="1" dirty="0" err="1"/>
              <a:t>quan</a:t>
            </a:r>
            <a:r>
              <a:rPr lang="en-GB" dirty="0"/>
              <a:t> (Chinese), </a:t>
            </a:r>
            <a:r>
              <a:rPr lang="en-GB" i="1" dirty="0" err="1"/>
              <a:t>koira</a:t>
            </a:r>
            <a:r>
              <a:rPr lang="en-GB" dirty="0"/>
              <a:t> (Finnish), </a:t>
            </a:r>
            <a:r>
              <a:rPr lang="en-GB" i="1" dirty="0" err="1"/>
              <a:t>chien</a:t>
            </a:r>
            <a:r>
              <a:rPr lang="en-GB" dirty="0"/>
              <a:t> (French), </a:t>
            </a:r>
            <a:r>
              <a:rPr lang="en-GB" i="1" dirty="0"/>
              <a:t>Hund</a:t>
            </a:r>
            <a:r>
              <a:rPr lang="en-GB" dirty="0"/>
              <a:t> (German), </a:t>
            </a:r>
            <a:r>
              <a:rPr lang="en-GB" i="1" dirty="0" err="1"/>
              <a:t>kutta</a:t>
            </a:r>
            <a:r>
              <a:rPr lang="en-GB" dirty="0"/>
              <a:t> (Hindi), </a:t>
            </a:r>
            <a:r>
              <a:rPr lang="en-GB" i="1" dirty="0" err="1"/>
              <a:t>inu</a:t>
            </a:r>
            <a:r>
              <a:rPr lang="en-GB" dirty="0"/>
              <a:t> (Japanese), </a:t>
            </a:r>
            <a:r>
              <a:rPr lang="en-GB" i="1" dirty="0" err="1"/>
              <a:t>gae</a:t>
            </a:r>
            <a:r>
              <a:rPr lang="en-GB" dirty="0"/>
              <a:t> (Korean), </a:t>
            </a:r>
            <a:r>
              <a:rPr lang="en-GB" i="1" dirty="0" err="1"/>
              <a:t>sobaka</a:t>
            </a:r>
            <a:r>
              <a:rPr lang="en-GB" dirty="0"/>
              <a:t> (Russian), </a:t>
            </a:r>
            <a:r>
              <a:rPr lang="en-GB" i="1" dirty="0" err="1"/>
              <a:t>perro</a:t>
            </a:r>
            <a:r>
              <a:rPr lang="en-GB" dirty="0"/>
              <a:t> (Spanish), or </a:t>
            </a:r>
            <a:r>
              <a:rPr lang="en-GB" i="1" dirty="0" err="1"/>
              <a:t>köpek</a:t>
            </a:r>
            <a:r>
              <a:rPr lang="en-GB" dirty="0"/>
              <a:t> (Turkish).</a:t>
            </a:r>
          </a:p>
          <a:p>
            <a:r>
              <a:rPr lang="en-GB" dirty="0"/>
              <a:t>Grammar: “Jill kissed Jack.” versus “Jack kissed Jill.”</a:t>
            </a:r>
          </a:p>
        </p:txBody>
      </p:sp>
    </p:spTree>
    <p:extLst>
      <p:ext uri="{BB962C8B-B14F-4D97-AF65-F5344CB8AC3E}">
        <p14:creationId xmlns:p14="http://schemas.microsoft.com/office/powerpoint/2010/main" val="1596471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35;p21">
            <a:extLst>
              <a:ext uri="{FF2B5EF4-FFF2-40B4-BE49-F238E27FC236}">
                <a16:creationId xmlns:a16="http://schemas.microsoft.com/office/drawing/2014/main" id="{AE80DA44-AFCD-42E9-8DC9-23C27D1991D3}"/>
              </a:ext>
            </a:extLst>
          </p:cNvPr>
          <p:cNvSpPr txBox="1">
            <a:spLocks/>
          </p:cNvSpPr>
          <p:nvPr/>
        </p:nvSpPr>
        <p:spPr>
          <a:xfrm>
            <a:off x="2007268" y="413251"/>
            <a:ext cx="8177463" cy="929103"/>
          </a:xfrm>
          <a:prstGeom prst="rect">
            <a:avLst/>
          </a:prstGeom>
          <a:noFill/>
          <a:ln>
            <a:noFill/>
          </a:ln>
        </p:spPr>
        <p:txBody>
          <a:bodyPr spcFirstLastPara="1" wrap="square" lIns="91425" tIns="45700" rIns="91425" bIns="45700" anchor="ctr" anchorCtr="0">
            <a:normAutofit/>
          </a:bodyPr>
          <a:lst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a:lstStyle>
          <a:p>
            <a:pPr>
              <a:lnSpc>
                <a:spcPct val="90000"/>
              </a:lnSpc>
              <a:spcBef>
                <a:spcPts val="0"/>
              </a:spcBef>
              <a:buClr>
                <a:schemeClr val="dk1"/>
              </a:buClr>
              <a:buSzPts val="4400"/>
              <a:buFont typeface="Calibri"/>
              <a:buNone/>
            </a:pPr>
            <a:r>
              <a:rPr lang="en-GB" dirty="0"/>
              <a:t>George Carlin on euphemisms</a:t>
            </a:r>
          </a:p>
        </p:txBody>
      </p:sp>
      <p:pic>
        <p:nvPicPr>
          <p:cNvPr id="3" name="Online Media 3" title="George Carlin - Euphemisms">
            <a:hlinkClick r:id="" action="ppaction://media"/>
            <a:extLst>
              <a:ext uri="{FF2B5EF4-FFF2-40B4-BE49-F238E27FC236}">
                <a16:creationId xmlns:a16="http://schemas.microsoft.com/office/drawing/2014/main" id="{3798348F-01A6-431A-9BC8-C4D56999ABA7}"/>
              </a:ext>
            </a:extLst>
          </p:cNvPr>
          <p:cNvPicPr>
            <a:picLocks noRot="1" noChangeAspect="1"/>
          </p:cNvPicPr>
          <p:nvPr>
            <a:videoFile r:link="rId1"/>
          </p:nvPr>
        </p:nvPicPr>
        <p:blipFill>
          <a:blip r:embed="rId3"/>
          <a:stretch>
            <a:fillRect/>
          </a:stretch>
        </p:blipFill>
        <p:spPr>
          <a:xfrm>
            <a:off x="3439359" y="1812758"/>
            <a:ext cx="5727287" cy="4292346"/>
          </a:xfrm>
          <a:prstGeom prst="rect">
            <a:avLst/>
          </a:prstGeom>
        </p:spPr>
      </p:pic>
    </p:spTree>
    <p:extLst>
      <p:ext uri="{BB962C8B-B14F-4D97-AF65-F5344CB8AC3E}">
        <p14:creationId xmlns:p14="http://schemas.microsoft.com/office/powerpoint/2010/main" val="3524729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3"/>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3"/>
                                        </p:tgtEl>
                                      </p:cBhvr>
                                    </p:cmd>
                                  </p:childTnLst>
                                </p:cTn>
                              </p:par>
                            </p:childTnLst>
                          </p:cTn>
                        </p:par>
                      </p:childTnLst>
                    </p:cTn>
                  </p:par>
                </p:childTnLst>
              </p:cTn>
              <p:nextCondLst>
                <p:cond evt="onClick" delay="0">
                  <p:tgtEl>
                    <p:spTgt spid="3"/>
                  </p:tgtEl>
                </p:cond>
              </p:nextCondLst>
            </p:seq>
            <p:video>
              <p:cMediaNode vol="80000">
                <p:cTn id="12" fill="hold" display="0">
                  <p:stCondLst>
                    <p:cond delay="indefinite"/>
                  </p:stCondLst>
                </p:cTn>
                <p:tgtEl>
                  <p:spTgt spid="3"/>
                </p:tgtEl>
              </p:cMediaNode>
            </p:video>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982357-2ED0-453F-A8DB-948D284702EC}"/>
              </a:ext>
            </a:extLst>
          </p:cNvPr>
          <p:cNvSpPr>
            <a:spLocks noGrp="1"/>
          </p:cNvSpPr>
          <p:nvPr>
            <p:ph type="title"/>
          </p:nvPr>
        </p:nvSpPr>
        <p:spPr/>
        <p:txBody>
          <a:bodyPr/>
          <a:lstStyle/>
          <a:p>
            <a:r>
              <a:rPr lang="en-GB" dirty="0"/>
              <a:t>Task</a:t>
            </a:r>
          </a:p>
        </p:txBody>
      </p:sp>
      <p:sp>
        <p:nvSpPr>
          <p:cNvPr id="3" name="Content Placeholder 2">
            <a:extLst>
              <a:ext uri="{FF2B5EF4-FFF2-40B4-BE49-F238E27FC236}">
                <a16:creationId xmlns:a16="http://schemas.microsoft.com/office/drawing/2014/main" id="{BF4F9090-854C-470F-BED5-9E04453E3A83}"/>
              </a:ext>
            </a:extLst>
          </p:cNvPr>
          <p:cNvSpPr>
            <a:spLocks noGrp="1"/>
          </p:cNvSpPr>
          <p:nvPr>
            <p:ph idx="1"/>
          </p:nvPr>
        </p:nvSpPr>
        <p:spPr/>
        <p:txBody>
          <a:bodyPr>
            <a:normAutofit/>
          </a:bodyPr>
          <a:lstStyle/>
          <a:p>
            <a:pPr marL="0" indent="0">
              <a:buNone/>
            </a:pPr>
            <a:r>
              <a:rPr lang="en-GB" dirty="0"/>
              <a:t>Read the article at this </a:t>
            </a:r>
            <a:r>
              <a:rPr lang="en-GB" dirty="0">
                <a:hlinkClick r:id="rId2" action="ppaction://hlinkfile"/>
              </a:rPr>
              <a:t>link</a:t>
            </a:r>
            <a:r>
              <a:rPr lang="en-GB" dirty="0"/>
              <a:t> and then discuss the following knowledge questions:</a:t>
            </a:r>
          </a:p>
          <a:p>
            <a:r>
              <a:rPr lang="en-GB" dirty="0"/>
              <a:t>Does ethical language differ in any significant way from other types of language?</a:t>
            </a:r>
          </a:p>
          <a:p>
            <a:r>
              <a:rPr lang="en-GB" dirty="0"/>
              <a:t>In what ways can language be used to influence, persuade or manipulate people’s emotions?</a:t>
            </a:r>
          </a:p>
          <a:p>
            <a:r>
              <a:rPr lang="en-GB" dirty="0"/>
              <a:t>How can we know if language is intended to deceive or manipulate us?</a:t>
            </a:r>
          </a:p>
          <a:p>
            <a:endParaRPr lang="en-GB" dirty="0"/>
          </a:p>
        </p:txBody>
      </p:sp>
    </p:spTree>
    <p:extLst>
      <p:ext uri="{BB962C8B-B14F-4D97-AF65-F5344CB8AC3E}">
        <p14:creationId xmlns:p14="http://schemas.microsoft.com/office/powerpoint/2010/main" val="50817639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3A5C94-F3F5-4C01-A03E-CEB913986E7D}"/>
              </a:ext>
            </a:extLst>
          </p:cNvPr>
          <p:cNvSpPr>
            <a:spLocks noGrp="1"/>
          </p:cNvSpPr>
          <p:nvPr>
            <p:ph type="title"/>
          </p:nvPr>
        </p:nvSpPr>
        <p:spPr/>
        <p:txBody>
          <a:bodyPr/>
          <a:lstStyle/>
          <a:p>
            <a:r>
              <a:rPr lang="en-GB" b="1" dirty="0"/>
              <a:t>Summary: Meaning and interpretation</a:t>
            </a:r>
            <a:endParaRPr lang="en-GB" dirty="0"/>
          </a:p>
        </p:txBody>
      </p:sp>
      <p:sp>
        <p:nvSpPr>
          <p:cNvPr id="3" name="Content Placeholder 2">
            <a:extLst>
              <a:ext uri="{FF2B5EF4-FFF2-40B4-BE49-F238E27FC236}">
                <a16:creationId xmlns:a16="http://schemas.microsoft.com/office/drawing/2014/main" id="{9EF03F6C-BD90-40B4-A7C4-F2B64B811BF8}"/>
              </a:ext>
            </a:extLst>
          </p:cNvPr>
          <p:cNvSpPr>
            <a:spLocks noGrp="1"/>
          </p:cNvSpPr>
          <p:nvPr>
            <p:ph idx="1"/>
          </p:nvPr>
        </p:nvSpPr>
        <p:spPr/>
        <p:txBody>
          <a:bodyPr>
            <a:normAutofit/>
          </a:bodyPr>
          <a:lstStyle/>
          <a:p>
            <a:pPr marL="0" indent="0">
              <a:buNone/>
            </a:pPr>
            <a:r>
              <a:rPr lang="en-GB" i="1" dirty="0"/>
              <a:t>Language is ambiguous</a:t>
            </a:r>
          </a:p>
          <a:p>
            <a:pPr marL="0" indent="0">
              <a:buNone/>
            </a:pPr>
            <a:r>
              <a:rPr lang="en-GB" i="1" dirty="0"/>
              <a:t>=&gt; Interpretation </a:t>
            </a:r>
            <a:r>
              <a:rPr lang="en-GB" dirty="0"/>
              <a:t>built in to all communication</a:t>
            </a:r>
          </a:p>
          <a:p>
            <a:pPr marL="0" indent="0">
              <a:buNone/>
            </a:pPr>
            <a:r>
              <a:rPr lang="en-GB" i="1" dirty="0"/>
              <a:t>Context </a:t>
            </a:r>
            <a:r>
              <a:rPr lang="en-GB" dirty="0"/>
              <a:t>may help</a:t>
            </a:r>
          </a:p>
        </p:txBody>
      </p:sp>
    </p:spTree>
    <p:extLst>
      <p:ext uri="{BB962C8B-B14F-4D97-AF65-F5344CB8AC3E}">
        <p14:creationId xmlns:p14="http://schemas.microsoft.com/office/powerpoint/2010/main" val="1976230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1"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3"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5" name="Freeform: Shape 14">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7" name="Rectangle: Rounded Corners 16">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7BD3178-FFA7-42B5-A9C9-81523D9025E5}"/>
              </a:ext>
            </a:extLst>
          </p:cNvPr>
          <p:cNvSpPr>
            <a:spLocks noGrp="1"/>
          </p:cNvSpPr>
          <p:nvPr>
            <p:ph type="title"/>
          </p:nvPr>
        </p:nvSpPr>
        <p:spPr>
          <a:xfrm>
            <a:off x="1352846" y="1055489"/>
            <a:ext cx="9486309" cy="1073572"/>
          </a:xfrm>
        </p:spPr>
        <p:txBody>
          <a:bodyPr anchor="ctr">
            <a:normAutofit/>
          </a:bodyPr>
          <a:lstStyle/>
          <a:p>
            <a:pPr algn="ctr"/>
            <a:r>
              <a:rPr lang="fi-FI" sz="3600"/>
              <a:t>Debate</a:t>
            </a:r>
            <a:endParaRPr lang="en-GB" sz="3600"/>
          </a:p>
        </p:txBody>
      </p:sp>
      <p:cxnSp>
        <p:nvCxnSpPr>
          <p:cNvPr id="19" name="Straight Connector 1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8EC88969-65E6-44EE-8AE1-B753489092A9}"/>
              </a:ext>
            </a:extLst>
          </p:cNvPr>
          <p:cNvSpPr>
            <a:spLocks noGrp="1"/>
          </p:cNvSpPr>
          <p:nvPr>
            <p:ph idx="1"/>
          </p:nvPr>
        </p:nvSpPr>
        <p:spPr>
          <a:xfrm>
            <a:off x="1037492" y="2438399"/>
            <a:ext cx="10295366" cy="3573599"/>
          </a:xfrm>
        </p:spPr>
        <p:txBody>
          <a:bodyPr anchor="ctr">
            <a:noAutofit/>
          </a:bodyPr>
          <a:lstStyle/>
          <a:p>
            <a:pPr>
              <a:lnSpc>
                <a:spcPct val="101000"/>
              </a:lnSpc>
            </a:pPr>
            <a:r>
              <a:rPr lang="en-GB" sz="1600" dirty="0"/>
              <a:t>Opening remarks by the Proposition, presenting their position and main arguments as concisely as possible. (1 minute)</a:t>
            </a:r>
          </a:p>
          <a:p>
            <a:pPr>
              <a:lnSpc>
                <a:spcPct val="101000"/>
              </a:lnSpc>
            </a:pPr>
            <a:r>
              <a:rPr lang="en-GB" sz="1600" dirty="0"/>
              <a:t>Opening statement by the Opposition, setting out the main arguments against the motion and, if necessary, already rebutting the views of the Proposition. (1 minute)</a:t>
            </a:r>
          </a:p>
          <a:p>
            <a:pPr>
              <a:lnSpc>
                <a:spcPct val="101000"/>
              </a:lnSpc>
            </a:pPr>
            <a:r>
              <a:rPr lang="en-GB" sz="1600" dirty="0"/>
              <a:t>Lightning exchange, or commentary speeches, in which the turns alternate between the teams and pass successively from the second to last speaker. Each debater has 30 seconds to quickly add substantive argumentation for the opening statement or rebut the arguments made by the previous speaker.</a:t>
            </a:r>
          </a:p>
          <a:p>
            <a:pPr>
              <a:lnSpc>
                <a:spcPct val="101000"/>
              </a:lnSpc>
            </a:pPr>
            <a:r>
              <a:rPr lang="en-GB" sz="1600" dirty="0"/>
              <a:t>After each debater on each team has given a speech, there is a 2-minute break, in which the each team confers with its members to decide on the teams’ strategy . </a:t>
            </a:r>
          </a:p>
          <a:p>
            <a:pPr>
              <a:lnSpc>
                <a:spcPct val="101000"/>
              </a:lnSpc>
            </a:pPr>
            <a:r>
              <a:rPr lang="en-GB" sz="1600" dirty="0"/>
              <a:t>Debaters then move on to a 12-minute free debate. If the debate goes well, it can proceed without the intervention of the chairperson.</a:t>
            </a:r>
          </a:p>
          <a:p>
            <a:pPr>
              <a:lnSpc>
                <a:spcPct val="101000"/>
              </a:lnSpc>
            </a:pPr>
            <a:r>
              <a:rPr lang="en-GB" sz="1600" dirty="0"/>
              <a:t>After this, the debate ends with a summation speech from each team and the winner is decided by the jury.</a:t>
            </a:r>
          </a:p>
        </p:txBody>
      </p:sp>
    </p:spTree>
    <p:extLst>
      <p:ext uri="{BB962C8B-B14F-4D97-AF65-F5344CB8AC3E}">
        <p14:creationId xmlns:p14="http://schemas.microsoft.com/office/powerpoint/2010/main" val="198003248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261FC5-EDCE-4378-9283-BC4B4D41EB9D}"/>
              </a:ext>
            </a:extLst>
          </p:cNvPr>
          <p:cNvSpPr>
            <a:spLocks noGrp="1"/>
          </p:cNvSpPr>
          <p:nvPr>
            <p:ph type="ctrTitle"/>
          </p:nvPr>
        </p:nvSpPr>
        <p:spPr/>
        <p:txBody>
          <a:bodyPr/>
          <a:lstStyle/>
          <a:p>
            <a:r>
              <a:rPr lang="en-GB" dirty="0"/>
              <a:t>Knowledge and language: Language and thought</a:t>
            </a:r>
          </a:p>
        </p:txBody>
      </p:sp>
      <p:sp>
        <p:nvSpPr>
          <p:cNvPr id="3" name="Subtitle 2">
            <a:extLst>
              <a:ext uri="{FF2B5EF4-FFF2-40B4-BE49-F238E27FC236}">
                <a16:creationId xmlns:a16="http://schemas.microsoft.com/office/drawing/2014/main" id="{93D7A681-D939-4249-A0C2-87B78B00D008}"/>
              </a:ext>
            </a:extLst>
          </p:cNvPr>
          <p:cNvSpPr>
            <a:spLocks noGrp="1"/>
          </p:cNvSpPr>
          <p:nvPr>
            <p:ph type="subTitle" idx="1"/>
          </p:nvPr>
        </p:nvSpPr>
        <p:spPr/>
        <p:txBody>
          <a:bodyPr/>
          <a:lstStyle/>
          <a:p>
            <a:r>
              <a:rPr lang="fi-FI" dirty="0"/>
              <a:t>STEC, </a:t>
            </a:r>
            <a:r>
              <a:rPr lang="fi-FI" dirty="0" err="1"/>
              <a:t>Apr-May</a:t>
            </a:r>
            <a:r>
              <a:rPr lang="fi-FI" dirty="0"/>
              <a:t> 2020</a:t>
            </a:r>
          </a:p>
        </p:txBody>
      </p:sp>
    </p:spTree>
    <p:extLst>
      <p:ext uri="{BB962C8B-B14F-4D97-AF65-F5344CB8AC3E}">
        <p14:creationId xmlns:p14="http://schemas.microsoft.com/office/powerpoint/2010/main" val="145158494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Shape 95"/>
        <p:cNvGrpSpPr/>
        <p:nvPr/>
      </p:nvGrpSpPr>
      <p:grpSpPr>
        <a:xfrm>
          <a:off x="0" y="0"/>
          <a:ext cx="0" cy="0"/>
          <a:chOff x="0" y="0"/>
          <a:chExt cx="0" cy="0"/>
        </a:xfrm>
      </p:grpSpPr>
      <p:sp>
        <p:nvSpPr>
          <p:cNvPr id="102" name="Rectangle 101">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05"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06"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07"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09" name="Freeform: Shape 108">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11" name="Rectangle: Rounded Corners 110">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Google Shape;96;p3"/>
          <p:cNvSpPr txBox="1">
            <a:spLocks noGrp="1"/>
          </p:cNvSpPr>
          <p:nvPr>
            <p:ph type="title"/>
          </p:nvPr>
        </p:nvSpPr>
        <p:spPr>
          <a:xfrm>
            <a:off x="1352846" y="1055489"/>
            <a:ext cx="9486309" cy="1073572"/>
          </a:xfrm>
          <a:prstGeom prst="rect">
            <a:avLst/>
          </a:prstGeom>
        </p:spPr>
        <p:txBody>
          <a:bodyPr spcFirstLastPara="1" lIns="91425" tIns="45700" rIns="91425" bIns="45700" anchor="ctr" anchorCtr="0">
            <a:normAutofit/>
          </a:bodyPr>
          <a:lstStyle/>
          <a:p>
            <a:pPr marL="0" lvl="0" indent="0" algn="ctr" rtl="0">
              <a:spcBef>
                <a:spcPts val="0"/>
              </a:spcBef>
              <a:spcAft>
                <a:spcPts val="0"/>
              </a:spcAft>
              <a:buClr>
                <a:schemeClr val="dk1"/>
              </a:buClr>
              <a:buSzPts val="4400"/>
              <a:buFont typeface="Calibri"/>
              <a:buNone/>
            </a:pPr>
            <a:r>
              <a:rPr lang="en-US" sz="3600"/>
              <a:t>Quotes on language and thought</a:t>
            </a:r>
          </a:p>
        </p:txBody>
      </p:sp>
      <p:cxnSp>
        <p:nvCxnSpPr>
          <p:cNvPr id="113" name="Straight Connector 112">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7" name="Google Shape;97;p3"/>
          <p:cNvSpPr txBox="1">
            <a:spLocks noGrp="1"/>
          </p:cNvSpPr>
          <p:nvPr>
            <p:ph idx="1"/>
          </p:nvPr>
        </p:nvSpPr>
        <p:spPr>
          <a:xfrm>
            <a:off x="916883" y="2312886"/>
            <a:ext cx="10486868" cy="3969431"/>
          </a:xfrm>
          <a:prstGeom prst="rect">
            <a:avLst/>
          </a:prstGeom>
        </p:spPr>
        <p:txBody>
          <a:bodyPr spcFirstLastPara="1" lIns="91425" tIns="45700" rIns="91425" bIns="45700" anchor="ctr" anchorCtr="0">
            <a:noAutofit/>
          </a:bodyPr>
          <a:lstStyle/>
          <a:p>
            <a:pPr marL="342900">
              <a:lnSpc>
                <a:spcPct val="101000"/>
              </a:lnSpc>
              <a:spcBef>
                <a:spcPts val="300"/>
              </a:spcBef>
              <a:buFont typeface="+mj-lt"/>
              <a:buAutoNum type="arabicPeriod"/>
            </a:pPr>
            <a:r>
              <a:rPr lang="en-US" sz="1800" dirty="0"/>
              <a:t>What do the following quotes suggest about the role language plays in our acquisition of knowledge?</a:t>
            </a:r>
          </a:p>
          <a:p>
            <a:pPr marL="342900">
              <a:lnSpc>
                <a:spcPct val="101000"/>
              </a:lnSpc>
              <a:spcBef>
                <a:spcPts val="300"/>
              </a:spcBef>
              <a:buFont typeface="+mj-lt"/>
              <a:buAutoNum type="arabicPeriod"/>
            </a:pPr>
            <a:r>
              <a:rPr lang="en-US" sz="1800" dirty="0"/>
              <a:t>Are the quotes consistent, or do they clash about the role it plays in our acquisition of knowledge?</a:t>
            </a:r>
          </a:p>
          <a:p>
            <a:pPr marL="342900" indent="-330200">
              <a:lnSpc>
                <a:spcPct val="101000"/>
              </a:lnSpc>
              <a:spcBef>
                <a:spcPts val="300"/>
              </a:spcBef>
            </a:pPr>
            <a:r>
              <a:rPr lang="en-US" sz="1800" dirty="0"/>
              <a:t>Language is not merely a reproducing instrument for voicing ideas but rather is the shaper of ideas […] We dissect nature along lines laid down by our native languages. </a:t>
            </a:r>
            <a:r>
              <a:rPr lang="en-US" sz="1800" u="sng" dirty="0">
                <a:hlinkClick r:id="rId3"/>
              </a:rPr>
              <a:t>Benjamin Whorf</a:t>
            </a:r>
            <a:r>
              <a:rPr lang="en-US" sz="1800" dirty="0"/>
              <a:t>, 1897–1941</a:t>
            </a:r>
          </a:p>
          <a:p>
            <a:pPr marL="342900" indent="-330200">
              <a:lnSpc>
                <a:spcPct val="101000"/>
              </a:lnSpc>
              <a:spcBef>
                <a:spcPts val="300"/>
              </a:spcBef>
            </a:pPr>
            <a:r>
              <a:rPr lang="en-US" sz="1800" dirty="0"/>
              <a:t>A rose by any other name would smell as sweet. </a:t>
            </a:r>
            <a:r>
              <a:rPr lang="en-US" sz="1800" u="sng" dirty="0">
                <a:hlinkClick r:id="rId4"/>
              </a:rPr>
              <a:t>William Shakespeare</a:t>
            </a:r>
            <a:r>
              <a:rPr lang="en-US" sz="1800" dirty="0"/>
              <a:t>, 1564–1616</a:t>
            </a:r>
          </a:p>
          <a:p>
            <a:pPr marL="342900" indent="-330200">
              <a:lnSpc>
                <a:spcPct val="101000"/>
              </a:lnSpc>
              <a:spcBef>
                <a:spcPts val="300"/>
              </a:spcBef>
            </a:pPr>
            <a:r>
              <a:rPr lang="en-US" sz="1800" dirty="0"/>
              <a:t>When you’re learning a new language, you’re not simply learning a new way of talking, you are also inadvertently learning a new way of thinking. </a:t>
            </a:r>
            <a:r>
              <a:rPr lang="en-US" sz="1800" u="sng" dirty="0">
                <a:hlinkClick r:id="rId5"/>
              </a:rPr>
              <a:t>Lera Boroditsky</a:t>
            </a:r>
            <a:r>
              <a:rPr lang="en-US" sz="1800" dirty="0"/>
              <a:t>, 1976–</a:t>
            </a:r>
          </a:p>
          <a:p>
            <a:pPr marL="342900" indent="-330200">
              <a:lnSpc>
                <a:spcPct val="101000"/>
              </a:lnSpc>
              <a:spcBef>
                <a:spcPts val="300"/>
              </a:spcBef>
            </a:pPr>
            <a:r>
              <a:rPr lang="en-US" sz="1800" dirty="0"/>
              <a:t>The limits of my language mean the limits of my world. </a:t>
            </a:r>
            <a:r>
              <a:rPr lang="en-US" sz="1800" u="sng" dirty="0">
                <a:hlinkClick r:id="rId6"/>
              </a:rPr>
              <a:t>Ludwig Wittgenstein</a:t>
            </a:r>
            <a:r>
              <a:rPr lang="en-US" sz="1800" dirty="0"/>
              <a:t>, 1889–1951</a:t>
            </a:r>
          </a:p>
          <a:p>
            <a:pPr marL="342900" indent="-330200">
              <a:lnSpc>
                <a:spcPct val="101000"/>
              </a:lnSpc>
              <a:spcBef>
                <a:spcPts val="300"/>
              </a:spcBef>
            </a:pPr>
            <a:r>
              <a:rPr lang="en-US" sz="1800" dirty="0"/>
              <a:t>To have a second language is to have a second soul. </a:t>
            </a:r>
            <a:r>
              <a:rPr lang="en-US" sz="1800" u="sng" dirty="0">
                <a:hlinkClick r:id="rId7"/>
              </a:rPr>
              <a:t>Charlemagne</a:t>
            </a:r>
            <a:r>
              <a:rPr lang="en-US" sz="1800" dirty="0"/>
              <a:t>, 742–814</a:t>
            </a:r>
          </a:p>
          <a:p>
            <a:pPr marL="342900" indent="-330200">
              <a:lnSpc>
                <a:spcPct val="101000"/>
              </a:lnSpc>
              <a:spcBef>
                <a:spcPts val="300"/>
              </a:spcBef>
            </a:pPr>
            <a:r>
              <a:rPr lang="en-US" sz="1800" dirty="0"/>
              <a:t>Language is a process of free creation; its laws and principles are fixed, but the manner in which the principles of generation are used is free and infinitely varied. Even the interpretation and use of words involves a process of free creation. ~ </a:t>
            </a:r>
            <a:r>
              <a:rPr lang="en-US" sz="1800" b="1" dirty="0">
                <a:hlinkClick r:id="rId8"/>
              </a:rPr>
              <a:t>Noam Chomsky</a:t>
            </a:r>
            <a:r>
              <a:rPr lang="en-US" sz="1800" b="1" dirty="0"/>
              <a:t>, 1928</a:t>
            </a:r>
            <a:r>
              <a:rPr lang="en-GB" sz="1800" b="1" dirty="0"/>
              <a:t>–</a:t>
            </a:r>
            <a:endParaRPr lang="en-GB" sz="1800" dirty="0"/>
          </a:p>
          <a:p>
            <a:pPr marL="342900" indent="-330200">
              <a:lnSpc>
                <a:spcPct val="101000"/>
              </a:lnSpc>
            </a:pPr>
            <a:endParaRPr lang="en-US" sz="1800" dirty="0"/>
          </a:p>
        </p:txBody>
      </p:sp>
    </p:spTree>
    <p:extLst>
      <p:ext uri="{BB962C8B-B14F-4D97-AF65-F5344CB8AC3E}">
        <p14:creationId xmlns:p14="http://schemas.microsoft.com/office/powerpoint/2010/main" val="64810986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0">
  <p:cSld>
    <p:bg>
      <p:bgPr>
        <a:solidFill>
          <a:schemeClr val="bg2"/>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3E0A0D56-C9AD-4110-91AE-2A4BBF5C88C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5C2CA5A-5054-4E78-B24F-F7ADD74EDFE9}"/>
              </a:ext>
            </a:extLst>
          </p:cNvPr>
          <p:cNvSpPr>
            <a:spLocks noGrp="1"/>
          </p:cNvSpPr>
          <p:nvPr>
            <p:ph type="title"/>
          </p:nvPr>
        </p:nvSpPr>
        <p:spPr>
          <a:xfrm>
            <a:off x="4939646" y="568345"/>
            <a:ext cx="6764625" cy="1560716"/>
          </a:xfrm>
        </p:spPr>
        <p:txBody>
          <a:bodyPr>
            <a:normAutofit/>
          </a:bodyPr>
          <a:lstStyle/>
          <a:p>
            <a:r>
              <a:rPr lang="fi-FI" u="sng">
                <a:hlinkClick r:id="rId2"/>
              </a:rPr>
              <a:t>New </a:t>
            </a:r>
            <a:r>
              <a:rPr lang="fi-FI" u="sng" err="1">
                <a:hlinkClick r:id="rId2"/>
              </a:rPr>
              <a:t>words</a:t>
            </a:r>
            <a:r>
              <a:rPr lang="fi-FI" u="sng">
                <a:hlinkClick r:id="rId2"/>
              </a:rPr>
              <a:t>, </a:t>
            </a:r>
            <a:r>
              <a:rPr lang="fi-FI" u="sng" err="1">
                <a:hlinkClick r:id="rId2"/>
              </a:rPr>
              <a:t>new</a:t>
            </a:r>
            <a:r>
              <a:rPr lang="fi-FI" u="sng">
                <a:hlinkClick r:id="rId2"/>
              </a:rPr>
              <a:t> </a:t>
            </a:r>
            <a:r>
              <a:rPr lang="fi-FI" u="sng" err="1">
                <a:hlinkClick r:id="rId2"/>
              </a:rPr>
              <a:t>worlds</a:t>
            </a:r>
            <a:endParaRPr lang="en-GB" dirty="0"/>
          </a:p>
        </p:txBody>
      </p:sp>
      <p:sp>
        <p:nvSpPr>
          <p:cNvPr id="14" name="Rounded Rectangle 13">
            <a:extLst>
              <a:ext uri="{FF2B5EF4-FFF2-40B4-BE49-F238E27FC236}">
                <a16:creationId xmlns:a16="http://schemas.microsoft.com/office/drawing/2014/main" id="{FF6CD192-AEC2-4532-8B04-F022237647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8655" y="1534308"/>
            <a:ext cx="3640541" cy="4358546"/>
          </a:xfrm>
          <a:prstGeom prst="roundRect">
            <a:avLst>
              <a:gd name="adj" fmla="val 2462"/>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 name="Graphic 6" descr="Lightbulb">
            <a:extLst>
              <a:ext uri="{FF2B5EF4-FFF2-40B4-BE49-F238E27FC236}">
                <a16:creationId xmlns:a16="http://schemas.microsoft.com/office/drawing/2014/main" id="{D4D6B064-659F-49AB-9C2D-535E34460FB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89970" y="2239560"/>
            <a:ext cx="2959246" cy="2959246"/>
          </a:xfrm>
          <a:prstGeom prst="rect">
            <a:avLst/>
          </a:prstGeom>
        </p:spPr>
      </p:pic>
      <p:cxnSp>
        <p:nvCxnSpPr>
          <p:cNvPr id="16" name="Straight Connector 15">
            <a:extLst>
              <a:ext uri="{FF2B5EF4-FFF2-40B4-BE49-F238E27FC236}">
                <a16:creationId xmlns:a16="http://schemas.microsoft.com/office/drawing/2014/main" id="{ED22D97A-9000-40A1-A671-A23DB8BF93C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939646" y="2176009"/>
            <a:ext cx="6764625"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CD01705C-1A2B-4E03-BC6D-90B7B7EE5BB7}"/>
              </a:ext>
            </a:extLst>
          </p:cNvPr>
          <p:cNvSpPr>
            <a:spLocks noGrp="1"/>
          </p:cNvSpPr>
          <p:nvPr>
            <p:ph idx="1"/>
          </p:nvPr>
        </p:nvSpPr>
        <p:spPr>
          <a:xfrm>
            <a:off x="4939646" y="2438400"/>
            <a:ext cx="6764626" cy="3651504"/>
          </a:xfrm>
        </p:spPr>
        <p:txBody>
          <a:bodyPr>
            <a:normAutofit/>
          </a:bodyPr>
          <a:lstStyle/>
          <a:p>
            <a:pPr marL="0" indent="0">
              <a:buNone/>
            </a:pPr>
            <a:r>
              <a:rPr lang="en-GB" b="1" dirty="0"/>
              <a:t>Discuss</a:t>
            </a:r>
            <a:r>
              <a:rPr lang="en-GB" dirty="0"/>
              <a:t>: Do new worlds create new words or do new words create new worlds?</a:t>
            </a:r>
          </a:p>
          <a:p>
            <a:pPr marL="0" indent="0">
              <a:buNone/>
            </a:pPr>
            <a:endParaRPr lang="en-GB" dirty="0"/>
          </a:p>
          <a:p>
            <a:pPr marL="0" indent="0">
              <a:buNone/>
            </a:pPr>
            <a:r>
              <a:rPr lang="en-GB" dirty="0"/>
              <a:t>Listen to part (20:00-28:30) of the Radiolab podcast titled </a:t>
            </a:r>
            <a:r>
              <a:rPr lang="en-GB" i="1" dirty="0">
                <a:hlinkClick r:id="rId5"/>
              </a:rPr>
              <a:t>Words</a:t>
            </a:r>
            <a:r>
              <a:rPr lang="en-GB" dirty="0"/>
              <a:t> and discuss the question above. </a:t>
            </a:r>
          </a:p>
          <a:p>
            <a:pPr marL="0" indent="0">
              <a:buNone/>
            </a:pPr>
            <a:endParaRPr lang="en-GB" dirty="0"/>
          </a:p>
        </p:txBody>
      </p:sp>
    </p:spTree>
    <p:extLst>
      <p:ext uri="{BB962C8B-B14F-4D97-AF65-F5344CB8AC3E}">
        <p14:creationId xmlns:p14="http://schemas.microsoft.com/office/powerpoint/2010/main" val="231049109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01"/>
        <p:cNvGrpSpPr/>
        <p:nvPr/>
      </p:nvGrpSpPr>
      <p:grpSpPr>
        <a:xfrm>
          <a:off x="0" y="0"/>
          <a:ext cx="0" cy="0"/>
          <a:chOff x="0" y="0"/>
          <a:chExt cx="0" cy="0"/>
        </a:xfrm>
      </p:grpSpPr>
      <p:sp>
        <p:nvSpPr>
          <p:cNvPr id="102" name="Google Shape;102;p4"/>
          <p:cNvSpPr txBox="1">
            <a:spLocks noGrp="1"/>
          </p:cNvSpPr>
          <p:nvPr>
            <p:ph type="title"/>
          </p:nvPr>
        </p:nvSpPr>
        <p:spPr>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4400"/>
              <a:buFont typeface="Calibri"/>
              <a:buNone/>
            </a:pPr>
            <a:r>
              <a:rPr lang="fi-FI" u="sng" dirty="0">
                <a:solidFill>
                  <a:schemeClr val="hlink"/>
                </a:solidFill>
                <a:hlinkClick r:id="rId5"/>
              </a:rPr>
              <a:t>New </a:t>
            </a:r>
            <a:r>
              <a:rPr lang="fi-FI" u="sng" dirty="0" err="1">
                <a:solidFill>
                  <a:schemeClr val="hlink"/>
                </a:solidFill>
                <a:hlinkClick r:id="rId5"/>
              </a:rPr>
              <a:t>words</a:t>
            </a:r>
            <a:r>
              <a:rPr lang="fi-FI" u="sng" dirty="0">
                <a:solidFill>
                  <a:schemeClr val="hlink"/>
                </a:solidFill>
                <a:hlinkClick r:id="rId5"/>
              </a:rPr>
              <a:t>, </a:t>
            </a:r>
            <a:r>
              <a:rPr lang="fi-FI" u="sng" dirty="0" err="1">
                <a:solidFill>
                  <a:schemeClr val="hlink"/>
                </a:solidFill>
                <a:hlinkClick r:id="rId5"/>
              </a:rPr>
              <a:t>new</a:t>
            </a:r>
            <a:r>
              <a:rPr lang="fi-FI" u="sng" dirty="0">
                <a:solidFill>
                  <a:schemeClr val="hlink"/>
                </a:solidFill>
                <a:hlinkClick r:id="rId5"/>
              </a:rPr>
              <a:t> </a:t>
            </a:r>
            <a:r>
              <a:rPr lang="fi-FI" u="sng" dirty="0" err="1">
                <a:solidFill>
                  <a:schemeClr val="hlink"/>
                </a:solidFill>
                <a:hlinkClick r:id="rId5"/>
              </a:rPr>
              <a:t>worlds</a:t>
            </a:r>
            <a:endParaRPr dirty="0"/>
          </a:p>
        </p:txBody>
      </p:sp>
      <p:sp>
        <p:nvSpPr>
          <p:cNvPr id="5" name="Tekstin paikkamerkki 4">
            <a:extLst>
              <a:ext uri="{FF2B5EF4-FFF2-40B4-BE49-F238E27FC236}">
                <a16:creationId xmlns:a16="http://schemas.microsoft.com/office/drawing/2014/main" id="{13A3822F-4CB1-4C7F-AD31-5348F43C056F}"/>
              </a:ext>
            </a:extLst>
          </p:cNvPr>
          <p:cNvSpPr>
            <a:spLocks noGrp="1"/>
          </p:cNvSpPr>
          <p:nvPr>
            <p:ph idx="1"/>
          </p:nvPr>
        </p:nvSpPr>
        <p:spPr>
          <a:xfrm>
            <a:off x="1344706" y="2438400"/>
            <a:ext cx="7672685" cy="3651504"/>
          </a:xfrm>
        </p:spPr>
        <p:txBody>
          <a:bodyPr>
            <a:normAutofit lnSpcReduction="10000"/>
          </a:bodyPr>
          <a:lstStyle/>
          <a:p>
            <a:pPr marL="0" lvl="0" indent="0">
              <a:spcBef>
                <a:spcPts val="0"/>
              </a:spcBef>
              <a:buSzPts val="2800"/>
              <a:buNone/>
            </a:pPr>
            <a:r>
              <a:rPr lang="en-US" sz="2400" dirty="0"/>
              <a:t>Listen to part of the Radiolab podcast titled </a:t>
            </a:r>
            <a:r>
              <a:rPr lang="en-US" sz="2400" i="1" dirty="0"/>
              <a:t>Words</a:t>
            </a:r>
            <a:r>
              <a:rPr lang="en-US" sz="2400" dirty="0"/>
              <a:t> (40:05-52:30), which discusses the interrelation between language and thought.</a:t>
            </a:r>
          </a:p>
          <a:p>
            <a:pPr marL="0" lvl="0" indent="0">
              <a:buSzPts val="2800"/>
              <a:buNone/>
            </a:pPr>
            <a:r>
              <a:rPr lang="en-US" sz="2400" dirty="0"/>
              <a:t>KQ: What does the podcast suggest about the relationship between language and thought?</a:t>
            </a:r>
          </a:p>
          <a:p>
            <a:pPr>
              <a:buSzPts val="2800"/>
            </a:pPr>
            <a:r>
              <a:rPr lang="en-GB" sz="2400" dirty="0"/>
              <a:t>Is it possible to think or know without language?</a:t>
            </a:r>
          </a:p>
          <a:p>
            <a:r>
              <a:rPr lang="en-GB" sz="2600" dirty="0"/>
              <a:t>What role does language play in allowing knowledge to be shared with future generations?</a:t>
            </a:r>
            <a:endParaRPr lang="en-US" sz="2600" dirty="0"/>
          </a:p>
          <a:p>
            <a:endParaRPr lang="fi-FI" dirty="0"/>
          </a:p>
        </p:txBody>
      </p:sp>
      <p:pic>
        <p:nvPicPr>
          <p:cNvPr id="6" name="Words Rabiolab podcast">
            <a:hlinkClick r:id="" action="ppaction://media"/>
            <a:extLst>
              <a:ext uri="{FF2B5EF4-FFF2-40B4-BE49-F238E27FC236}">
                <a16:creationId xmlns:a16="http://schemas.microsoft.com/office/drawing/2014/main" id="{DB2E34FE-3674-4092-90AC-A2781253B798}"/>
              </a:ext>
            </a:extLst>
          </p:cNvPr>
          <p:cNvPicPr>
            <a:picLocks noChangeAspect="1"/>
          </p:cNvPicPr>
          <p:nvPr>
            <a:audioFile r:link="rId1"/>
            <p:extLst>
              <p:ext uri="{DAA4B4D4-6D71-4841-9C94-3DE7FCFB9230}">
                <p14:media xmlns:p14="http://schemas.microsoft.com/office/powerpoint/2010/main" r:embed="rId2">
                  <p14:trim st="2406623" end="316178.4375"/>
                </p14:media>
              </p:ext>
            </p:extLst>
          </p:nvPr>
        </p:nvPicPr>
        <p:blipFill>
          <a:blip r:embed="rId6"/>
          <a:stretch>
            <a:fillRect/>
          </a:stretch>
        </p:blipFill>
        <p:spPr>
          <a:xfrm>
            <a:off x="10660138" y="1043903"/>
            <a:ext cx="609600" cy="609600"/>
          </a:xfrm>
          <a:prstGeom prst="rect">
            <a:avLst/>
          </a:prstGeom>
        </p:spPr>
      </p:pic>
      <p:pic>
        <p:nvPicPr>
          <p:cNvPr id="10" name="Kuva 9">
            <a:extLst>
              <a:ext uri="{FF2B5EF4-FFF2-40B4-BE49-F238E27FC236}">
                <a16:creationId xmlns:a16="http://schemas.microsoft.com/office/drawing/2014/main" id="{E33690D0-ECC1-4E48-A029-B819CEF4F5B9}"/>
              </a:ext>
            </a:extLst>
          </p:cNvPr>
          <p:cNvPicPr>
            <a:picLocks noChangeAspect="1"/>
          </p:cNvPicPr>
          <p:nvPr/>
        </p:nvPicPr>
        <p:blipFill rotWithShape="1">
          <a:blip r:embed="rId7"/>
          <a:srcRect l="35077" t="10467" r="36192" b="23038"/>
          <a:stretch/>
        </p:blipFill>
        <p:spPr>
          <a:xfrm>
            <a:off x="8706105" y="2148206"/>
            <a:ext cx="3289646" cy="4280533"/>
          </a:xfrm>
          <a:prstGeom prst="rect">
            <a:avLst/>
          </a:prstGeom>
        </p:spPr>
      </p:pic>
    </p:spTree>
    <p:extLst>
      <p:ext uri="{BB962C8B-B14F-4D97-AF65-F5344CB8AC3E}">
        <p14:creationId xmlns:p14="http://schemas.microsoft.com/office/powerpoint/2010/main" val="2095847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6877"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6"/>
                </p:tgtEl>
              </p:cMediaNode>
            </p:audio>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8"/>
        <p:cNvGrpSpPr/>
        <p:nvPr/>
      </p:nvGrpSpPr>
      <p:grpSpPr>
        <a:xfrm>
          <a:off x="0" y="0"/>
          <a:ext cx="0" cy="0"/>
          <a:chOff x="0" y="0"/>
          <a:chExt cx="0" cy="0"/>
        </a:xfrm>
      </p:grpSpPr>
      <p:sp>
        <p:nvSpPr>
          <p:cNvPr id="116" name="Rectangle 115">
            <a:extLst>
              <a:ext uri="{FF2B5EF4-FFF2-40B4-BE49-F238E27FC236}">
                <a16:creationId xmlns:a16="http://schemas.microsoft.com/office/drawing/2014/main" id="{91F5AD0C-6C40-4EDC-AC27-554DBD3117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Google Shape;109;p5"/>
          <p:cNvSpPr txBox="1">
            <a:spLocks noGrp="1"/>
          </p:cNvSpPr>
          <p:nvPr>
            <p:ph type="title"/>
          </p:nvPr>
        </p:nvSpPr>
        <p:spPr>
          <a:xfrm>
            <a:off x="3924300" y="568345"/>
            <a:ext cx="7779971" cy="1560716"/>
          </a:xfrm>
          <a:prstGeom prst="rect">
            <a:avLst/>
          </a:prstGeom>
        </p:spPr>
        <p:txBody>
          <a:bodyPr spcFirstLastPara="1" lIns="91425" tIns="45700" rIns="91425" bIns="45700" anchorCtr="0">
            <a:normAutofit/>
          </a:bodyPr>
          <a:lstStyle/>
          <a:p>
            <a:pPr marL="0" lvl="0" indent="0" rtl="0">
              <a:spcBef>
                <a:spcPts val="0"/>
              </a:spcBef>
              <a:spcAft>
                <a:spcPts val="0"/>
              </a:spcAft>
              <a:buClr>
                <a:schemeClr val="dk1"/>
              </a:buClr>
              <a:buSzPts val="4400"/>
              <a:buFont typeface="Calibri"/>
              <a:buNone/>
            </a:pPr>
            <a:r>
              <a:rPr lang="fi-FI"/>
              <a:t>Language and thought</a:t>
            </a:r>
            <a:endParaRPr lang="en-GB"/>
          </a:p>
        </p:txBody>
      </p:sp>
      <p:pic>
        <p:nvPicPr>
          <p:cNvPr id="110" name="Google Shape;110;p5"/>
          <p:cNvPicPr preferRelativeResize="0"/>
          <p:nvPr/>
        </p:nvPicPr>
        <p:blipFill rotWithShape="1">
          <a:blip r:embed="rId3"/>
          <a:srcRect l="38210" r="5789"/>
          <a:stretch/>
        </p:blipFill>
        <p:spPr>
          <a:xfrm>
            <a:off x="20" y="-8545"/>
            <a:ext cx="3424492" cy="6870818"/>
          </a:xfrm>
          <a:prstGeom prst="rect">
            <a:avLst/>
          </a:prstGeom>
          <a:noFill/>
        </p:spPr>
      </p:pic>
      <p:cxnSp>
        <p:nvCxnSpPr>
          <p:cNvPr id="118" name="Straight Connector 117">
            <a:extLst>
              <a:ext uri="{FF2B5EF4-FFF2-40B4-BE49-F238E27FC236}">
                <a16:creationId xmlns:a16="http://schemas.microsoft.com/office/drawing/2014/main" id="{364210F7-6160-422F-A7B9-999247A962E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924300" y="2176009"/>
            <a:ext cx="7779970"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1" name="Google Shape;111;p5"/>
          <p:cNvSpPr txBox="1">
            <a:spLocks noGrp="1"/>
          </p:cNvSpPr>
          <p:nvPr>
            <p:ph idx="1"/>
          </p:nvPr>
        </p:nvSpPr>
        <p:spPr>
          <a:xfrm>
            <a:off x="3924301" y="2438400"/>
            <a:ext cx="7779970" cy="3651504"/>
          </a:xfrm>
          <a:prstGeom prst="rect">
            <a:avLst/>
          </a:prstGeom>
        </p:spPr>
        <p:txBody>
          <a:bodyPr spcFirstLastPara="1" lIns="91425" tIns="45700" rIns="91425" bIns="45700" anchorCtr="0">
            <a:normAutofit/>
          </a:bodyPr>
          <a:lstStyle/>
          <a:p>
            <a:pPr marL="114300" indent="0">
              <a:lnSpc>
                <a:spcPct val="101000"/>
              </a:lnSpc>
              <a:buNone/>
            </a:pPr>
            <a:r>
              <a:rPr lang="en-GB" altLang="fi-FI" sz="2400" dirty="0"/>
              <a:t>To what extent does language influence our thinking?</a:t>
            </a:r>
          </a:p>
          <a:p>
            <a:pPr marL="114300" indent="0">
              <a:lnSpc>
                <a:spcPct val="101000"/>
              </a:lnSpc>
              <a:buNone/>
            </a:pPr>
            <a:r>
              <a:rPr lang="en-GB" altLang="fi-FI" sz="2400" b="1" dirty="0"/>
              <a:t>The Sapir–Whorf hypothesis (linguistic determinism):</a:t>
            </a:r>
          </a:p>
          <a:p>
            <a:pPr lvl="1">
              <a:lnSpc>
                <a:spcPct val="101000"/>
              </a:lnSpc>
            </a:pPr>
            <a:r>
              <a:rPr lang="en-GB" altLang="fi-FI" sz="2400" dirty="0"/>
              <a:t>Edward Sapir (1884–1939), Benjamin Whorf (1879–1941)</a:t>
            </a:r>
          </a:p>
          <a:p>
            <a:pPr lvl="1">
              <a:lnSpc>
                <a:spcPct val="101000"/>
              </a:lnSpc>
            </a:pPr>
            <a:r>
              <a:rPr lang="en-GB" altLang="fi-FI" sz="2400" dirty="0"/>
              <a:t>Language determines our experience of reality, so our perception is limited by language. (However, it can be argued that reality determines language.)</a:t>
            </a:r>
          </a:p>
        </p:txBody>
      </p:sp>
    </p:spTree>
    <p:extLst>
      <p:ext uri="{BB962C8B-B14F-4D97-AF65-F5344CB8AC3E}">
        <p14:creationId xmlns:p14="http://schemas.microsoft.com/office/powerpoint/2010/main" val="3587903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6"/>
          <p:cNvSpPr txBox="1">
            <a:spLocks noGrp="1"/>
          </p:cNvSpPr>
          <p:nvPr>
            <p:ph type="title"/>
          </p:nvPr>
        </p:nvSpPr>
        <p:spPr>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4400"/>
              <a:buFont typeface="Calibri"/>
              <a:buNone/>
            </a:pPr>
            <a:r>
              <a:rPr lang="fi-FI"/>
              <a:t>Thinking about linguistic determinism</a:t>
            </a:r>
            <a:endParaRPr/>
          </a:p>
        </p:txBody>
      </p:sp>
      <p:sp>
        <p:nvSpPr>
          <p:cNvPr id="117" name="Google Shape;117;p6"/>
          <p:cNvSpPr txBox="1">
            <a:spLocks noGrp="1"/>
          </p:cNvSpPr>
          <p:nvPr>
            <p:ph idx="1"/>
          </p:nvPr>
        </p:nvSpPr>
        <p:spPr>
          <a:prstGeom prst="rect">
            <a:avLst/>
          </a:prstGeom>
          <a:noFill/>
          <a:ln>
            <a:noFill/>
          </a:ln>
        </p:spPr>
        <p:txBody>
          <a:bodyPr spcFirstLastPara="1" wrap="square" lIns="91425" tIns="45700" rIns="91425" bIns="45700" anchor="t" anchorCtr="0">
            <a:normAutofit/>
          </a:bodyPr>
          <a:lstStyle/>
          <a:p>
            <a:pPr marL="0" lvl="0" indent="0" algn="l" rtl="0">
              <a:lnSpc>
                <a:spcPct val="90000"/>
              </a:lnSpc>
              <a:spcBef>
                <a:spcPts val="0"/>
              </a:spcBef>
              <a:spcAft>
                <a:spcPts val="0"/>
              </a:spcAft>
              <a:buClr>
                <a:schemeClr val="dk1"/>
              </a:buClr>
              <a:buSzPts val="2800"/>
              <a:buNone/>
            </a:pPr>
            <a:r>
              <a:rPr lang="fi-FI" sz="2400" b="1" dirty="0" err="1"/>
              <a:t>Discuss</a:t>
            </a:r>
            <a:r>
              <a:rPr lang="fi-FI" sz="2400" dirty="0"/>
              <a:t>: If </a:t>
            </a:r>
            <a:r>
              <a:rPr lang="fi-FI" sz="2400" dirty="0" err="1"/>
              <a:t>you</a:t>
            </a:r>
            <a:r>
              <a:rPr lang="fi-FI" sz="2400" dirty="0"/>
              <a:t> </a:t>
            </a:r>
            <a:r>
              <a:rPr lang="fi-FI" sz="2400" dirty="0" err="1"/>
              <a:t>are</a:t>
            </a:r>
            <a:r>
              <a:rPr lang="fi-FI" sz="2400" dirty="0"/>
              <a:t> </a:t>
            </a:r>
            <a:r>
              <a:rPr lang="fi-FI" sz="2400" dirty="0" err="1"/>
              <a:t>fluent</a:t>
            </a:r>
            <a:r>
              <a:rPr lang="fi-FI" sz="2400" dirty="0"/>
              <a:t> in </a:t>
            </a:r>
            <a:r>
              <a:rPr lang="fi-FI" sz="2400" dirty="0" err="1"/>
              <a:t>more</a:t>
            </a:r>
            <a:r>
              <a:rPr lang="fi-FI" sz="2400" dirty="0"/>
              <a:t> </a:t>
            </a:r>
            <a:r>
              <a:rPr lang="fi-FI" sz="2400" dirty="0" err="1"/>
              <a:t>than</a:t>
            </a:r>
            <a:r>
              <a:rPr lang="fi-FI" sz="2400" dirty="0"/>
              <a:t> </a:t>
            </a:r>
            <a:r>
              <a:rPr lang="fi-FI" sz="2400" dirty="0" err="1"/>
              <a:t>one</a:t>
            </a:r>
            <a:r>
              <a:rPr lang="fi-FI" sz="2400" dirty="0"/>
              <a:t> </a:t>
            </a:r>
            <a:r>
              <a:rPr lang="fi-FI" sz="2400" dirty="0" err="1"/>
              <a:t>language</a:t>
            </a:r>
            <a:r>
              <a:rPr lang="fi-FI" sz="2400" dirty="0"/>
              <a:t>, to </a:t>
            </a:r>
            <a:r>
              <a:rPr lang="fi-FI" sz="2400" dirty="0" err="1"/>
              <a:t>what</a:t>
            </a:r>
            <a:r>
              <a:rPr lang="fi-FI" sz="2400" dirty="0"/>
              <a:t> </a:t>
            </a:r>
            <a:r>
              <a:rPr lang="fi-FI" sz="2400" dirty="0" err="1"/>
              <a:t>extent</a:t>
            </a:r>
            <a:r>
              <a:rPr lang="fi-FI" sz="2400" dirty="0"/>
              <a:t> </a:t>
            </a:r>
            <a:r>
              <a:rPr lang="fi-FI" sz="2400" dirty="0" err="1"/>
              <a:t>do</a:t>
            </a:r>
            <a:r>
              <a:rPr lang="fi-FI" sz="2400" dirty="0"/>
              <a:t> </a:t>
            </a:r>
            <a:r>
              <a:rPr lang="fi-FI" sz="2400" dirty="0" err="1"/>
              <a:t>you</a:t>
            </a:r>
            <a:r>
              <a:rPr lang="fi-FI" sz="2400" dirty="0"/>
              <a:t> </a:t>
            </a:r>
            <a:r>
              <a:rPr lang="fi-FI" sz="2400" dirty="0" err="1"/>
              <a:t>think</a:t>
            </a:r>
            <a:r>
              <a:rPr lang="fi-FI" sz="2400" dirty="0"/>
              <a:t> </a:t>
            </a:r>
            <a:r>
              <a:rPr lang="fi-FI" sz="2400" dirty="0" err="1"/>
              <a:t>differently</a:t>
            </a:r>
            <a:r>
              <a:rPr lang="fi-FI" sz="2400" dirty="0"/>
              <a:t> </a:t>
            </a:r>
            <a:r>
              <a:rPr lang="fi-FI" sz="2400" dirty="0" err="1"/>
              <a:t>when</a:t>
            </a:r>
            <a:r>
              <a:rPr lang="fi-FI" sz="2400" dirty="0"/>
              <a:t> </a:t>
            </a:r>
            <a:r>
              <a:rPr lang="fi-FI" sz="2400" dirty="0" err="1"/>
              <a:t>you</a:t>
            </a:r>
            <a:r>
              <a:rPr lang="fi-FI" sz="2400" dirty="0"/>
              <a:t> </a:t>
            </a:r>
            <a:r>
              <a:rPr lang="fi-FI" sz="2400" dirty="0" err="1"/>
              <a:t>switch</a:t>
            </a:r>
            <a:r>
              <a:rPr lang="fi-FI" sz="2400" dirty="0"/>
              <a:t> </a:t>
            </a:r>
            <a:r>
              <a:rPr lang="fi-FI" sz="2400" dirty="0" err="1"/>
              <a:t>between</a:t>
            </a:r>
            <a:r>
              <a:rPr lang="fi-FI" sz="2400" dirty="0"/>
              <a:t> </a:t>
            </a:r>
            <a:r>
              <a:rPr lang="fi-FI" sz="2400" dirty="0" err="1"/>
              <a:t>languages</a:t>
            </a:r>
            <a:r>
              <a:rPr lang="fi-FI" sz="2400" dirty="0"/>
              <a:t>?</a:t>
            </a:r>
            <a:endParaRPr sz="2400" dirty="0"/>
          </a:p>
        </p:txBody>
      </p:sp>
    </p:spTree>
    <p:extLst>
      <p:ext uri="{BB962C8B-B14F-4D97-AF65-F5344CB8AC3E}">
        <p14:creationId xmlns:p14="http://schemas.microsoft.com/office/powerpoint/2010/main" val="153345301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79" name="Rectangle 66">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 68">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70"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81"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72"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74" name="Freeform: Shape 73">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76" name="Rectangle: Rounded Corners 75">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01EC4F2-B89E-42FB-885C-DA67CBC673D4}"/>
              </a:ext>
            </a:extLst>
          </p:cNvPr>
          <p:cNvSpPr>
            <a:spLocks noGrp="1"/>
          </p:cNvSpPr>
          <p:nvPr>
            <p:ph type="title"/>
          </p:nvPr>
        </p:nvSpPr>
        <p:spPr>
          <a:xfrm>
            <a:off x="1352846" y="1055489"/>
            <a:ext cx="9486309" cy="1073572"/>
          </a:xfrm>
        </p:spPr>
        <p:txBody>
          <a:bodyPr anchor="ctr">
            <a:normAutofit/>
          </a:bodyPr>
          <a:lstStyle/>
          <a:p>
            <a:pPr algn="ctr"/>
            <a:r>
              <a:rPr lang="fi-FI" sz="3600"/>
              <a:t>Words</a:t>
            </a:r>
          </a:p>
        </p:txBody>
      </p:sp>
      <p:cxnSp>
        <p:nvCxnSpPr>
          <p:cNvPr id="78" name="Straight Connector 77">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E758306F-0D32-4D5F-BCD9-F171D1C7B526}"/>
              </a:ext>
            </a:extLst>
          </p:cNvPr>
          <p:cNvSpPr>
            <a:spLocks noGrp="1"/>
          </p:cNvSpPr>
          <p:nvPr>
            <p:ph idx="1"/>
          </p:nvPr>
        </p:nvSpPr>
        <p:spPr>
          <a:xfrm>
            <a:off x="1352846" y="2438400"/>
            <a:ext cx="9486309" cy="3124200"/>
          </a:xfrm>
        </p:spPr>
        <p:txBody>
          <a:bodyPr anchor="ctr">
            <a:normAutofit/>
          </a:bodyPr>
          <a:lstStyle/>
          <a:p>
            <a:pPr marL="0" indent="0">
              <a:buNone/>
            </a:pPr>
            <a:r>
              <a:rPr lang="fi-FI" dirty="0"/>
              <a:t>Watch </a:t>
            </a:r>
            <a:r>
              <a:rPr lang="fi-FI" dirty="0" err="1">
                <a:hlinkClick r:id="rId2"/>
              </a:rPr>
              <a:t>this</a:t>
            </a:r>
            <a:r>
              <a:rPr lang="fi-FI" dirty="0"/>
              <a:t> </a:t>
            </a:r>
            <a:r>
              <a:rPr lang="fi-FI" dirty="0" err="1"/>
              <a:t>short</a:t>
            </a:r>
            <a:r>
              <a:rPr lang="fi-FI" dirty="0"/>
              <a:t> video. </a:t>
            </a:r>
          </a:p>
          <a:p>
            <a:pPr marL="0" indent="0">
              <a:buNone/>
            </a:pPr>
            <a:r>
              <a:rPr lang="fi-FI" dirty="0" err="1"/>
              <a:t>What</a:t>
            </a:r>
            <a:r>
              <a:rPr lang="fi-FI" dirty="0"/>
              <a:t> </a:t>
            </a:r>
            <a:r>
              <a:rPr lang="fi-FI" dirty="0" err="1"/>
              <a:t>does</a:t>
            </a:r>
            <a:r>
              <a:rPr lang="fi-FI" dirty="0"/>
              <a:t> </a:t>
            </a:r>
            <a:r>
              <a:rPr lang="fi-FI" dirty="0" err="1"/>
              <a:t>the</a:t>
            </a:r>
            <a:r>
              <a:rPr lang="fi-FI" dirty="0"/>
              <a:t> </a:t>
            </a:r>
            <a:r>
              <a:rPr lang="fi-FI" dirty="0" err="1"/>
              <a:t>short</a:t>
            </a:r>
            <a:r>
              <a:rPr lang="fi-FI" dirty="0"/>
              <a:t> </a:t>
            </a:r>
            <a:r>
              <a:rPr lang="fi-FI" dirty="0" err="1"/>
              <a:t>film</a:t>
            </a:r>
            <a:r>
              <a:rPr lang="fi-FI" dirty="0"/>
              <a:t> </a:t>
            </a:r>
            <a:r>
              <a:rPr lang="fi-FI" dirty="0" err="1"/>
              <a:t>illustrate</a:t>
            </a:r>
            <a:r>
              <a:rPr lang="fi-FI" dirty="0"/>
              <a:t> </a:t>
            </a:r>
            <a:r>
              <a:rPr lang="fi-FI" dirty="0" err="1"/>
              <a:t>about</a:t>
            </a:r>
            <a:r>
              <a:rPr lang="fi-FI" dirty="0"/>
              <a:t> </a:t>
            </a:r>
            <a:r>
              <a:rPr lang="fi-FI" dirty="0" err="1"/>
              <a:t>the</a:t>
            </a:r>
            <a:r>
              <a:rPr lang="fi-FI" dirty="0"/>
              <a:t> </a:t>
            </a:r>
            <a:r>
              <a:rPr lang="fi-FI" dirty="0" err="1"/>
              <a:t>nature</a:t>
            </a:r>
            <a:r>
              <a:rPr lang="fi-FI" dirty="0"/>
              <a:t> of </a:t>
            </a:r>
            <a:r>
              <a:rPr lang="fi-FI" dirty="0" err="1"/>
              <a:t>words</a:t>
            </a:r>
            <a:r>
              <a:rPr lang="fi-FI" dirty="0"/>
              <a:t>?</a:t>
            </a:r>
          </a:p>
          <a:p>
            <a:pPr marL="0" indent="0">
              <a:buNone/>
            </a:pPr>
            <a:r>
              <a:rPr lang="en-US" dirty="0"/>
              <a:t>What, if anything, does this suggest about the relationship between words and our knowledge of the world around us?</a:t>
            </a:r>
          </a:p>
          <a:p>
            <a:pPr marL="0" indent="0">
              <a:buNone/>
            </a:pPr>
            <a:endParaRPr lang="en-US" sz="1800" dirty="0"/>
          </a:p>
          <a:p>
            <a:pPr marL="0" indent="0">
              <a:buNone/>
            </a:pPr>
            <a:r>
              <a:rPr lang="en-US" sz="1800" dirty="0"/>
              <a:t>Source: Made by Will Hoffman and Daniel </a:t>
            </a:r>
            <a:r>
              <a:rPr lang="en-US" sz="1800" dirty="0" err="1"/>
              <a:t>Mercadante</a:t>
            </a:r>
            <a:r>
              <a:rPr lang="en-US" sz="1800" dirty="0"/>
              <a:t> to accompany Radiolab's </a:t>
            </a:r>
            <a:r>
              <a:rPr lang="en-US" sz="1800" i="1" dirty="0"/>
              <a:t>Words</a:t>
            </a:r>
            <a:r>
              <a:rPr lang="en-US" sz="1800" dirty="0"/>
              <a:t> episode.</a:t>
            </a:r>
            <a:endParaRPr lang="fi-FI" sz="1800" dirty="0"/>
          </a:p>
        </p:txBody>
      </p:sp>
    </p:spTree>
    <p:extLst>
      <p:ext uri="{BB962C8B-B14F-4D97-AF65-F5344CB8AC3E}">
        <p14:creationId xmlns:p14="http://schemas.microsoft.com/office/powerpoint/2010/main" val="279851493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8"/>
          <p:cNvSpPr txBox="1">
            <a:spLocks noGrp="1"/>
          </p:cNvSpPr>
          <p:nvPr>
            <p:ph type="title"/>
          </p:nvPr>
        </p:nvSpPr>
        <p:spPr>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3200"/>
              <a:buFont typeface="Calibri"/>
              <a:buNone/>
            </a:pPr>
            <a:r>
              <a:rPr lang="fi-FI" sz="3200" dirty="0" err="1"/>
              <a:t>The</a:t>
            </a:r>
            <a:r>
              <a:rPr lang="fi-FI" sz="3200" dirty="0"/>
              <a:t> </a:t>
            </a:r>
            <a:r>
              <a:rPr lang="fi-FI" sz="3200" dirty="0" err="1"/>
              <a:t>Sapir</a:t>
            </a:r>
            <a:r>
              <a:rPr lang="fi-FI" sz="3200" dirty="0"/>
              <a:t>–</a:t>
            </a:r>
            <a:r>
              <a:rPr lang="fi-FI" sz="3200" dirty="0" err="1"/>
              <a:t>Whorf</a:t>
            </a:r>
            <a:r>
              <a:rPr lang="fi-FI" sz="3200" dirty="0"/>
              <a:t> </a:t>
            </a:r>
            <a:r>
              <a:rPr lang="fi-FI" sz="3200" dirty="0" err="1"/>
              <a:t>hypothesis</a:t>
            </a:r>
            <a:r>
              <a:rPr lang="fi-FI" sz="3200" dirty="0"/>
              <a:t> (For)</a:t>
            </a:r>
            <a:endParaRPr dirty="0"/>
          </a:p>
        </p:txBody>
      </p:sp>
      <p:sp>
        <p:nvSpPr>
          <p:cNvPr id="129" name="Google Shape;129;p8"/>
          <p:cNvSpPr txBox="1">
            <a:spLocks noGrp="1"/>
          </p:cNvSpPr>
          <p:nvPr>
            <p:ph idx="1"/>
          </p:nvPr>
        </p:nvSpPr>
        <p:spPr>
          <a:prstGeom prst="rect">
            <a:avLst/>
          </a:prstGeom>
          <a:noFill/>
          <a:ln>
            <a:noFill/>
          </a:ln>
        </p:spPr>
        <p:txBody>
          <a:bodyPr spcFirstLastPara="1" wrap="square" lIns="91425" tIns="45700" rIns="91425" bIns="45700" anchor="t" anchorCtr="0">
            <a:normAutofit fontScale="92500"/>
          </a:bodyPr>
          <a:lstStyle/>
          <a:p>
            <a:pPr marL="114300" indent="0">
              <a:lnSpc>
                <a:spcPct val="80000"/>
              </a:lnSpc>
              <a:buNone/>
            </a:pPr>
            <a:r>
              <a:rPr lang="en-GB" altLang="fi-FI" sz="2400" b="1" dirty="0"/>
              <a:t>Peter </a:t>
            </a:r>
            <a:r>
              <a:rPr lang="en-GB" altLang="fi-FI" sz="2400" b="1" dirty="0" err="1"/>
              <a:t>Farb</a:t>
            </a:r>
            <a:r>
              <a:rPr lang="en-GB" altLang="fi-FI" sz="2400" b="1" dirty="0"/>
              <a:t> (1929–80)</a:t>
            </a:r>
            <a:r>
              <a:rPr lang="en-GB" altLang="fi-FI" sz="2400" dirty="0"/>
              <a:t> interviewed Japanese wives of Americans living in the USA in Japanese and English. Their responses to the same questions asked and answered in Japanese/English were different.</a:t>
            </a:r>
          </a:p>
          <a:p>
            <a:pPr marL="228600" lvl="0" indent="-228600" algn="l" rtl="0">
              <a:lnSpc>
                <a:spcPct val="90000"/>
              </a:lnSpc>
              <a:spcBef>
                <a:spcPts val="1000"/>
              </a:spcBef>
              <a:spcAft>
                <a:spcPts val="0"/>
              </a:spcAft>
              <a:buClr>
                <a:schemeClr val="dk1"/>
              </a:buClr>
              <a:buSzPts val="2800"/>
              <a:buChar char="•"/>
            </a:pPr>
            <a:r>
              <a:rPr lang="fi-FI" sz="2400" dirty="0" err="1"/>
              <a:t>Example</a:t>
            </a:r>
            <a:r>
              <a:rPr lang="fi-FI" sz="2400" dirty="0"/>
              <a:t> </a:t>
            </a:r>
            <a:r>
              <a:rPr lang="fi-FI" sz="2400" dirty="0" err="1"/>
              <a:t>result</a:t>
            </a:r>
            <a:r>
              <a:rPr lang="fi-FI" sz="2400" dirty="0"/>
              <a:t>: </a:t>
            </a:r>
            <a:endParaRPr sz="2400" dirty="0"/>
          </a:p>
          <a:p>
            <a:pPr marL="685800" lvl="1" indent="-228600" algn="l" rtl="0">
              <a:lnSpc>
                <a:spcPct val="90000"/>
              </a:lnSpc>
              <a:spcBef>
                <a:spcPts val="500"/>
              </a:spcBef>
              <a:spcAft>
                <a:spcPts val="0"/>
              </a:spcAft>
              <a:buClr>
                <a:schemeClr val="dk1"/>
              </a:buClr>
              <a:buSzPts val="2400"/>
              <a:buChar char="•"/>
            </a:pPr>
            <a:r>
              <a:rPr lang="fi-FI" sz="2400" i="1" dirty="0" err="1"/>
              <a:t>When</a:t>
            </a:r>
            <a:r>
              <a:rPr lang="fi-FI" sz="2400" i="1" dirty="0"/>
              <a:t> my </a:t>
            </a:r>
            <a:r>
              <a:rPr lang="fi-FI" sz="2400" i="1" dirty="0" err="1"/>
              <a:t>wishes</a:t>
            </a:r>
            <a:r>
              <a:rPr lang="fi-FI" sz="2400" i="1" dirty="0"/>
              <a:t> </a:t>
            </a:r>
            <a:r>
              <a:rPr lang="fi-FI" sz="2400" i="1" dirty="0" err="1"/>
              <a:t>conflict</a:t>
            </a:r>
            <a:r>
              <a:rPr lang="fi-FI" sz="2400" i="1" dirty="0"/>
              <a:t> </a:t>
            </a:r>
            <a:r>
              <a:rPr lang="fi-FI" sz="2400" i="1" dirty="0" err="1"/>
              <a:t>with</a:t>
            </a:r>
            <a:r>
              <a:rPr lang="fi-FI" sz="2400" i="1" dirty="0"/>
              <a:t> my </a:t>
            </a:r>
            <a:r>
              <a:rPr lang="fi-FI" sz="2400" i="1" dirty="0" err="1"/>
              <a:t>family’s</a:t>
            </a:r>
            <a:r>
              <a:rPr lang="fi-FI" sz="2400" i="1" dirty="0"/>
              <a:t> …</a:t>
            </a:r>
            <a:endParaRPr sz="2400" dirty="0"/>
          </a:p>
          <a:p>
            <a:pPr marL="457200" lvl="1" indent="0" algn="l" rtl="0">
              <a:lnSpc>
                <a:spcPct val="90000"/>
              </a:lnSpc>
              <a:spcBef>
                <a:spcPts val="500"/>
              </a:spcBef>
              <a:spcAft>
                <a:spcPts val="0"/>
              </a:spcAft>
              <a:buClr>
                <a:schemeClr val="dk1"/>
              </a:buClr>
              <a:buSzPts val="2400"/>
              <a:buNone/>
            </a:pPr>
            <a:r>
              <a:rPr lang="fi-FI" sz="2400" i="1" dirty="0"/>
              <a:t>	… it is a </a:t>
            </a:r>
            <a:r>
              <a:rPr lang="fi-FI" sz="2400" i="1" dirty="0" err="1"/>
              <a:t>time</a:t>
            </a:r>
            <a:r>
              <a:rPr lang="fi-FI" sz="2400" i="1" dirty="0"/>
              <a:t> of </a:t>
            </a:r>
            <a:r>
              <a:rPr lang="fi-FI" sz="2400" i="1" dirty="0" err="1"/>
              <a:t>great</a:t>
            </a:r>
            <a:r>
              <a:rPr lang="fi-FI" sz="2400" i="1" dirty="0"/>
              <a:t> </a:t>
            </a:r>
            <a:r>
              <a:rPr lang="fi-FI" sz="2400" i="1" dirty="0" err="1"/>
              <a:t>unhappiness</a:t>
            </a:r>
            <a:r>
              <a:rPr lang="fi-FI" sz="2400" i="1" dirty="0"/>
              <a:t>. (</a:t>
            </a:r>
            <a:r>
              <a:rPr lang="fi-FI" sz="2400" i="1" dirty="0" err="1"/>
              <a:t>Japanese</a:t>
            </a:r>
            <a:r>
              <a:rPr lang="fi-FI" sz="2400" i="1" dirty="0"/>
              <a:t>)</a:t>
            </a:r>
            <a:endParaRPr sz="2400" dirty="0"/>
          </a:p>
          <a:p>
            <a:pPr marL="457200" lvl="1" indent="0" algn="l" rtl="0">
              <a:lnSpc>
                <a:spcPct val="90000"/>
              </a:lnSpc>
              <a:spcBef>
                <a:spcPts val="500"/>
              </a:spcBef>
              <a:spcAft>
                <a:spcPts val="0"/>
              </a:spcAft>
              <a:buClr>
                <a:schemeClr val="dk1"/>
              </a:buClr>
              <a:buSzPts val="2400"/>
              <a:buNone/>
            </a:pPr>
            <a:r>
              <a:rPr lang="fi-FI" sz="2400" i="1" dirty="0"/>
              <a:t>	… I </a:t>
            </a:r>
            <a:r>
              <a:rPr lang="fi-FI" sz="2400" i="1" dirty="0" err="1"/>
              <a:t>do</a:t>
            </a:r>
            <a:r>
              <a:rPr lang="fi-FI" sz="2400" i="1" dirty="0"/>
              <a:t> </a:t>
            </a:r>
            <a:r>
              <a:rPr lang="fi-FI" sz="2400" i="1" dirty="0" err="1"/>
              <a:t>what</a:t>
            </a:r>
            <a:r>
              <a:rPr lang="fi-FI" sz="2400" i="1" dirty="0"/>
              <a:t> I </a:t>
            </a:r>
            <a:r>
              <a:rPr lang="fi-FI" sz="2400" i="1" dirty="0" err="1"/>
              <a:t>want</a:t>
            </a:r>
            <a:r>
              <a:rPr lang="fi-FI" sz="2400" i="1" dirty="0"/>
              <a:t>. (English)</a:t>
            </a:r>
            <a:endParaRPr sz="2400" dirty="0"/>
          </a:p>
          <a:p>
            <a:pPr marL="685800" lvl="1" indent="-228600" algn="l" rtl="0">
              <a:lnSpc>
                <a:spcPct val="90000"/>
              </a:lnSpc>
              <a:spcBef>
                <a:spcPts val="500"/>
              </a:spcBef>
              <a:spcAft>
                <a:spcPts val="0"/>
              </a:spcAft>
              <a:buClr>
                <a:schemeClr val="dk1"/>
              </a:buClr>
              <a:buSzPts val="2400"/>
              <a:buChar char="•"/>
            </a:pPr>
            <a:r>
              <a:rPr lang="fi-FI" sz="2400" i="1" dirty="0"/>
              <a:t>Real </a:t>
            </a:r>
            <a:r>
              <a:rPr lang="fi-FI" sz="2400" i="1" dirty="0" err="1"/>
              <a:t>friends</a:t>
            </a:r>
            <a:r>
              <a:rPr lang="fi-FI" sz="2400" i="1" dirty="0"/>
              <a:t> </a:t>
            </a:r>
            <a:r>
              <a:rPr lang="fi-FI" sz="2400" i="1" dirty="0" err="1"/>
              <a:t>should</a:t>
            </a:r>
            <a:r>
              <a:rPr lang="fi-FI" sz="2400" i="1" dirty="0"/>
              <a:t> …</a:t>
            </a:r>
            <a:endParaRPr sz="2400" dirty="0"/>
          </a:p>
          <a:p>
            <a:pPr marL="457200" lvl="1" indent="0" algn="l" rtl="0">
              <a:lnSpc>
                <a:spcPct val="90000"/>
              </a:lnSpc>
              <a:spcBef>
                <a:spcPts val="500"/>
              </a:spcBef>
              <a:spcAft>
                <a:spcPts val="0"/>
              </a:spcAft>
              <a:buClr>
                <a:schemeClr val="dk1"/>
              </a:buClr>
              <a:buSzPts val="2400"/>
              <a:buNone/>
            </a:pPr>
            <a:r>
              <a:rPr lang="fi-FI" sz="2400" i="1" dirty="0"/>
              <a:t>	… help </a:t>
            </a:r>
            <a:r>
              <a:rPr lang="fi-FI" sz="2400" i="1" dirty="0" err="1"/>
              <a:t>each</a:t>
            </a:r>
            <a:r>
              <a:rPr lang="fi-FI" sz="2400" i="1" dirty="0"/>
              <a:t> </a:t>
            </a:r>
            <a:r>
              <a:rPr lang="fi-FI" sz="2400" i="1" dirty="0" err="1"/>
              <a:t>other</a:t>
            </a:r>
            <a:r>
              <a:rPr lang="fi-FI" sz="2400" i="1" dirty="0"/>
              <a:t>. (</a:t>
            </a:r>
            <a:r>
              <a:rPr lang="fi-FI" sz="2400" i="1" dirty="0" err="1"/>
              <a:t>Japanese</a:t>
            </a:r>
            <a:r>
              <a:rPr lang="fi-FI" sz="2400" i="1" dirty="0"/>
              <a:t>)</a:t>
            </a:r>
            <a:endParaRPr sz="2400" dirty="0"/>
          </a:p>
          <a:p>
            <a:pPr marL="457200" lvl="1" indent="0" algn="l" rtl="0">
              <a:lnSpc>
                <a:spcPct val="90000"/>
              </a:lnSpc>
              <a:spcBef>
                <a:spcPts val="500"/>
              </a:spcBef>
              <a:spcAft>
                <a:spcPts val="0"/>
              </a:spcAft>
              <a:buClr>
                <a:schemeClr val="dk1"/>
              </a:buClr>
              <a:buSzPts val="2400"/>
              <a:buNone/>
            </a:pPr>
            <a:r>
              <a:rPr lang="fi-FI" sz="2400" i="1" dirty="0"/>
              <a:t>	… </a:t>
            </a:r>
            <a:r>
              <a:rPr lang="fi-FI" sz="2400" i="1" dirty="0" err="1"/>
              <a:t>be</a:t>
            </a:r>
            <a:r>
              <a:rPr lang="fi-FI" sz="2400" i="1" dirty="0"/>
              <a:t> </a:t>
            </a:r>
            <a:r>
              <a:rPr lang="fi-FI" sz="2400" i="1" dirty="0" err="1"/>
              <a:t>very</a:t>
            </a:r>
            <a:r>
              <a:rPr lang="fi-FI" sz="2400" i="1" dirty="0"/>
              <a:t> </a:t>
            </a:r>
            <a:r>
              <a:rPr lang="fi-FI" sz="2400" i="1" dirty="0" err="1"/>
              <a:t>frank</a:t>
            </a:r>
            <a:r>
              <a:rPr lang="fi-FI" sz="2400" i="1" dirty="0"/>
              <a:t>. (English)</a:t>
            </a:r>
            <a:endParaRPr sz="2400" dirty="0"/>
          </a:p>
          <a:p>
            <a:pPr marL="457200" lvl="1" indent="0" algn="l" rtl="0">
              <a:lnSpc>
                <a:spcPct val="90000"/>
              </a:lnSpc>
              <a:spcBef>
                <a:spcPts val="500"/>
              </a:spcBef>
              <a:spcAft>
                <a:spcPts val="0"/>
              </a:spcAft>
              <a:buClr>
                <a:schemeClr val="dk1"/>
              </a:buClr>
              <a:buSzPts val="2400"/>
              <a:buNone/>
            </a:pPr>
            <a:endParaRPr i="1" dirty="0"/>
          </a:p>
          <a:p>
            <a:pPr marL="457200" lvl="1" indent="0" algn="l" rtl="0">
              <a:lnSpc>
                <a:spcPct val="90000"/>
              </a:lnSpc>
              <a:spcBef>
                <a:spcPts val="500"/>
              </a:spcBef>
              <a:spcAft>
                <a:spcPts val="0"/>
              </a:spcAft>
              <a:buClr>
                <a:schemeClr val="dk1"/>
              </a:buClr>
              <a:buSzPts val="2400"/>
              <a:buNone/>
            </a:pPr>
            <a:endParaRPr i="1" dirty="0"/>
          </a:p>
          <a:p>
            <a:pPr marL="457200" lvl="1" indent="0" algn="l" rtl="0">
              <a:lnSpc>
                <a:spcPct val="90000"/>
              </a:lnSpc>
              <a:spcBef>
                <a:spcPts val="500"/>
              </a:spcBef>
              <a:spcAft>
                <a:spcPts val="0"/>
              </a:spcAft>
              <a:buClr>
                <a:schemeClr val="dk1"/>
              </a:buClr>
              <a:buSzPts val="2400"/>
              <a:buNone/>
            </a:pPr>
            <a:endParaRPr i="1" dirty="0"/>
          </a:p>
        </p:txBody>
      </p:sp>
    </p:spTree>
    <p:extLst>
      <p:ext uri="{BB962C8B-B14F-4D97-AF65-F5344CB8AC3E}">
        <p14:creationId xmlns:p14="http://schemas.microsoft.com/office/powerpoint/2010/main" val="407830337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8"/>
          <p:cNvSpPr txBox="1">
            <a:spLocks noGrp="1"/>
          </p:cNvSpPr>
          <p:nvPr>
            <p:ph type="title"/>
          </p:nvPr>
        </p:nvSpPr>
        <p:spPr>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3200"/>
              <a:buFont typeface="Calibri"/>
              <a:buNone/>
            </a:pPr>
            <a:r>
              <a:rPr lang="fi-FI" sz="3200" dirty="0" err="1"/>
              <a:t>The</a:t>
            </a:r>
            <a:r>
              <a:rPr lang="fi-FI" sz="3200" dirty="0"/>
              <a:t> </a:t>
            </a:r>
            <a:r>
              <a:rPr lang="fi-FI" sz="3200" dirty="0" err="1"/>
              <a:t>Sapir</a:t>
            </a:r>
            <a:r>
              <a:rPr lang="fi-FI" sz="3200" dirty="0"/>
              <a:t>–</a:t>
            </a:r>
            <a:r>
              <a:rPr lang="fi-FI" sz="3200" dirty="0" err="1"/>
              <a:t>Whorf</a:t>
            </a:r>
            <a:r>
              <a:rPr lang="fi-FI" sz="3200" dirty="0"/>
              <a:t> </a:t>
            </a:r>
            <a:r>
              <a:rPr lang="fi-FI" sz="3200" dirty="0" err="1"/>
              <a:t>hypothesis</a:t>
            </a:r>
            <a:r>
              <a:rPr lang="fi-FI" sz="3200" dirty="0"/>
              <a:t> (</a:t>
            </a:r>
            <a:r>
              <a:rPr lang="fi-FI" sz="3200" dirty="0" err="1"/>
              <a:t>Against</a:t>
            </a:r>
            <a:r>
              <a:rPr lang="fi-FI" sz="3200" dirty="0"/>
              <a:t>)</a:t>
            </a:r>
            <a:endParaRPr dirty="0"/>
          </a:p>
        </p:txBody>
      </p:sp>
      <p:sp>
        <p:nvSpPr>
          <p:cNvPr id="129" name="Google Shape;129;p8"/>
          <p:cNvSpPr txBox="1">
            <a:spLocks noGrp="1"/>
          </p:cNvSpPr>
          <p:nvPr>
            <p:ph idx="1"/>
          </p:nvPr>
        </p:nvSpPr>
        <p:spPr>
          <a:prstGeom prst="rect">
            <a:avLst/>
          </a:prstGeom>
          <a:noFill/>
          <a:ln>
            <a:noFill/>
          </a:ln>
        </p:spPr>
        <p:txBody>
          <a:bodyPr spcFirstLastPara="1" wrap="square" lIns="91425" tIns="45700" rIns="91425" bIns="45700" anchor="t" anchorCtr="0">
            <a:normAutofit/>
          </a:bodyPr>
          <a:lstStyle/>
          <a:p>
            <a:pPr>
              <a:lnSpc>
                <a:spcPct val="80000"/>
              </a:lnSpc>
            </a:pPr>
            <a:r>
              <a:rPr lang="en-US" altLang="fi-FI" sz="2400" dirty="0"/>
              <a:t>Babies and animals can think without language. (Sue </a:t>
            </a:r>
            <a:r>
              <a:rPr lang="en-US" altLang="fi-FI" sz="2400" dirty="0" err="1"/>
              <a:t>Hespos</a:t>
            </a:r>
            <a:r>
              <a:rPr lang="en-US" altLang="fi-FI" sz="2400" dirty="0"/>
              <a:t> and Elizabeth </a:t>
            </a:r>
            <a:r>
              <a:rPr lang="en-US" altLang="fi-FI" sz="2400" dirty="0" err="1"/>
              <a:t>Spelk</a:t>
            </a:r>
            <a:r>
              <a:rPr lang="en-US" altLang="fi-FI" sz="2400" dirty="0"/>
              <a:t>, 2004)</a:t>
            </a:r>
          </a:p>
          <a:p>
            <a:pPr>
              <a:lnSpc>
                <a:spcPct val="80000"/>
              </a:lnSpc>
            </a:pPr>
            <a:r>
              <a:rPr lang="en-US" altLang="fi-FI" sz="2400" dirty="0"/>
              <a:t>Some people (e.g. Albert Einstein) claim to think in images (which may be an effort to put into words).</a:t>
            </a:r>
          </a:p>
          <a:p>
            <a:pPr>
              <a:lnSpc>
                <a:spcPct val="80000"/>
              </a:lnSpc>
            </a:pPr>
            <a:r>
              <a:rPr lang="en-US" altLang="fi-FI" sz="2400" dirty="0"/>
              <a:t>If language determines thought, new words could not arise.</a:t>
            </a:r>
          </a:p>
          <a:p>
            <a:pPr marL="114300" indent="0">
              <a:lnSpc>
                <a:spcPct val="80000"/>
              </a:lnSpc>
              <a:buNone/>
            </a:pPr>
            <a:r>
              <a:rPr lang="en-US" altLang="fi-FI" sz="2400" dirty="0"/>
              <a:t>A weaker form of the hypothesis could be:</a:t>
            </a:r>
            <a:r>
              <a:rPr lang="en-US" altLang="fi-FI" sz="2400" b="1" dirty="0"/>
              <a:t> language influences thought, i.e. linguistic relativity</a:t>
            </a:r>
            <a:endParaRPr lang="en-US" altLang="fi-FI" sz="2400" dirty="0"/>
          </a:p>
          <a:p>
            <a:pPr marL="457200" lvl="1" indent="0" algn="l" rtl="0">
              <a:lnSpc>
                <a:spcPct val="90000"/>
              </a:lnSpc>
              <a:spcBef>
                <a:spcPts val="500"/>
              </a:spcBef>
              <a:spcAft>
                <a:spcPts val="0"/>
              </a:spcAft>
              <a:buClr>
                <a:schemeClr val="dk1"/>
              </a:buClr>
              <a:buSzPts val="2400"/>
              <a:buNone/>
            </a:pPr>
            <a:endParaRPr i="1" dirty="0"/>
          </a:p>
          <a:p>
            <a:pPr marL="457200" lvl="1" indent="0" algn="l" rtl="0">
              <a:lnSpc>
                <a:spcPct val="90000"/>
              </a:lnSpc>
              <a:spcBef>
                <a:spcPts val="500"/>
              </a:spcBef>
              <a:spcAft>
                <a:spcPts val="0"/>
              </a:spcAft>
              <a:buClr>
                <a:schemeClr val="dk1"/>
              </a:buClr>
              <a:buSzPts val="2400"/>
              <a:buNone/>
            </a:pPr>
            <a:endParaRPr i="1" dirty="0"/>
          </a:p>
          <a:p>
            <a:pPr marL="457200" lvl="1" indent="0" algn="l" rtl="0">
              <a:lnSpc>
                <a:spcPct val="90000"/>
              </a:lnSpc>
              <a:spcBef>
                <a:spcPts val="500"/>
              </a:spcBef>
              <a:spcAft>
                <a:spcPts val="0"/>
              </a:spcAft>
              <a:buClr>
                <a:schemeClr val="dk1"/>
              </a:buClr>
              <a:buSzPts val="2400"/>
              <a:buNone/>
            </a:pPr>
            <a:endParaRPr i="1" dirty="0"/>
          </a:p>
        </p:txBody>
      </p:sp>
    </p:spTree>
    <p:extLst>
      <p:ext uri="{BB962C8B-B14F-4D97-AF65-F5344CB8AC3E}">
        <p14:creationId xmlns:p14="http://schemas.microsoft.com/office/powerpoint/2010/main" val="79455332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33"/>
        <p:cNvGrpSpPr/>
        <p:nvPr/>
      </p:nvGrpSpPr>
      <p:grpSpPr>
        <a:xfrm>
          <a:off x="0" y="0"/>
          <a:ext cx="0" cy="0"/>
          <a:chOff x="0" y="0"/>
          <a:chExt cx="0" cy="0"/>
        </a:xfrm>
      </p:grpSpPr>
      <p:sp>
        <p:nvSpPr>
          <p:cNvPr id="134" name="Google Shape;134;g640e2360e0_0_259"/>
          <p:cNvSpPr txBox="1">
            <a:spLocks noGrp="1"/>
          </p:cNvSpPr>
          <p:nvPr>
            <p:ph type="title"/>
          </p:nvPr>
        </p:nvSpPr>
        <p:spPr>
          <a:prstGeom prst="rect">
            <a:avLst/>
          </a:prstGeom>
        </p:spPr>
        <p:txBody>
          <a:bodyPr spcFirstLastPara="1" wrap="square" lIns="91425" tIns="45700" rIns="91425" bIns="45700" anchor="ctr" anchorCtr="0">
            <a:noAutofit/>
          </a:bodyPr>
          <a:lstStyle/>
          <a:p>
            <a:pPr marL="0" lvl="0" indent="0" algn="l" rtl="0">
              <a:spcBef>
                <a:spcPts val="0"/>
              </a:spcBef>
              <a:spcAft>
                <a:spcPts val="0"/>
              </a:spcAft>
              <a:buNone/>
            </a:pPr>
            <a:r>
              <a:rPr lang="fi-FI" sz="3600"/>
              <a:t>Testing the Sapir–Whorf hypothesis</a:t>
            </a:r>
            <a:endParaRPr sz="3600"/>
          </a:p>
        </p:txBody>
      </p:sp>
      <p:sp>
        <p:nvSpPr>
          <p:cNvPr id="135" name="Google Shape;135;g640e2360e0_0_259"/>
          <p:cNvSpPr txBox="1">
            <a:spLocks noGrp="1"/>
          </p:cNvSpPr>
          <p:nvPr>
            <p:ph idx="1"/>
          </p:nvPr>
        </p:nvSpPr>
        <p:spPr>
          <a:xfrm>
            <a:off x="2933700" y="2438400"/>
            <a:ext cx="8971429" cy="4034118"/>
          </a:xfrm>
          <a:prstGeom prst="rect">
            <a:avLst/>
          </a:prstGeom>
        </p:spPr>
        <p:txBody>
          <a:bodyPr spcFirstLastPara="1" wrap="square" lIns="91425" tIns="45700" rIns="91425" bIns="45700" anchor="t" anchorCtr="0">
            <a:noAutofit/>
          </a:bodyPr>
          <a:lstStyle/>
          <a:p>
            <a:pPr marL="0" lvl="0" indent="0" algn="l" rtl="0">
              <a:spcBef>
                <a:spcPts val="1000"/>
              </a:spcBef>
              <a:spcAft>
                <a:spcPts val="0"/>
              </a:spcAft>
              <a:buNone/>
            </a:pPr>
            <a:r>
              <a:rPr lang="fi-FI" dirty="0"/>
              <a:t>Go to </a:t>
            </a:r>
            <a:r>
              <a:rPr lang="fi-FI" dirty="0" err="1"/>
              <a:t>the</a:t>
            </a:r>
            <a:r>
              <a:rPr lang="fi-FI" dirty="0"/>
              <a:t> Google </a:t>
            </a:r>
            <a:r>
              <a:rPr lang="fi-FI" dirty="0" err="1"/>
              <a:t>form</a:t>
            </a:r>
            <a:r>
              <a:rPr lang="fi-FI" dirty="0"/>
              <a:t> at </a:t>
            </a:r>
            <a:r>
              <a:rPr lang="fi-FI" dirty="0" err="1"/>
              <a:t>the</a:t>
            </a:r>
            <a:r>
              <a:rPr lang="fi-FI" dirty="0"/>
              <a:t> </a:t>
            </a:r>
            <a:r>
              <a:rPr lang="fi-FI" dirty="0" err="1"/>
              <a:t>link</a:t>
            </a:r>
            <a:r>
              <a:rPr lang="fi-FI" dirty="0"/>
              <a:t> </a:t>
            </a:r>
            <a:r>
              <a:rPr lang="fi-FI" dirty="0" err="1"/>
              <a:t>below</a:t>
            </a:r>
            <a:r>
              <a:rPr lang="fi-FI" dirty="0"/>
              <a:t> and </a:t>
            </a:r>
            <a:r>
              <a:rPr lang="fi-FI" dirty="0" err="1"/>
              <a:t>submit</a:t>
            </a:r>
            <a:r>
              <a:rPr lang="fi-FI" dirty="0"/>
              <a:t> </a:t>
            </a:r>
            <a:r>
              <a:rPr lang="fi-FI" dirty="0" err="1"/>
              <a:t>your</a:t>
            </a:r>
            <a:r>
              <a:rPr lang="fi-FI" dirty="0"/>
              <a:t> </a:t>
            </a:r>
            <a:r>
              <a:rPr lang="fi-FI" dirty="0" err="1"/>
              <a:t>answers</a:t>
            </a:r>
            <a:r>
              <a:rPr lang="fi-FI" dirty="0"/>
              <a:t> to </a:t>
            </a:r>
            <a:r>
              <a:rPr lang="fi-FI" dirty="0" err="1"/>
              <a:t>the</a:t>
            </a:r>
            <a:r>
              <a:rPr lang="fi-FI" dirty="0"/>
              <a:t> </a:t>
            </a:r>
            <a:r>
              <a:rPr lang="fi-FI" dirty="0" err="1"/>
              <a:t>two</a:t>
            </a:r>
            <a:r>
              <a:rPr lang="fi-FI" dirty="0"/>
              <a:t> </a:t>
            </a:r>
            <a:r>
              <a:rPr lang="fi-FI" dirty="0" err="1"/>
              <a:t>questions</a:t>
            </a:r>
            <a:r>
              <a:rPr lang="fi-FI" dirty="0"/>
              <a:t> in </a:t>
            </a:r>
            <a:r>
              <a:rPr lang="fi-FI" dirty="0" err="1"/>
              <a:t>the</a:t>
            </a:r>
            <a:r>
              <a:rPr lang="fi-FI" dirty="0"/>
              <a:t> </a:t>
            </a:r>
            <a:r>
              <a:rPr lang="fi-FI" dirty="0" err="1"/>
              <a:t>form</a:t>
            </a:r>
            <a:r>
              <a:rPr lang="fi-FI" dirty="0"/>
              <a:t>.</a:t>
            </a:r>
            <a:endParaRPr dirty="0"/>
          </a:p>
          <a:p>
            <a:pPr marL="0" lvl="0" indent="0" algn="l" rtl="0">
              <a:spcBef>
                <a:spcPts val="1000"/>
              </a:spcBef>
              <a:spcAft>
                <a:spcPts val="0"/>
              </a:spcAft>
              <a:buNone/>
            </a:pPr>
            <a:r>
              <a:rPr lang="fi-FI" dirty="0"/>
              <a:t>Group A</a:t>
            </a:r>
            <a:r>
              <a:rPr lang="fi-FI" dirty="0">
                <a:highlight>
                  <a:srgbClr val="FFFFFF"/>
                </a:highlight>
              </a:rPr>
              <a:t>: tinyurl.com/y6ov3m87</a:t>
            </a:r>
            <a:endParaRPr dirty="0"/>
          </a:p>
          <a:p>
            <a:pPr marL="0" lvl="0" indent="0" algn="l" rtl="0">
              <a:spcBef>
                <a:spcPts val="1000"/>
              </a:spcBef>
              <a:spcAft>
                <a:spcPts val="0"/>
              </a:spcAft>
              <a:buNone/>
            </a:pPr>
            <a:r>
              <a:rPr lang="fi-FI" dirty="0"/>
              <a:t>Group B: </a:t>
            </a:r>
            <a:r>
              <a:rPr lang="fi-FI" dirty="0">
                <a:highlight>
                  <a:srgbClr val="FFFFFF"/>
                </a:highlight>
              </a:rPr>
              <a:t>tinyurl.com/y4hy2mj4</a:t>
            </a:r>
          </a:p>
          <a:p>
            <a:pPr marL="0" lvl="0" indent="0" algn="l" rtl="0">
              <a:spcBef>
                <a:spcPts val="1000"/>
              </a:spcBef>
              <a:spcAft>
                <a:spcPts val="0"/>
              </a:spcAft>
              <a:buNone/>
            </a:pPr>
            <a:r>
              <a:rPr lang="fi-FI" dirty="0">
                <a:highlight>
                  <a:srgbClr val="FFFFFF"/>
                </a:highlight>
              </a:rPr>
              <a:t>KQ: </a:t>
            </a:r>
            <a:r>
              <a:rPr lang="fi-FI" dirty="0" err="1">
                <a:highlight>
                  <a:srgbClr val="FFFFFF"/>
                </a:highlight>
              </a:rPr>
              <a:t>What</a:t>
            </a:r>
            <a:r>
              <a:rPr lang="fi-FI" dirty="0">
                <a:highlight>
                  <a:srgbClr val="FFFFFF"/>
                </a:highlight>
              </a:rPr>
              <a:t> </a:t>
            </a:r>
            <a:r>
              <a:rPr lang="fi-FI" dirty="0" err="1">
                <a:highlight>
                  <a:srgbClr val="FFFFFF"/>
                </a:highlight>
              </a:rPr>
              <a:t>does</a:t>
            </a:r>
            <a:r>
              <a:rPr lang="fi-FI" dirty="0">
                <a:highlight>
                  <a:srgbClr val="FFFFFF"/>
                </a:highlight>
              </a:rPr>
              <a:t> </a:t>
            </a:r>
            <a:r>
              <a:rPr lang="fi-FI" dirty="0" err="1">
                <a:highlight>
                  <a:srgbClr val="FFFFFF"/>
                </a:highlight>
              </a:rPr>
              <a:t>this</a:t>
            </a:r>
            <a:r>
              <a:rPr lang="fi-FI" dirty="0">
                <a:highlight>
                  <a:srgbClr val="FFFFFF"/>
                </a:highlight>
              </a:rPr>
              <a:t> </a:t>
            </a:r>
            <a:r>
              <a:rPr lang="fi-FI" dirty="0" err="1">
                <a:highlight>
                  <a:srgbClr val="FFFFFF"/>
                </a:highlight>
              </a:rPr>
              <a:t>experiment</a:t>
            </a:r>
            <a:r>
              <a:rPr lang="fi-FI" dirty="0">
                <a:highlight>
                  <a:srgbClr val="FFFFFF"/>
                </a:highlight>
              </a:rPr>
              <a:t> </a:t>
            </a:r>
            <a:r>
              <a:rPr lang="fi-FI" dirty="0" err="1">
                <a:highlight>
                  <a:srgbClr val="FFFFFF"/>
                </a:highlight>
              </a:rPr>
              <a:t>suggest</a:t>
            </a:r>
            <a:r>
              <a:rPr lang="fi-FI" dirty="0">
                <a:highlight>
                  <a:srgbClr val="FFFFFF"/>
                </a:highlight>
              </a:rPr>
              <a:t> </a:t>
            </a:r>
            <a:r>
              <a:rPr lang="fi-FI" dirty="0" err="1">
                <a:highlight>
                  <a:srgbClr val="FFFFFF"/>
                </a:highlight>
              </a:rPr>
              <a:t>about</a:t>
            </a:r>
            <a:r>
              <a:rPr lang="fi-FI" dirty="0">
                <a:highlight>
                  <a:srgbClr val="FFFFFF"/>
                </a:highlight>
              </a:rPr>
              <a:t> </a:t>
            </a:r>
            <a:r>
              <a:rPr lang="fi-FI" dirty="0" err="1">
                <a:highlight>
                  <a:srgbClr val="FFFFFF"/>
                </a:highlight>
              </a:rPr>
              <a:t>the</a:t>
            </a:r>
            <a:r>
              <a:rPr lang="fi-FI" dirty="0">
                <a:highlight>
                  <a:srgbClr val="FFFFFF"/>
                </a:highlight>
              </a:rPr>
              <a:t> </a:t>
            </a:r>
            <a:r>
              <a:rPr lang="fi-FI" dirty="0" err="1">
                <a:highlight>
                  <a:srgbClr val="FFFFFF"/>
                </a:highlight>
              </a:rPr>
              <a:t>relationship</a:t>
            </a:r>
            <a:r>
              <a:rPr lang="fi-FI" dirty="0">
                <a:highlight>
                  <a:srgbClr val="FFFFFF"/>
                </a:highlight>
              </a:rPr>
              <a:t> </a:t>
            </a:r>
            <a:r>
              <a:rPr lang="fi-FI" dirty="0" err="1">
                <a:highlight>
                  <a:srgbClr val="FFFFFF"/>
                </a:highlight>
              </a:rPr>
              <a:t>between</a:t>
            </a:r>
            <a:r>
              <a:rPr lang="fi-FI" dirty="0">
                <a:highlight>
                  <a:srgbClr val="FFFFFF"/>
                </a:highlight>
              </a:rPr>
              <a:t> </a:t>
            </a:r>
            <a:r>
              <a:rPr lang="fi-FI" dirty="0" err="1">
                <a:highlight>
                  <a:srgbClr val="FFFFFF"/>
                </a:highlight>
              </a:rPr>
              <a:t>language</a:t>
            </a:r>
            <a:r>
              <a:rPr lang="fi-FI" dirty="0">
                <a:highlight>
                  <a:srgbClr val="FFFFFF"/>
                </a:highlight>
              </a:rPr>
              <a:t> and </a:t>
            </a:r>
            <a:r>
              <a:rPr lang="fi-FI" dirty="0" err="1">
                <a:highlight>
                  <a:srgbClr val="FFFFFF"/>
                </a:highlight>
              </a:rPr>
              <a:t>thought</a:t>
            </a:r>
            <a:r>
              <a:rPr lang="fi-FI" dirty="0">
                <a:highlight>
                  <a:srgbClr val="FFFFFF"/>
                </a:highlight>
              </a:rPr>
              <a:t>?</a:t>
            </a:r>
          </a:p>
          <a:p>
            <a:pPr marL="0" lvl="0" indent="0" algn="l" rtl="0">
              <a:spcBef>
                <a:spcPts val="1000"/>
              </a:spcBef>
              <a:spcAft>
                <a:spcPts val="0"/>
              </a:spcAft>
              <a:buNone/>
            </a:pPr>
            <a:endParaRPr lang="fi-FI" dirty="0">
              <a:highlight>
                <a:srgbClr val="FFFFFF"/>
              </a:highlight>
            </a:endParaRPr>
          </a:p>
          <a:p>
            <a:pPr marL="0" lvl="0" indent="0">
              <a:spcBef>
                <a:spcPts val="1000"/>
              </a:spcBef>
              <a:buNone/>
            </a:pPr>
            <a:r>
              <a:rPr lang="en-GB" dirty="0"/>
              <a:t>E</a:t>
            </a:r>
            <a:r>
              <a:rPr lang="en-GB" sz="1800" dirty="0"/>
              <a:t>xperiment of Wolfgang Köhler 1929, Gestalt psychology</a:t>
            </a:r>
          </a:p>
          <a:p>
            <a:pPr marL="0" lvl="0" indent="0">
              <a:spcBef>
                <a:spcPts val="1000"/>
              </a:spcBef>
              <a:buNone/>
            </a:pPr>
            <a:r>
              <a:rPr lang="en-GB" sz="1800" dirty="0"/>
              <a:t>https://en.wikipedia.org/wiki/Bouba/kiki_effect</a:t>
            </a:r>
            <a:endParaRPr sz="1800" dirty="0"/>
          </a:p>
        </p:txBody>
      </p:sp>
    </p:spTree>
    <p:extLst>
      <p:ext uri="{BB962C8B-B14F-4D97-AF65-F5344CB8AC3E}">
        <p14:creationId xmlns:p14="http://schemas.microsoft.com/office/powerpoint/2010/main" val="1171480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5">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5">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Shape 139"/>
        <p:cNvGrpSpPr/>
        <p:nvPr/>
      </p:nvGrpSpPr>
      <p:grpSpPr>
        <a:xfrm>
          <a:off x="0" y="0"/>
          <a:ext cx="0" cy="0"/>
          <a:chOff x="0" y="0"/>
          <a:chExt cx="0" cy="0"/>
        </a:xfrm>
      </p:grpSpPr>
      <p:sp>
        <p:nvSpPr>
          <p:cNvPr id="82" name="Rectangle 81">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85"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86"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87"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89" name="Freeform: Shape 88">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91" name="Rectangle: Rounded Corners 90">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Google Shape;140;p9"/>
          <p:cNvSpPr txBox="1">
            <a:spLocks noGrp="1"/>
          </p:cNvSpPr>
          <p:nvPr>
            <p:ph type="title"/>
          </p:nvPr>
        </p:nvSpPr>
        <p:spPr>
          <a:xfrm>
            <a:off x="1352846" y="1055489"/>
            <a:ext cx="9486309" cy="1073572"/>
          </a:xfrm>
          <a:prstGeom prst="rect">
            <a:avLst/>
          </a:prstGeom>
        </p:spPr>
        <p:txBody>
          <a:bodyPr spcFirstLastPara="1" lIns="91425" tIns="45700" rIns="91425" bIns="45700" anchor="ctr" anchorCtr="0">
            <a:normAutofit/>
          </a:bodyPr>
          <a:lstStyle/>
          <a:p>
            <a:pPr marL="0" lvl="0" indent="0" algn="ctr" rtl="0">
              <a:spcBef>
                <a:spcPts val="0"/>
              </a:spcBef>
              <a:spcAft>
                <a:spcPts val="0"/>
              </a:spcAft>
              <a:buClr>
                <a:schemeClr val="dk1"/>
              </a:buClr>
              <a:buSzPts val="3200"/>
              <a:buFont typeface="Calibri"/>
              <a:buNone/>
            </a:pPr>
            <a:r>
              <a:rPr lang="en-GB" sz="3100"/>
              <a:t>Fictional example of </a:t>
            </a:r>
            <a:r>
              <a:rPr lang="en-GB" sz="3100" b="1"/>
              <a:t>linguistic determinism</a:t>
            </a:r>
            <a:r>
              <a:rPr lang="en-GB" sz="3100"/>
              <a:t>: </a:t>
            </a:r>
            <a:br>
              <a:rPr lang="en-GB" sz="3100"/>
            </a:br>
            <a:r>
              <a:rPr lang="en-GB" sz="3100" i="1"/>
              <a:t>Nineteen eighty-four</a:t>
            </a:r>
            <a:r>
              <a:rPr lang="en-GB" sz="3100"/>
              <a:t> (1949) by George Orwell</a:t>
            </a:r>
          </a:p>
        </p:txBody>
      </p:sp>
      <p:cxnSp>
        <p:nvCxnSpPr>
          <p:cNvPr id="93" name="Straight Connector 92">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1" name="Google Shape;141;p9"/>
          <p:cNvSpPr txBox="1">
            <a:spLocks noGrp="1"/>
          </p:cNvSpPr>
          <p:nvPr>
            <p:ph idx="1"/>
          </p:nvPr>
        </p:nvSpPr>
        <p:spPr>
          <a:xfrm>
            <a:off x="984738" y="2331585"/>
            <a:ext cx="10348120" cy="3680417"/>
          </a:xfrm>
          <a:prstGeom prst="rect">
            <a:avLst/>
          </a:prstGeom>
        </p:spPr>
        <p:txBody>
          <a:bodyPr spcFirstLastPara="1" lIns="91425" tIns="45700" rIns="91425" bIns="45700" anchor="ctr" anchorCtr="0">
            <a:noAutofit/>
          </a:bodyPr>
          <a:lstStyle/>
          <a:p>
            <a:pPr marL="0" lvl="0" indent="0" rtl="0">
              <a:lnSpc>
                <a:spcPct val="101000"/>
              </a:lnSpc>
              <a:spcBef>
                <a:spcPts val="0"/>
              </a:spcBef>
              <a:spcAft>
                <a:spcPts val="0"/>
              </a:spcAft>
              <a:buClr>
                <a:schemeClr val="dk1"/>
              </a:buClr>
              <a:buSzPts val="1960"/>
              <a:buNone/>
            </a:pPr>
            <a:r>
              <a:rPr lang="en-GB" sz="1500" dirty="0"/>
              <a:t>Orwell imagines a totalitarian government called </a:t>
            </a:r>
            <a:r>
              <a:rPr lang="en-GB" sz="1500" dirty="0" err="1"/>
              <a:t>Ingsoc</a:t>
            </a:r>
            <a:r>
              <a:rPr lang="en-GB" sz="1500" dirty="0"/>
              <a:t> which seeks to control not only how people behave but also what they think, by inventing a new language called Newspeak: </a:t>
            </a:r>
          </a:p>
          <a:p>
            <a:pPr marL="0" lvl="0" indent="0" rtl="0">
              <a:lnSpc>
                <a:spcPct val="101000"/>
              </a:lnSpc>
              <a:spcBef>
                <a:spcPts val="1000"/>
              </a:spcBef>
              <a:spcAft>
                <a:spcPts val="0"/>
              </a:spcAft>
              <a:buClr>
                <a:schemeClr val="dk1"/>
              </a:buClr>
              <a:buSzPts val="1960"/>
              <a:buNone/>
            </a:pPr>
            <a:r>
              <a:rPr lang="en-GB" sz="1500" i="1" dirty="0"/>
              <a:t>The </a:t>
            </a:r>
            <a:r>
              <a:rPr lang="en-GB" sz="1500" i="1" u="sng" dirty="0"/>
              <a:t>purpose</a:t>
            </a:r>
            <a:r>
              <a:rPr lang="en-GB" sz="1500" i="1" dirty="0"/>
              <a:t> of Newspeak was not only to provide a medium of expression for the world-view and mental habits proper to the devotees of </a:t>
            </a:r>
            <a:r>
              <a:rPr lang="en-GB" sz="1500" i="1" dirty="0" err="1"/>
              <a:t>Ingsoc</a:t>
            </a:r>
            <a:r>
              <a:rPr lang="en-GB" sz="1500" i="1" dirty="0"/>
              <a:t>, but to make all other modes of thought impossible. It was intended that when Newspeak had been adopted once and for all and </a:t>
            </a:r>
            <a:r>
              <a:rPr lang="en-GB" sz="1500" i="1" dirty="0" err="1"/>
              <a:t>Oldspeak</a:t>
            </a:r>
            <a:r>
              <a:rPr lang="en-GB" sz="1500" i="1" dirty="0"/>
              <a:t> forgotten, a heretical thought — that is, a thought diverging from the principles of </a:t>
            </a:r>
            <a:r>
              <a:rPr lang="en-GB" sz="1500" i="1" dirty="0" err="1"/>
              <a:t>Ingsoc</a:t>
            </a:r>
            <a:r>
              <a:rPr lang="en-GB" sz="1500" i="1" dirty="0"/>
              <a:t> — should be literally unthinkable, at least so far as thought is dependent on words. Its vocabulary was so constructed as to give exact and often very subtle expression to every meaning that a Party member could properly wish to express, while excluding all other meanings and also the possibility of arriving at them by indirect methods. This was done partly by the invention of new words, but chiefly by eliminating undesirable words and by stripping such words as remained of unorthodox meanings, and so far as possible of all secondary meanings whatever. To give a single example. The word free still existed in Newspeak, but it could only be used in such statements as ‘This dog is free from lice’ or ‘This field is free from weeds’. It could not be used in its old sense of ‘politically free’ or ‘intellectually free’ since political and intellectual freedom no longer existed even as concepts, and were therefore of necessity nameless. Quite apart from the suppression of definitely heretical words, reduction of vocabulary was regarded as an end in itself, and no word that could be dispensed with was allowed to survive. Newspeak was designed not to extend but to diminish the range of thought, and this purpose was indirectly assisted by cutting the choice of words down to a minimum.</a:t>
            </a:r>
          </a:p>
        </p:txBody>
      </p:sp>
    </p:spTree>
    <p:extLst>
      <p:ext uri="{BB962C8B-B14F-4D97-AF65-F5344CB8AC3E}">
        <p14:creationId xmlns:p14="http://schemas.microsoft.com/office/powerpoint/2010/main" val="413193613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nline Media 1" title="What &quot;Orwellian&quot; really means - Noah Tavlin">
            <a:hlinkClick r:id="" action="ppaction://media"/>
            <a:extLst>
              <a:ext uri="{FF2B5EF4-FFF2-40B4-BE49-F238E27FC236}">
                <a16:creationId xmlns:a16="http://schemas.microsoft.com/office/drawing/2014/main" id="{73E57E6B-8A14-42B9-9DB9-9E4677E18520}"/>
              </a:ext>
            </a:extLst>
          </p:cNvPr>
          <p:cNvPicPr>
            <a:picLocks noRot="1" noChangeAspect="1"/>
          </p:cNvPicPr>
          <p:nvPr>
            <a:videoFile r:link="rId1"/>
          </p:nvPr>
        </p:nvPicPr>
        <p:blipFill>
          <a:blip r:embed="rId3"/>
          <a:stretch>
            <a:fillRect/>
          </a:stretch>
        </p:blipFill>
        <p:spPr>
          <a:xfrm>
            <a:off x="3048000" y="2270312"/>
            <a:ext cx="6096000" cy="3429000"/>
          </a:xfrm>
          <a:prstGeom prst="rect">
            <a:avLst/>
          </a:prstGeom>
        </p:spPr>
      </p:pic>
      <p:sp>
        <p:nvSpPr>
          <p:cNvPr id="3" name="Title 1">
            <a:extLst>
              <a:ext uri="{FF2B5EF4-FFF2-40B4-BE49-F238E27FC236}">
                <a16:creationId xmlns:a16="http://schemas.microsoft.com/office/drawing/2014/main" id="{000D8082-180F-4C7C-B25D-A0751415E121}"/>
              </a:ext>
            </a:extLst>
          </p:cNvPr>
          <p:cNvSpPr txBox="1">
            <a:spLocks/>
          </p:cNvSpPr>
          <p:nvPr/>
        </p:nvSpPr>
        <p:spPr>
          <a:xfrm>
            <a:off x="3048000" y="624292"/>
            <a:ext cx="6866965" cy="1359149"/>
          </a:xfrm>
          <a:prstGeom prst="rect">
            <a:avLst/>
          </a:prstGeom>
        </p:spPr>
        <p:txBody>
          <a:bodyPr>
            <a:normAutofit/>
          </a:bodyPr>
          <a:lst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a:lstStyle>
          <a:p>
            <a:r>
              <a:rPr lang="en-GB" sz="3600" dirty="0"/>
              <a:t>What "Orwellian" really means - Noah </a:t>
            </a:r>
            <a:r>
              <a:rPr lang="en-GB" sz="3600" dirty="0" err="1"/>
              <a:t>Tavlin</a:t>
            </a:r>
            <a:r>
              <a:rPr lang="en-GB" sz="3600" dirty="0"/>
              <a:t> | TED-ed</a:t>
            </a:r>
          </a:p>
        </p:txBody>
      </p:sp>
      <p:sp>
        <p:nvSpPr>
          <p:cNvPr id="4" name="Rectangle 3">
            <a:extLst>
              <a:ext uri="{FF2B5EF4-FFF2-40B4-BE49-F238E27FC236}">
                <a16:creationId xmlns:a16="http://schemas.microsoft.com/office/drawing/2014/main" id="{0B2661C1-8039-499B-A3C9-9147CF4D2455}"/>
              </a:ext>
            </a:extLst>
          </p:cNvPr>
          <p:cNvSpPr/>
          <p:nvPr/>
        </p:nvSpPr>
        <p:spPr>
          <a:xfrm>
            <a:off x="2259105" y="5986183"/>
            <a:ext cx="9932895" cy="830997"/>
          </a:xfrm>
          <a:prstGeom prst="rect">
            <a:avLst/>
          </a:prstGeom>
        </p:spPr>
        <p:txBody>
          <a:bodyPr wrap="square">
            <a:spAutoFit/>
          </a:bodyPr>
          <a:lstStyle/>
          <a:p>
            <a:r>
              <a:rPr lang="en-GB" sz="2400" b="1" u="sng" dirty="0">
                <a:solidFill>
                  <a:srgbClr val="000000"/>
                </a:solidFill>
                <a:latin typeface="&amp;quot"/>
                <a:hlinkClick r:id="rId4"/>
              </a:rPr>
              <a:t>Is it ever necessary for the greater good for those with power to conceal the truth from people?...</a:t>
            </a:r>
            <a:r>
              <a:rPr lang="en-GB" sz="2400" b="1" dirty="0">
                <a:solidFill>
                  <a:srgbClr val="000000"/>
                </a:solidFill>
                <a:latin typeface="Helvetica Neue Custom"/>
              </a:rPr>
              <a:t> </a:t>
            </a:r>
            <a:endParaRPr lang="en-GB" sz="2400" dirty="0"/>
          </a:p>
        </p:txBody>
      </p:sp>
    </p:spTree>
    <p:extLst>
      <p:ext uri="{BB962C8B-B14F-4D97-AF65-F5344CB8AC3E}">
        <p14:creationId xmlns:p14="http://schemas.microsoft.com/office/powerpoint/2010/main" val="3789664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childTnLst>
        </p:cTn>
      </p:par>
    </p:tnLst>
    <p:bldLst>
      <p:bldP spid="4"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46"/>
        <p:cNvGrpSpPr/>
        <p:nvPr/>
      </p:nvGrpSpPr>
      <p:grpSpPr>
        <a:xfrm>
          <a:off x="0" y="0"/>
          <a:ext cx="0" cy="0"/>
          <a:chOff x="0" y="0"/>
          <a:chExt cx="0" cy="0"/>
        </a:xfrm>
      </p:grpSpPr>
      <p:sp useBgFill="1">
        <p:nvSpPr>
          <p:cNvPr id="155" name="Rectangle 154">
            <a:extLst>
              <a:ext uri="{FF2B5EF4-FFF2-40B4-BE49-F238E27FC236}">
                <a16:creationId xmlns:a16="http://schemas.microsoft.com/office/drawing/2014/main" id="{CACB33F1-D64F-4780-ACE9-07C69092B53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Google Shape;147;p10"/>
          <p:cNvSpPr txBox="1">
            <a:spLocks noGrp="1"/>
          </p:cNvSpPr>
          <p:nvPr>
            <p:ph type="title"/>
          </p:nvPr>
        </p:nvSpPr>
        <p:spPr>
          <a:xfrm>
            <a:off x="501147" y="568345"/>
            <a:ext cx="7766554" cy="1560716"/>
          </a:xfrm>
          <a:prstGeom prst="rect">
            <a:avLst/>
          </a:prstGeom>
        </p:spPr>
        <p:txBody>
          <a:bodyPr spcFirstLastPara="1" lIns="91425" tIns="45700" rIns="91425" bIns="45700" anchorCtr="0">
            <a:normAutofit/>
          </a:bodyPr>
          <a:lstStyle/>
          <a:p>
            <a:pPr marL="0" lvl="0" indent="0" rtl="0">
              <a:spcBef>
                <a:spcPts val="0"/>
              </a:spcBef>
              <a:spcAft>
                <a:spcPts val="0"/>
              </a:spcAft>
              <a:buClr>
                <a:schemeClr val="dk1"/>
              </a:buClr>
              <a:buSzPts val="4400"/>
              <a:buFont typeface="Calibri"/>
              <a:buNone/>
            </a:pPr>
            <a:r>
              <a:rPr lang="fi-FI"/>
              <a:t>Debate</a:t>
            </a:r>
            <a:endParaRPr lang="en-GB"/>
          </a:p>
        </p:txBody>
      </p:sp>
      <p:cxnSp>
        <p:nvCxnSpPr>
          <p:cNvPr id="157" name="Straight Connector 156">
            <a:extLst>
              <a:ext uri="{FF2B5EF4-FFF2-40B4-BE49-F238E27FC236}">
                <a16:creationId xmlns:a16="http://schemas.microsoft.com/office/drawing/2014/main" id="{8062FA83-D5CC-4740-AA95-1A8C70EFEDD8}"/>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1146" y="2176009"/>
            <a:ext cx="7766554"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Google Shape;148;p10"/>
          <p:cNvSpPr txBox="1">
            <a:spLocks noGrp="1"/>
          </p:cNvSpPr>
          <p:nvPr>
            <p:ph idx="1"/>
          </p:nvPr>
        </p:nvSpPr>
        <p:spPr>
          <a:xfrm>
            <a:off x="500313" y="2438399"/>
            <a:ext cx="7767388" cy="4257815"/>
          </a:xfrm>
          <a:prstGeom prst="rect">
            <a:avLst/>
          </a:prstGeom>
        </p:spPr>
        <p:txBody>
          <a:bodyPr spcFirstLastPara="1" lIns="91425" tIns="45700" rIns="91425" bIns="45700" anchorCtr="0">
            <a:noAutofit/>
          </a:bodyPr>
          <a:lstStyle/>
          <a:p>
            <a:pPr marL="0" lvl="0" indent="0" rtl="0">
              <a:lnSpc>
                <a:spcPct val="101000"/>
              </a:lnSpc>
              <a:spcBef>
                <a:spcPts val="0"/>
              </a:spcBef>
              <a:buClr>
                <a:schemeClr val="dk1"/>
              </a:buClr>
              <a:buSzPts val="2800"/>
              <a:buNone/>
            </a:pPr>
            <a:r>
              <a:rPr lang="en-GB" sz="1600" dirty="0"/>
              <a:t>Motion: This house believes that language determines thought.</a:t>
            </a:r>
          </a:p>
          <a:p>
            <a:pPr marL="0" lvl="0" indent="0" rtl="0">
              <a:lnSpc>
                <a:spcPct val="101000"/>
              </a:lnSpc>
              <a:spcBef>
                <a:spcPts val="0"/>
              </a:spcBef>
              <a:buClr>
                <a:schemeClr val="dk1"/>
              </a:buClr>
              <a:buSzPts val="2800"/>
              <a:buNone/>
            </a:pPr>
            <a:endParaRPr lang="en-GB" sz="1600" dirty="0"/>
          </a:p>
          <a:p>
            <a:pPr>
              <a:lnSpc>
                <a:spcPct val="101000"/>
              </a:lnSpc>
              <a:spcBef>
                <a:spcPts val="0"/>
              </a:spcBef>
            </a:pPr>
            <a:r>
              <a:rPr lang="en-GB" sz="1600" dirty="0"/>
              <a:t>Opening remarks by the Proposition, presenting their position and main arguments as concisely as possible. (1 minute)</a:t>
            </a:r>
          </a:p>
          <a:p>
            <a:pPr>
              <a:lnSpc>
                <a:spcPct val="101000"/>
              </a:lnSpc>
              <a:spcBef>
                <a:spcPts val="0"/>
              </a:spcBef>
            </a:pPr>
            <a:r>
              <a:rPr lang="en-GB" sz="1600" dirty="0"/>
              <a:t>Opening statement by the Opposition, setting out the main arguments against the motion and, if necessary, already rebutting the views of the Proposition. (1 minute)</a:t>
            </a:r>
          </a:p>
          <a:p>
            <a:pPr>
              <a:lnSpc>
                <a:spcPct val="101000"/>
              </a:lnSpc>
              <a:spcBef>
                <a:spcPts val="0"/>
              </a:spcBef>
            </a:pPr>
            <a:r>
              <a:rPr lang="en-GB" sz="1600" dirty="0"/>
              <a:t>Lightning exchange, or commentary speeches, in which the turns alternate between the teams and pass successively from the second to last speaker. Each debater has 30 seconds to quickly add substantive argumentation for the opening statement or rebut the arguments made by the previous speaker.</a:t>
            </a:r>
          </a:p>
          <a:p>
            <a:pPr>
              <a:lnSpc>
                <a:spcPct val="101000"/>
              </a:lnSpc>
              <a:spcBef>
                <a:spcPts val="0"/>
              </a:spcBef>
            </a:pPr>
            <a:r>
              <a:rPr lang="en-GB" sz="1600" dirty="0"/>
              <a:t>After each debater on each team has given a speech, there is a 2-minute break, in which the each team confers with its members to decide on the teams’ strategy . </a:t>
            </a:r>
          </a:p>
          <a:p>
            <a:pPr>
              <a:lnSpc>
                <a:spcPct val="101000"/>
              </a:lnSpc>
              <a:spcBef>
                <a:spcPts val="0"/>
              </a:spcBef>
            </a:pPr>
            <a:r>
              <a:rPr lang="en-GB" sz="1600" dirty="0"/>
              <a:t>Debaters then move on to a 12-minute free debate. If the debate goes well, it can proceed without the intervention of the chairperson.</a:t>
            </a:r>
          </a:p>
          <a:p>
            <a:pPr>
              <a:lnSpc>
                <a:spcPct val="101000"/>
              </a:lnSpc>
              <a:spcBef>
                <a:spcPts val="0"/>
              </a:spcBef>
            </a:pPr>
            <a:r>
              <a:rPr lang="en-GB" sz="1600" dirty="0"/>
              <a:t>After this, the debate ends with a summation speech from each team and the winner is decided by the jury</a:t>
            </a:r>
          </a:p>
        </p:txBody>
      </p:sp>
      <p:pic>
        <p:nvPicPr>
          <p:cNvPr id="150" name="Picture 149">
            <a:extLst>
              <a:ext uri="{FF2B5EF4-FFF2-40B4-BE49-F238E27FC236}">
                <a16:creationId xmlns:a16="http://schemas.microsoft.com/office/drawing/2014/main" id="{0808BF67-EF13-4E48-B7BF-49024218B1C2}"/>
              </a:ext>
            </a:extLst>
          </p:cNvPr>
          <p:cNvPicPr>
            <a:picLocks noChangeAspect="1"/>
          </p:cNvPicPr>
          <p:nvPr/>
        </p:nvPicPr>
        <p:blipFill rotWithShape="1">
          <a:blip r:embed="rId3"/>
          <a:srcRect l="29031" r="33215"/>
          <a:stretch/>
        </p:blipFill>
        <p:spPr>
          <a:xfrm>
            <a:off x="8770337" y="-8545"/>
            <a:ext cx="3424512" cy="6870818"/>
          </a:xfrm>
          <a:prstGeom prst="rect">
            <a:avLst/>
          </a:prstGeom>
        </p:spPr>
      </p:pic>
    </p:spTree>
    <p:extLst>
      <p:ext uri="{BB962C8B-B14F-4D97-AF65-F5344CB8AC3E}">
        <p14:creationId xmlns:p14="http://schemas.microsoft.com/office/powerpoint/2010/main" val="47941766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EA413F-8369-415A-A6D3-7C4F7C8C2D04}"/>
              </a:ext>
            </a:extLst>
          </p:cNvPr>
          <p:cNvSpPr>
            <a:spLocks noGrp="1"/>
          </p:cNvSpPr>
          <p:nvPr>
            <p:ph type="title"/>
          </p:nvPr>
        </p:nvSpPr>
        <p:spPr>
          <a:xfrm>
            <a:off x="2933700" y="568345"/>
            <a:ext cx="8770571" cy="1560716"/>
          </a:xfrm>
        </p:spPr>
        <p:txBody>
          <a:bodyPr/>
          <a:lstStyle/>
          <a:p>
            <a:r>
              <a:rPr lang="en-GB"/>
              <a:t>Lead in task</a:t>
            </a:r>
            <a:endParaRPr lang="en-GB" dirty="0"/>
          </a:p>
        </p:txBody>
      </p:sp>
      <p:sp>
        <p:nvSpPr>
          <p:cNvPr id="3" name="Content Placeholder 2">
            <a:extLst>
              <a:ext uri="{FF2B5EF4-FFF2-40B4-BE49-F238E27FC236}">
                <a16:creationId xmlns:a16="http://schemas.microsoft.com/office/drawing/2014/main" id="{AE8EA40A-E31F-42AC-A005-DE74010431FB}"/>
              </a:ext>
            </a:extLst>
          </p:cNvPr>
          <p:cNvSpPr>
            <a:spLocks noGrp="1"/>
          </p:cNvSpPr>
          <p:nvPr>
            <p:ph idx="1"/>
          </p:nvPr>
        </p:nvSpPr>
        <p:spPr>
          <a:xfrm>
            <a:off x="2933700" y="2438400"/>
            <a:ext cx="8770571" cy="3651504"/>
          </a:xfrm>
        </p:spPr>
        <p:txBody>
          <a:bodyPr/>
          <a:lstStyle/>
          <a:p>
            <a:pPr marL="0" indent="0">
              <a:buNone/>
            </a:pPr>
            <a:r>
              <a:rPr lang="en-GB" dirty="0"/>
              <a:t>Go to the link, watch the video, read the report and answer the question (5 min)</a:t>
            </a:r>
          </a:p>
          <a:p>
            <a:r>
              <a:rPr lang="en-GB" dirty="0"/>
              <a:t>Group A: tinyurl.com/yc9j7e4v</a:t>
            </a:r>
          </a:p>
          <a:p>
            <a:r>
              <a:rPr lang="en-GB" dirty="0"/>
              <a:t>Group B: tinyurl.com/yc2zzomx</a:t>
            </a:r>
          </a:p>
        </p:txBody>
      </p:sp>
    </p:spTree>
    <p:extLst>
      <p:ext uri="{BB962C8B-B14F-4D97-AF65-F5344CB8AC3E}">
        <p14:creationId xmlns:p14="http://schemas.microsoft.com/office/powerpoint/2010/main" val="385318829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B7980EA-F904-4003-B61B-85D715ECD3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D04B3AAD-B980-4347-8FEA-1B8B5B6DEF2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00714" y="362425"/>
            <a:ext cx="3495979" cy="6204388"/>
            <a:chOff x="400714" y="362425"/>
            <a:chExt cx="3495979" cy="6204388"/>
          </a:xfrm>
        </p:grpSpPr>
        <p:sp>
          <p:nvSpPr>
            <p:cNvPr id="11" name="Freeform 5">
              <a:extLst>
                <a:ext uri="{FF2B5EF4-FFF2-40B4-BE49-F238E27FC236}">
                  <a16:creationId xmlns:a16="http://schemas.microsoft.com/office/drawing/2014/main" id="{F021AAFA-44F8-4811-A787-A8178A7DFFD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12" name="Freeform 15">
              <a:extLst>
                <a:ext uri="{FF2B5EF4-FFF2-40B4-BE49-F238E27FC236}">
                  <a16:creationId xmlns:a16="http://schemas.microsoft.com/office/drawing/2014/main" id="{131AC26F-F4EB-4F44-BCD5-F37847CF005B}"/>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1">
            <a:extLst>
              <a:ext uri="{FF2B5EF4-FFF2-40B4-BE49-F238E27FC236}">
                <a16:creationId xmlns:a16="http://schemas.microsoft.com/office/drawing/2014/main" id="{DCEA413F-8369-415A-A6D3-7C4F7C8C2D04}"/>
              </a:ext>
            </a:extLst>
          </p:cNvPr>
          <p:cNvSpPr>
            <a:spLocks noGrp="1"/>
          </p:cNvSpPr>
          <p:nvPr>
            <p:ph type="title"/>
          </p:nvPr>
        </p:nvSpPr>
        <p:spPr>
          <a:xfrm>
            <a:off x="1562101" y="1658042"/>
            <a:ext cx="3092195" cy="4274672"/>
          </a:xfrm>
        </p:spPr>
        <p:txBody>
          <a:bodyPr>
            <a:normAutofit/>
          </a:bodyPr>
          <a:lstStyle/>
          <a:p>
            <a:r>
              <a:rPr lang="en-GB" sz="3600"/>
              <a:t>Lead-in task</a:t>
            </a:r>
          </a:p>
        </p:txBody>
      </p:sp>
      <p:sp>
        <p:nvSpPr>
          <p:cNvPr id="3" name="Content Placeholder 2">
            <a:extLst>
              <a:ext uri="{FF2B5EF4-FFF2-40B4-BE49-F238E27FC236}">
                <a16:creationId xmlns:a16="http://schemas.microsoft.com/office/drawing/2014/main" id="{AE8EA40A-E31F-42AC-A005-DE74010431FB}"/>
              </a:ext>
            </a:extLst>
          </p:cNvPr>
          <p:cNvSpPr>
            <a:spLocks noGrp="1"/>
          </p:cNvSpPr>
          <p:nvPr>
            <p:ph idx="1"/>
          </p:nvPr>
        </p:nvSpPr>
        <p:spPr>
          <a:xfrm>
            <a:off x="4833632" y="1658042"/>
            <a:ext cx="6258911" cy="4274672"/>
          </a:xfrm>
        </p:spPr>
        <p:txBody>
          <a:bodyPr>
            <a:normAutofit/>
          </a:bodyPr>
          <a:lstStyle/>
          <a:p>
            <a:pPr marL="0" indent="0">
              <a:buNone/>
            </a:pPr>
            <a:r>
              <a:rPr lang="en-GB" dirty="0"/>
              <a:t>What, if anything, do the results of the lead-in task reveal about the relationship between knowledge and language?</a:t>
            </a:r>
          </a:p>
        </p:txBody>
      </p:sp>
    </p:spTree>
    <p:extLst>
      <p:ext uri="{BB962C8B-B14F-4D97-AF65-F5344CB8AC3E}">
        <p14:creationId xmlns:p14="http://schemas.microsoft.com/office/powerpoint/2010/main" val="304033321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34EDE6-8C4B-4C87-B07C-F2F262BDFD96}"/>
              </a:ext>
            </a:extLst>
          </p:cNvPr>
          <p:cNvSpPr>
            <a:spLocks noGrp="1"/>
          </p:cNvSpPr>
          <p:nvPr>
            <p:ph type="title"/>
          </p:nvPr>
        </p:nvSpPr>
        <p:spPr/>
        <p:txBody>
          <a:bodyPr/>
          <a:lstStyle/>
          <a:p>
            <a:r>
              <a:rPr lang="fi-FI" dirty="0" err="1"/>
              <a:t>Task</a:t>
            </a:r>
            <a:endParaRPr lang="en-GB" dirty="0"/>
          </a:p>
        </p:txBody>
      </p:sp>
      <p:sp>
        <p:nvSpPr>
          <p:cNvPr id="3" name="Content Placeholder 2">
            <a:extLst>
              <a:ext uri="{FF2B5EF4-FFF2-40B4-BE49-F238E27FC236}">
                <a16:creationId xmlns:a16="http://schemas.microsoft.com/office/drawing/2014/main" id="{8EBA46D1-E927-4593-BD38-D897F3333DF0}"/>
              </a:ext>
            </a:extLst>
          </p:cNvPr>
          <p:cNvSpPr>
            <a:spLocks noGrp="1"/>
          </p:cNvSpPr>
          <p:nvPr>
            <p:ph idx="1"/>
          </p:nvPr>
        </p:nvSpPr>
        <p:spPr/>
        <p:txBody>
          <a:bodyPr/>
          <a:lstStyle/>
          <a:p>
            <a:r>
              <a:rPr lang="en-GB" dirty="0"/>
              <a:t>Do the languages we speak merely express thoughts or do the structures in languages (without our knowledge) shape the very thoughts we wish to express?</a:t>
            </a:r>
            <a:endParaRPr lang="en-US" dirty="0"/>
          </a:p>
          <a:p>
            <a:pPr marL="0" indent="0">
              <a:buNone/>
            </a:pPr>
            <a:endParaRPr lang="en-GB" dirty="0"/>
          </a:p>
        </p:txBody>
      </p:sp>
    </p:spTree>
    <p:extLst>
      <p:ext uri="{BB962C8B-B14F-4D97-AF65-F5344CB8AC3E}">
        <p14:creationId xmlns:p14="http://schemas.microsoft.com/office/powerpoint/2010/main" val="68542127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74FD8A-640F-4945-8BC2-BF4AC2406EFB}"/>
              </a:ext>
            </a:extLst>
          </p:cNvPr>
          <p:cNvSpPr>
            <a:spLocks noGrp="1"/>
          </p:cNvSpPr>
          <p:nvPr>
            <p:ph type="title"/>
          </p:nvPr>
        </p:nvSpPr>
        <p:spPr/>
        <p:txBody>
          <a:bodyPr>
            <a:normAutofit fontScale="90000"/>
          </a:bodyPr>
          <a:lstStyle/>
          <a:p>
            <a:r>
              <a:rPr lang="en-GB" dirty="0"/>
              <a:t>How language shapes the way we think | Lera Boroditsky</a:t>
            </a:r>
          </a:p>
        </p:txBody>
      </p:sp>
      <p:pic>
        <p:nvPicPr>
          <p:cNvPr id="5" name="Online Media 4" title="How language shapes the way we think | Lera Boroditsky">
            <a:hlinkClick r:id="" action="ppaction://media"/>
            <a:extLst>
              <a:ext uri="{FF2B5EF4-FFF2-40B4-BE49-F238E27FC236}">
                <a16:creationId xmlns:a16="http://schemas.microsoft.com/office/drawing/2014/main" id="{18984116-FEC8-4DE6-A714-63821B88957D}"/>
              </a:ext>
            </a:extLst>
          </p:cNvPr>
          <p:cNvPicPr>
            <a:picLocks noGrp="1" noRot="1" noChangeAspect="1"/>
          </p:cNvPicPr>
          <p:nvPr>
            <p:ph idx="1"/>
            <a:videoFile r:link="rId1"/>
          </p:nvPr>
        </p:nvPicPr>
        <p:blipFill>
          <a:blip r:embed="rId3"/>
          <a:stretch>
            <a:fillRect/>
          </a:stretch>
        </p:blipFill>
        <p:spPr>
          <a:xfrm>
            <a:off x="487363" y="1131888"/>
            <a:ext cx="7597775" cy="4273550"/>
          </a:xfrm>
          <a:prstGeom prst="rect">
            <a:avLst/>
          </a:prstGeom>
        </p:spPr>
      </p:pic>
      <p:sp>
        <p:nvSpPr>
          <p:cNvPr id="4" name="Text Placeholder 3">
            <a:extLst>
              <a:ext uri="{FF2B5EF4-FFF2-40B4-BE49-F238E27FC236}">
                <a16:creationId xmlns:a16="http://schemas.microsoft.com/office/drawing/2014/main" id="{7F67B834-159B-4422-91AE-4E51114C4237}"/>
              </a:ext>
            </a:extLst>
          </p:cNvPr>
          <p:cNvSpPr>
            <a:spLocks noGrp="1"/>
          </p:cNvSpPr>
          <p:nvPr>
            <p:ph type="body" sz="half" idx="2"/>
          </p:nvPr>
        </p:nvSpPr>
        <p:spPr>
          <a:xfrm>
            <a:off x="8476488" y="3223803"/>
            <a:ext cx="3227715" cy="2872197"/>
          </a:xfrm>
        </p:spPr>
        <p:txBody>
          <a:bodyPr/>
          <a:lstStyle/>
          <a:p>
            <a:r>
              <a:rPr lang="en-GB" dirty="0"/>
              <a:t>While listening list all the claims that Boroditsky makes about how language shapes the way we think? Note down also some supporting evidence provided. </a:t>
            </a:r>
          </a:p>
        </p:txBody>
      </p:sp>
    </p:spTree>
    <p:extLst>
      <p:ext uri="{BB962C8B-B14F-4D97-AF65-F5344CB8AC3E}">
        <p14:creationId xmlns:p14="http://schemas.microsoft.com/office/powerpoint/2010/main" val="1821814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useBgFill="1">
        <p:nvSpPr>
          <p:cNvPr id="21" name="Rectangle 7">
            <a:extLst>
              <a:ext uri="{FF2B5EF4-FFF2-40B4-BE49-F238E27FC236}">
                <a16:creationId xmlns:a16="http://schemas.microsoft.com/office/drawing/2014/main" id="{1B7980EA-F904-4003-B61B-85D715ECD3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9">
            <a:extLst>
              <a:ext uri="{FF2B5EF4-FFF2-40B4-BE49-F238E27FC236}">
                <a16:creationId xmlns:a16="http://schemas.microsoft.com/office/drawing/2014/main" id="{D04B3AAD-B980-4347-8FEA-1B8B5B6DEF2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00714" y="362425"/>
            <a:ext cx="3495979" cy="6204388"/>
            <a:chOff x="400714" y="362425"/>
            <a:chExt cx="3495979" cy="6204388"/>
          </a:xfrm>
        </p:grpSpPr>
        <p:sp>
          <p:nvSpPr>
            <p:cNvPr id="11" name="Freeform 5">
              <a:extLst>
                <a:ext uri="{FF2B5EF4-FFF2-40B4-BE49-F238E27FC236}">
                  <a16:creationId xmlns:a16="http://schemas.microsoft.com/office/drawing/2014/main" id="{F021AAFA-44F8-4811-A787-A8178A7DFFD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12" name="Freeform 15">
              <a:extLst>
                <a:ext uri="{FF2B5EF4-FFF2-40B4-BE49-F238E27FC236}">
                  <a16:creationId xmlns:a16="http://schemas.microsoft.com/office/drawing/2014/main" id="{131AC26F-F4EB-4F44-BCD5-F37847CF005B}"/>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1">
            <a:extLst>
              <a:ext uri="{FF2B5EF4-FFF2-40B4-BE49-F238E27FC236}">
                <a16:creationId xmlns:a16="http://schemas.microsoft.com/office/drawing/2014/main" id="{701EC4F2-B89E-42FB-885C-DA67CBC673D4}"/>
              </a:ext>
            </a:extLst>
          </p:cNvPr>
          <p:cNvSpPr>
            <a:spLocks noGrp="1"/>
          </p:cNvSpPr>
          <p:nvPr>
            <p:ph type="title"/>
          </p:nvPr>
        </p:nvSpPr>
        <p:spPr>
          <a:xfrm>
            <a:off x="1562101" y="1658042"/>
            <a:ext cx="3092195" cy="4274672"/>
          </a:xfrm>
        </p:spPr>
        <p:txBody>
          <a:bodyPr>
            <a:normAutofit/>
          </a:bodyPr>
          <a:lstStyle/>
          <a:p>
            <a:r>
              <a:rPr lang="fi-FI" sz="3600"/>
              <a:t>Words</a:t>
            </a:r>
          </a:p>
        </p:txBody>
      </p:sp>
      <p:sp>
        <p:nvSpPr>
          <p:cNvPr id="3" name="Content Placeholder 2">
            <a:extLst>
              <a:ext uri="{FF2B5EF4-FFF2-40B4-BE49-F238E27FC236}">
                <a16:creationId xmlns:a16="http://schemas.microsoft.com/office/drawing/2014/main" id="{E758306F-0D32-4D5F-BCD9-F171D1C7B526}"/>
              </a:ext>
            </a:extLst>
          </p:cNvPr>
          <p:cNvSpPr>
            <a:spLocks noGrp="1"/>
          </p:cNvSpPr>
          <p:nvPr>
            <p:ph idx="1"/>
          </p:nvPr>
        </p:nvSpPr>
        <p:spPr>
          <a:xfrm>
            <a:off x="3896694" y="653902"/>
            <a:ext cx="7894592" cy="5550195"/>
          </a:xfrm>
        </p:spPr>
        <p:txBody>
          <a:bodyPr>
            <a:noAutofit/>
          </a:bodyPr>
          <a:lstStyle/>
          <a:p>
            <a:pPr marL="0" indent="0">
              <a:lnSpc>
                <a:spcPct val="101000"/>
              </a:lnSpc>
              <a:spcBef>
                <a:spcPts val="600"/>
              </a:spcBef>
              <a:buNone/>
            </a:pPr>
            <a:r>
              <a:rPr lang="en-GB" sz="1600" dirty="0"/>
              <a:t>Watch the </a:t>
            </a:r>
            <a:r>
              <a:rPr lang="en-GB" sz="1600" dirty="0">
                <a:hlinkClick r:id="rId2"/>
              </a:rPr>
              <a:t>short video </a:t>
            </a:r>
            <a:r>
              <a:rPr lang="en-GB" sz="1600" dirty="0"/>
              <a:t>again and note down the different denotations of the words illustrated in the video. </a:t>
            </a:r>
          </a:p>
          <a:p>
            <a:pPr>
              <a:lnSpc>
                <a:spcPct val="101000"/>
              </a:lnSpc>
              <a:spcBef>
                <a:spcPts val="600"/>
              </a:spcBef>
            </a:pPr>
            <a:r>
              <a:rPr lang="en-GB" sz="1600" dirty="0"/>
              <a:t>What words were illustrated in the film?</a:t>
            </a:r>
          </a:p>
          <a:p>
            <a:pPr marL="0" indent="0">
              <a:lnSpc>
                <a:spcPct val="101000"/>
              </a:lnSpc>
              <a:spcBef>
                <a:spcPts val="600"/>
              </a:spcBef>
              <a:buNone/>
            </a:pPr>
            <a:r>
              <a:rPr lang="en-GB" sz="1600" dirty="0"/>
              <a:t>	play, blow, break, split, run, fly, light, space</a:t>
            </a:r>
          </a:p>
          <a:p>
            <a:pPr>
              <a:lnSpc>
                <a:spcPct val="101000"/>
              </a:lnSpc>
              <a:spcBef>
                <a:spcPts val="600"/>
              </a:spcBef>
            </a:pPr>
            <a:r>
              <a:rPr lang="en-GB" sz="1600" dirty="0"/>
              <a:t>What ideas were connected to the words illustrated in the film: </a:t>
            </a:r>
          </a:p>
          <a:p>
            <a:pPr lvl="1">
              <a:lnSpc>
                <a:spcPct val="101000"/>
              </a:lnSpc>
              <a:spcBef>
                <a:spcPts val="600"/>
              </a:spcBef>
            </a:pPr>
            <a:r>
              <a:rPr lang="en-GB" sz="1600" dirty="0"/>
              <a:t>play (music, drama, children in a playground, a sport, an instrument); </a:t>
            </a:r>
          </a:p>
          <a:p>
            <a:pPr lvl="1">
              <a:lnSpc>
                <a:spcPct val="101000"/>
              </a:lnSpc>
              <a:spcBef>
                <a:spcPts val="600"/>
              </a:spcBef>
            </a:pPr>
            <a:r>
              <a:rPr lang="en-GB" sz="1600" dirty="0"/>
              <a:t>blow (candles, air, money, nose, punch, blowfish, a lightbulb, blow-dryer, a fuse); </a:t>
            </a:r>
          </a:p>
          <a:p>
            <a:pPr lvl="1">
              <a:lnSpc>
                <a:spcPct val="101000"/>
              </a:lnSpc>
              <a:spcBef>
                <a:spcPts val="600"/>
              </a:spcBef>
            </a:pPr>
            <a:r>
              <a:rPr lang="en-GB" sz="1600" dirty="0"/>
              <a:t>break (a plate, an object, a bone, pool, on a telephone call, relationship), </a:t>
            </a:r>
          </a:p>
          <a:p>
            <a:pPr lvl="1">
              <a:lnSpc>
                <a:spcPct val="101000"/>
              </a:lnSpc>
              <a:spcBef>
                <a:spcPts val="600"/>
              </a:spcBef>
            </a:pPr>
            <a:r>
              <a:rPr lang="en-GB" sz="1600" dirty="0"/>
              <a:t>split (wood, ballet, banana, split a meal, bowling, trousers), </a:t>
            </a:r>
          </a:p>
          <a:p>
            <a:pPr lvl="1">
              <a:lnSpc>
                <a:spcPct val="101000"/>
              </a:lnSpc>
              <a:spcBef>
                <a:spcPts val="600"/>
              </a:spcBef>
            </a:pPr>
            <a:r>
              <a:rPr lang="en-GB" sz="1600" dirty="0"/>
              <a:t>run (in stockings, exercise, nose, paint, tap, a traffic light, run away, runway)</a:t>
            </a:r>
          </a:p>
          <a:p>
            <a:pPr lvl="1">
              <a:lnSpc>
                <a:spcPct val="101000"/>
              </a:lnSpc>
              <a:spcBef>
                <a:spcPts val="600"/>
              </a:spcBef>
            </a:pPr>
            <a:r>
              <a:rPr lang="en-GB" sz="1600" dirty="0"/>
              <a:t>fly (plane, bird, insect, zip, idiom: not going to fly)</a:t>
            </a:r>
          </a:p>
          <a:p>
            <a:pPr lvl="1">
              <a:lnSpc>
                <a:spcPct val="101000"/>
              </a:lnSpc>
              <a:spcBef>
                <a:spcPts val="600"/>
              </a:spcBef>
            </a:pPr>
            <a:r>
              <a:rPr lang="en-GB" sz="1600" dirty="0"/>
              <a:t>fall (down stairs, waterfalls, in love, season, fell a tree)</a:t>
            </a:r>
          </a:p>
          <a:p>
            <a:pPr lvl="1">
              <a:lnSpc>
                <a:spcPct val="101000"/>
              </a:lnSpc>
              <a:spcBef>
                <a:spcPts val="600"/>
              </a:spcBef>
            </a:pPr>
            <a:r>
              <a:rPr lang="en-GB" sz="1600" dirty="0"/>
              <a:t>light (as a feather (literal and idiomatic), sunshine, artificial light, a cigarette, let there be light, lightening)</a:t>
            </a:r>
          </a:p>
          <a:p>
            <a:pPr lvl="1">
              <a:lnSpc>
                <a:spcPct val="101000"/>
              </a:lnSpc>
              <a:spcBef>
                <a:spcPts val="600"/>
              </a:spcBef>
            </a:pPr>
            <a:r>
              <a:rPr lang="en-GB" sz="1600" dirty="0"/>
              <a:t>space (outer-space, spacebar, physical)</a:t>
            </a:r>
          </a:p>
          <a:p>
            <a:pPr>
              <a:lnSpc>
                <a:spcPct val="101000"/>
              </a:lnSpc>
              <a:spcBef>
                <a:spcPts val="600"/>
              </a:spcBef>
            </a:pPr>
            <a:r>
              <a:rPr lang="en-GB" sz="1600" dirty="0"/>
              <a:t>What, if anything, does this video suggest about the relationship between words and our knowledge of the world around us?</a:t>
            </a:r>
          </a:p>
          <a:p>
            <a:pPr marL="457200" lvl="1" indent="0">
              <a:lnSpc>
                <a:spcPct val="101000"/>
              </a:lnSpc>
              <a:buNone/>
            </a:pPr>
            <a:endParaRPr lang="en-GB" sz="1400" dirty="0"/>
          </a:p>
          <a:p>
            <a:pPr marL="0" indent="0">
              <a:lnSpc>
                <a:spcPct val="101000"/>
              </a:lnSpc>
              <a:buNone/>
            </a:pPr>
            <a:r>
              <a:rPr lang="en-GB" sz="1400" dirty="0"/>
              <a:t>Source: Made by Will Hoffman and Daniel </a:t>
            </a:r>
            <a:r>
              <a:rPr lang="en-GB" sz="1400" dirty="0" err="1"/>
              <a:t>Mercadante</a:t>
            </a:r>
            <a:r>
              <a:rPr lang="en-GB" sz="1400" dirty="0"/>
              <a:t> to accompany Radiolab's </a:t>
            </a:r>
            <a:r>
              <a:rPr lang="en-GB" sz="1400" i="1" dirty="0"/>
              <a:t>Words</a:t>
            </a:r>
            <a:r>
              <a:rPr lang="en-GB" sz="1400" dirty="0"/>
              <a:t> episode.</a:t>
            </a:r>
          </a:p>
        </p:txBody>
      </p:sp>
    </p:spTree>
    <p:extLst>
      <p:ext uri="{BB962C8B-B14F-4D97-AF65-F5344CB8AC3E}">
        <p14:creationId xmlns:p14="http://schemas.microsoft.com/office/powerpoint/2010/main" val="3854327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B7980EA-F904-4003-B61B-85D715ECD3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D04B3AAD-B980-4347-8FEA-1B8B5B6DEF2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00714" y="362425"/>
            <a:ext cx="3495979" cy="6204388"/>
            <a:chOff x="400714" y="362425"/>
            <a:chExt cx="3495979" cy="6204388"/>
          </a:xfrm>
        </p:grpSpPr>
        <p:sp>
          <p:nvSpPr>
            <p:cNvPr id="11" name="Freeform 5">
              <a:extLst>
                <a:ext uri="{FF2B5EF4-FFF2-40B4-BE49-F238E27FC236}">
                  <a16:creationId xmlns:a16="http://schemas.microsoft.com/office/drawing/2014/main" id="{F021AAFA-44F8-4811-A787-A8178A7DFFD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5" name="Freeform 15">
              <a:extLst>
                <a:ext uri="{FF2B5EF4-FFF2-40B4-BE49-F238E27FC236}">
                  <a16:creationId xmlns:a16="http://schemas.microsoft.com/office/drawing/2014/main" id="{131AC26F-F4EB-4F44-BCD5-F37847CF005B}"/>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1">
            <a:extLst>
              <a:ext uri="{FF2B5EF4-FFF2-40B4-BE49-F238E27FC236}">
                <a16:creationId xmlns:a16="http://schemas.microsoft.com/office/drawing/2014/main" id="{DCEA413F-8369-415A-A6D3-7C4F7C8C2D04}"/>
              </a:ext>
            </a:extLst>
          </p:cNvPr>
          <p:cNvSpPr>
            <a:spLocks noGrp="1"/>
          </p:cNvSpPr>
          <p:nvPr>
            <p:ph type="title"/>
          </p:nvPr>
        </p:nvSpPr>
        <p:spPr>
          <a:xfrm>
            <a:off x="1562101" y="1658042"/>
            <a:ext cx="3092195" cy="4274672"/>
          </a:xfrm>
        </p:spPr>
        <p:txBody>
          <a:bodyPr>
            <a:normAutofit/>
          </a:bodyPr>
          <a:lstStyle/>
          <a:p>
            <a:r>
              <a:rPr lang="en-GB" sz="3600"/>
              <a:t>Post-listening task</a:t>
            </a:r>
          </a:p>
        </p:txBody>
      </p:sp>
      <p:sp>
        <p:nvSpPr>
          <p:cNvPr id="26" name="Content Placeholder 2">
            <a:extLst>
              <a:ext uri="{FF2B5EF4-FFF2-40B4-BE49-F238E27FC236}">
                <a16:creationId xmlns:a16="http://schemas.microsoft.com/office/drawing/2014/main" id="{AE8EA40A-E31F-42AC-A005-DE74010431FB}"/>
              </a:ext>
            </a:extLst>
          </p:cNvPr>
          <p:cNvSpPr>
            <a:spLocks noGrp="1"/>
          </p:cNvSpPr>
          <p:nvPr>
            <p:ph idx="1"/>
          </p:nvPr>
        </p:nvSpPr>
        <p:spPr>
          <a:xfrm>
            <a:off x="4833632" y="1658042"/>
            <a:ext cx="6258911" cy="4274672"/>
          </a:xfrm>
        </p:spPr>
        <p:txBody>
          <a:bodyPr>
            <a:normAutofit/>
          </a:bodyPr>
          <a:lstStyle/>
          <a:p>
            <a:r>
              <a:rPr lang="en-GB" dirty="0"/>
              <a:t>Go to the Padlet at this </a:t>
            </a:r>
            <a:r>
              <a:rPr lang="en-GB" dirty="0">
                <a:hlinkClick r:id="rId2"/>
              </a:rPr>
              <a:t>link</a:t>
            </a:r>
            <a:r>
              <a:rPr lang="en-GB" dirty="0"/>
              <a:t> and make a collection of the claims that Boroditsky makes together with the supporting evidence that she provides.</a:t>
            </a:r>
          </a:p>
          <a:p>
            <a:r>
              <a:rPr lang="en-GB" dirty="0"/>
              <a:t>Evaluate her claims and the supporting evidence. </a:t>
            </a:r>
          </a:p>
          <a:p>
            <a:r>
              <a:rPr lang="en-GB" dirty="0"/>
              <a:t>To what degree might different languages shape in their speakers different concepts of themselves and the world? What are the implications of such differences for knowledge?</a:t>
            </a:r>
          </a:p>
          <a:p>
            <a:r>
              <a:rPr lang="en-GB" dirty="0"/>
              <a:t>Does the language we speak shape our cultural values, or does the influence go the other way, or both?</a:t>
            </a:r>
          </a:p>
          <a:p>
            <a:pPr marL="0" indent="0">
              <a:buNone/>
            </a:pPr>
            <a:endParaRPr lang="en-GB" dirty="0"/>
          </a:p>
        </p:txBody>
      </p:sp>
    </p:spTree>
    <p:extLst>
      <p:ext uri="{BB962C8B-B14F-4D97-AF65-F5344CB8AC3E}">
        <p14:creationId xmlns:p14="http://schemas.microsoft.com/office/powerpoint/2010/main" val="267099707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4" name="Rectangle 43">
            <a:extLst>
              <a:ext uri="{FF2B5EF4-FFF2-40B4-BE49-F238E27FC236}">
                <a16:creationId xmlns:a16="http://schemas.microsoft.com/office/drawing/2014/main" id="{94EA0B96-99AA-455C-934F-807A7CB9D7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1AA5F00-ADD6-4074-8F7F-CF4EA9BB81EC}"/>
              </a:ext>
            </a:extLst>
          </p:cNvPr>
          <p:cNvSpPr>
            <a:spLocks noGrp="1"/>
          </p:cNvSpPr>
          <p:nvPr>
            <p:ph type="title"/>
          </p:nvPr>
        </p:nvSpPr>
        <p:spPr>
          <a:xfrm>
            <a:off x="4939646" y="568345"/>
            <a:ext cx="6764625" cy="1560716"/>
          </a:xfrm>
        </p:spPr>
        <p:txBody>
          <a:bodyPr>
            <a:normAutofit/>
          </a:bodyPr>
          <a:lstStyle/>
          <a:p>
            <a:r>
              <a:rPr lang="en-GB"/>
              <a:t>Language shapes thought?</a:t>
            </a:r>
          </a:p>
        </p:txBody>
      </p:sp>
      <p:sp>
        <p:nvSpPr>
          <p:cNvPr id="46" name="Rounded Rectangle 13">
            <a:extLst>
              <a:ext uri="{FF2B5EF4-FFF2-40B4-BE49-F238E27FC236}">
                <a16:creationId xmlns:a16="http://schemas.microsoft.com/office/drawing/2014/main" id="{B2BB0DF6-ACE5-4950-BA37-64F7760509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8655" y="1534308"/>
            <a:ext cx="3640541" cy="4358546"/>
          </a:xfrm>
          <a:prstGeom prst="roundRect">
            <a:avLst>
              <a:gd name="adj" fmla="val 2462"/>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6" descr="http://t3.gstatic.com/images?q=tbn:ANd9GcTrdK5mIfnUiRsZE3y4p905LnwMqOzsg9kG4j95ttiZBRNL8QGQ">
            <a:extLst>
              <a:ext uri="{FF2B5EF4-FFF2-40B4-BE49-F238E27FC236}">
                <a16:creationId xmlns:a16="http://schemas.microsoft.com/office/drawing/2014/main" id="{9AD0807E-0F42-4684-9C88-6F174E9D2B82}"/>
              </a:ext>
            </a:extLst>
          </p:cNvPr>
          <p:cNvPicPr>
            <a:picLocks noChangeAspect="1" noChangeArrowheads="1"/>
          </p:cNvPicPr>
          <p:nvPr/>
        </p:nvPicPr>
        <p:blipFill rotWithShape="1">
          <a:blip r:embed="rId2" cstate="print"/>
          <a:srcRect l="7701" r="29512" b="-2"/>
          <a:stretch/>
        </p:blipFill>
        <p:spPr bwMode="auto">
          <a:xfrm>
            <a:off x="989970" y="1865552"/>
            <a:ext cx="2959246" cy="3707262"/>
          </a:xfrm>
          <a:prstGeom prst="rect">
            <a:avLst/>
          </a:prstGeom>
          <a:noFill/>
        </p:spPr>
      </p:pic>
      <p:cxnSp>
        <p:nvCxnSpPr>
          <p:cNvPr id="48" name="Straight Connector 47">
            <a:extLst>
              <a:ext uri="{FF2B5EF4-FFF2-40B4-BE49-F238E27FC236}">
                <a16:creationId xmlns:a16="http://schemas.microsoft.com/office/drawing/2014/main" id="{7D6B89A3-A0B0-4994-8685-C1E70B2E3DB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939646" y="2176009"/>
            <a:ext cx="6764625"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B0B0B982-68F7-4A2A-8B6F-63E9463DFF2E}"/>
              </a:ext>
            </a:extLst>
          </p:cNvPr>
          <p:cNvSpPr>
            <a:spLocks noGrp="1"/>
          </p:cNvSpPr>
          <p:nvPr>
            <p:ph idx="1"/>
          </p:nvPr>
        </p:nvSpPr>
        <p:spPr>
          <a:xfrm>
            <a:off x="4939646" y="2438400"/>
            <a:ext cx="6764626" cy="3651504"/>
          </a:xfrm>
        </p:spPr>
        <p:txBody>
          <a:bodyPr>
            <a:normAutofit/>
          </a:bodyPr>
          <a:lstStyle/>
          <a:p>
            <a:pPr>
              <a:lnSpc>
                <a:spcPct val="101000"/>
              </a:lnSpc>
              <a:buNone/>
            </a:pPr>
            <a:r>
              <a:rPr lang="en-GB" sz="1700" dirty="0">
                <a:sym typeface="Wingdings" pitchFamily="2" charset="2"/>
              </a:rPr>
              <a:t>Boroditsky implies that English syntax might have implications for the justice system. (Remember also our lead-in language experiment.) </a:t>
            </a:r>
            <a:endParaRPr lang="en-GB" sz="1700" b="1" dirty="0">
              <a:sym typeface="Wingdings" pitchFamily="2" charset="2"/>
            </a:endParaRPr>
          </a:p>
          <a:p>
            <a:pPr>
              <a:lnSpc>
                <a:spcPct val="101000"/>
              </a:lnSpc>
              <a:buNone/>
            </a:pPr>
            <a:r>
              <a:rPr lang="en-GB" sz="1700" dirty="0"/>
              <a:t>Causality English</a:t>
            </a:r>
            <a:r>
              <a:rPr lang="en-GB" sz="1700" dirty="0">
                <a:sym typeface="Wingdings" pitchFamily="2" charset="2"/>
              </a:rPr>
              <a:t> justice system</a:t>
            </a:r>
          </a:p>
          <a:p>
            <a:pPr>
              <a:lnSpc>
                <a:spcPct val="101000"/>
              </a:lnSpc>
              <a:buNone/>
            </a:pPr>
            <a:endParaRPr lang="en-GB" sz="1700" b="1" dirty="0">
              <a:sym typeface="Wingdings" pitchFamily="2" charset="2"/>
            </a:endParaRPr>
          </a:p>
          <a:p>
            <a:pPr>
              <a:lnSpc>
                <a:spcPct val="101000"/>
              </a:lnSpc>
              <a:buNone/>
            </a:pPr>
            <a:r>
              <a:rPr lang="en-GB" sz="1700" b="1" dirty="0">
                <a:sym typeface="Wingdings" pitchFamily="2" charset="2"/>
              </a:rPr>
              <a:t>What do you think? Can you find more examples in your own language?</a:t>
            </a:r>
          </a:p>
          <a:p>
            <a:pPr>
              <a:lnSpc>
                <a:spcPct val="101000"/>
              </a:lnSpc>
            </a:pPr>
            <a:r>
              <a:rPr lang="en-GB" sz="1700" dirty="0">
                <a:sym typeface="Wingdings" pitchFamily="2" charset="2"/>
              </a:rPr>
              <a:t>Gender bias sexism? (</a:t>
            </a:r>
            <a:r>
              <a:rPr lang="en-GB" sz="1700" dirty="0">
                <a:sym typeface="Wingdings" pitchFamily="2" charset="2"/>
                <a:hlinkClick r:id="rId3"/>
              </a:rPr>
              <a:t>Check out OED</a:t>
            </a:r>
            <a:r>
              <a:rPr lang="en-GB" sz="1700" dirty="0">
                <a:sym typeface="Wingdings" pitchFamily="2" charset="2"/>
              </a:rPr>
              <a:t>)</a:t>
            </a:r>
          </a:p>
          <a:p>
            <a:pPr>
              <a:lnSpc>
                <a:spcPct val="101000"/>
              </a:lnSpc>
            </a:pPr>
            <a:r>
              <a:rPr lang="en-GB" sz="1700" dirty="0">
                <a:sym typeface="Wingdings" pitchFamily="2" charset="2"/>
              </a:rPr>
              <a:t>Racist expressions racism?</a:t>
            </a:r>
          </a:p>
          <a:p>
            <a:pPr marL="0" indent="0">
              <a:lnSpc>
                <a:spcPct val="101000"/>
              </a:lnSpc>
              <a:buNone/>
            </a:pPr>
            <a:endParaRPr lang="en-GB" sz="1700" dirty="0">
              <a:sym typeface="Wingdings" pitchFamily="2" charset="2"/>
            </a:endParaRPr>
          </a:p>
          <a:p>
            <a:pPr>
              <a:lnSpc>
                <a:spcPct val="101000"/>
              </a:lnSpc>
            </a:pPr>
            <a:r>
              <a:rPr lang="en-GB" sz="1700" dirty="0"/>
              <a:t>What is the role of language in creating and reinforcing social distinctions, such as class, ethnicity and gender? </a:t>
            </a:r>
          </a:p>
        </p:txBody>
      </p:sp>
    </p:spTree>
    <p:extLst>
      <p:ext uri="{BB962C8B-B14F-4D97-AF65-F5344CB8AC3E}">
        <p14:creationId xmlns:p14="http://schemas.microsoft.com/office/powerpoint/2010/main" val="361605792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0F89B3-95FE-40AC-B178-50035E483535}"/>
              </a:ext>
            </a:extLst>
          </p:cNvPr>
          <p:cNvSpPr>
            <a:spLocks noGrp="1"/>
          </p:cNvSpPr>
          <p:nvPr>
            <p:ph type="title"/>
          </p:nvPr>
        </p:nvSpPr>
        <p:spPr/>
        <p:txBody>
          <a:bodyPr/>
          <a:lstStyle/>
          <a:p>
            <a:r>
              <a:rPr lang="en-GB" dirty="0"/>
              <a:t>Linguistic relativity: Quotes</a:t>
            </a:r>
          </a:p>
        </p:txBody>
      </p:sp>
      <p:sp>
        <p:nvSpPr>
          <p:cNvPr id="3" name="Content Placeholder 2">
            <a:extLst>
              <a:ext uri="{FF2B5EF4-FFF2-40B4-BE49-F238E27FC236}">
                <a16:creationId xmlns:a16="http://schemas.microsoft.com/office/drawing/2014/main" id="{B9862F45-AA71-4901-AF31-9E248C2C2006}"/>
              </a:ext>
            </a:extLst>
          </p:cNvPr>
          <p:cNvSpPr>
            <a:spLocks noGrp="1"/>
          </p:cNvSpPr>
          <p:nvPr>
            <p:ph idx="1"/>
          </p:nvPr>
        </p:nvSpPr>
        <p:spPr/>
        <p:txBody>
          <a:bodyPr/>
          <a:lstStyle/>
          <a:p>
            <a:pPr marL="0" indent="0">
              <a:buNone/>
            </a:pPr>
            <a:r>
              <a:rPr lang="en-US" dirty="0"/>
              <a:t>Boroditsky mentions the following two quotes in her talk. In reference to what?</a:t>
            </a:r>
          </a:p>
          <a:p>
            <a:r>
              <a:rPr lang="en-US" dirty="0"/>
              <a:t>To have a second language is to have a second soul. </a:t>
            </a:r>
            <a:r>
              <a:rPr lang="en-US" u="sng" dirty="0">
                <a:hlinkClick r:id="rId3"/>
              </a:rPr>
              <a:t>Charlemagne</a:t>
            </a:r>
            <a:r>
              <a:rPr lang="en-US" dirty="0"/>
              <a:t>, 742–814</a:t>
            </a:r>
          </a:p>
          <a:p>
            <a:r>
              <a:rPr lang="en-US" dirty="0"/>
              <a:t>A rose by any other name would smell as sweet. </a:t>
            </a:r>
            <a:r>
              <a:rPr lang="en-US" u="sng" dirty="0">
                <a:hlinkClick r:id="rId4"/>
              </a:rPr>
              <a:t>William Shakespeare</a:t>
            </a:r>
            <a:r>
              <a:rPr lang="en-US" dirty="0"/>
              <a:t>, 1564–1616</a:t>
            </a:r>
          </a:p>
          <a:p>
            <a:pPr marL="0" indent="0">
              <a:buNone/>
            </a:pPr>
            <a:r>
              <a:rPr lang="en-US" dirty="0"/>
              <a:t>Which of these quotes do you subscribe to?</a:t>
            </a:r>
          </a:p>
          <a:p>
            <a:endParaRPr lang="en-GB" dirty="0"/>
          </a:p>
        </p:txBody>
      </p:sp>
    </p:spTree>
    <p:extLst>
      <p:ext uri="{BB962C8B-B14F-4D97-AF65-F5344CB8AC3E}">
        <p14:creationId xmlns:p14="http://schemas.microsoft.com/office/powerpoint/2010/main" val="343214296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050723-5881-47F5-86FF-2558C3786E53}"/>
              </a:ext>
            </a:extLst>
          </p:cNvPr>
          <p:cNvSpPr>
            <a:spLocks noGrp="1"/>
          </p:cNvSpPr>
          <p:nvPr>
            <p:ph type="title"/>
          </p:nvPr>
        </p:nvSpPr>
        <p:spPr/>
        <p:txBody>
          <a:bodyPr/>
          <a:lstStyle/>
          <a:p>
            <a:r>
              <a:rPr lang="en-GB" dirty="0"/>
              <a:t>Linguistic relativity (refutation)</a:t>
            </a:r>
          </a:p>
        </p:txBody>
      </p:sp>
      <p:sp>
        <p:nvSpPr>
          <p:cNvPr id="3" name="Content Placeholder 2">
            <a:extLst>
              <a:ext uri="{FF2B5EF4-FFF2-40B4-BE49-F238E27FC236}">
                <a16:creationId xmlns:a16="http://schemas.microsoft.com/office/drawing/2014/main" id="{15B1057B-B759-481C-A20F-72FF203595D9}"/>
              </a:ext>
            </a:extLst>
          </p:cNvPr>
          <p:cNvSpPr>
            <a:spLocks noGrp="1"/>
          </p:cNvSpPr>
          <p:nvPr>
            <p:ph idx="1"/>
          </p:nvPr>
        </p:nvSpPr>
        <p:spPr/>
        <p:txBody>
          <a:bodyPr/>
          <a:lstStyle/>
          <a:p>
            <a:r>
              <a:rPr lang="en-GB" dirty="0"/>
              <a:t>Read this </a:t>
            </a:r>
            <a:r>
              <a:rPr lang="en-GB" dirty="0">
                <a:hlinkClick r:id="rId3"/>
              </a:rPr>
              <a:t>opinion piece </a:t>
            </a:r>
            <a:r>
              <a:rPr lang="en-GB" dirty="0"/>
              <a:t>about Boroditsky’s talk. </a:t>
            </a:r>
          </a:p>
          <a:p>
            <a:r>
              <a:rPr lang="en-GB" dirty="0"/>
              <a:t>How does the columnist respond to Boroditsky’s claims?</a:t>
            </a:r>
          </a:p>
          <a:p>
            <a:r>
              <a:rPr lang="en-GB" dirty="0"/>
              <a:t>What is your opinion of the columnist’s response?</a:t>
            </a:r>
          </a:p>
        </p:txBody>
      </p:sp>
    </p:spTree>
    <p:extLst>
      <p:ext uri="{BB962C8B-B14F-4D97-AF65-F5344CB8AC3E}">
        <p14:creationId xmlns:p14="http://schemas.microsoft.com/office/powerpoint/2010/main" val="108278869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9E25A8-DE3B-42C0-B539-C2888F252ABD}"/>
              </a:ext>
            </a:extLst>
          </p:cNvPr>
          <p:cNvSpPr>
            <a:spLocks noGrp="1"/>
          </p:cNvSpPr>
          <p:nvPr>
            <p:ph type="title"/>
          </p:nvPr>
        </p:nvSpPr>
        <p:spPr/>
        <p:txBody>
          <a:bodyPr/>
          <a:lstStyle/>
          <a:p>
            <a:r>
              <a:rPr lang="en-GB" sz="4000" dirty="0"/>
              <a:t>Universal grammar</a:t>
            </a:r>
            <a:endParaRPr lang="en-GB" dirty="0"/>
          </a:p>
        </p:txBody>
      </p:sp>
      <p:sp>
        <p:nvSpPr>
          <p:cNvPr id="3" name="Text Placeholder 2">
            <a:extLst>
              <a:ext uri="{FF2B5EF4-FFF2-40B4-BE49-F238E27FC236}">
                <a16:creationId xmlns:a16="http://schemas.microsoft.com/office/drawing/2014/main" id="{736ABB83-35BE-4119-AAF2-B8E7BE912C58}"/>
              </a:ext>
            </a:extLst>
          </p:cNvPr>
          <p:cNvSpPr>
            <a:spLocks noGrp="1"/>
          </p:cNvSpPr>
          <p:nvPr>
            <p:ph type="body" idx="1"/>
          </p:nvPr>
        </p:nvSpPr>
        <p:spPr/>
        <p:txBody>
          <a:bodyPr/>
          <a:lstStyle/>
          <a:p>
            <a:endParaRPr lang="en-GB"/>
          </a:p>
        </p:txBody>
      </p:sp>
    </p:spTree>
    <p:extLst>
      <p:ext uri="{BB962C8B-B14F-4D97-AF65-F5344CB8AC3E}">
        <p14:creationId xmlns:p14="http://schemas.microsoft.com/office/powerpoint/2010/main" val="342330928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88919C-0959-499E-9757-7E68EAAA652C}"/>
              </a:ext>
            </a:extLst>
          </p:cNvPr>
          <p:cNvSpPr>
            <a:spLocks noGrp="1"/>
          </p:cNvSpPr>
          <p:nvPr>
            <p:ph type="title"/>
          </p:nvPr>
        </p:nvSpPr>
        <p:spPr>
          <a:xfrm>
            <a:off x="8393363" y="1503907"/>
            <a:ext cx="3715512" cy="1687924"/>
          </a:xfrm>
        </p:spPr>
        <p:txBody>
          <a:bodyPr>
            <a:normAutofit/>
          </a:bodyPr>
          <a:lstStyle/>
          <a:p>
            <a:r>
              <a:rPr lang="en-GB" sz="2800" dirty="0"/>
              <a:t>Universal grammar| Noam Chomsky</a:t>
            </a:r>
          </a:p>
        </p:txBody>
      </p:sp>
      <p:pic>
        <p:nvPicPr>
          <p:cNvPr id="5" name="Online Media 4" title="Chomsky -- Universal Grammar">
            <a:hlinkClick r:id="" action="ppaction://media"/>
            <a:extLst>
              <a:ext uri="{FF2B5EF4-FFF2-40B4-BE49-F238E27FC236}">
                <a16:creationId xmlns:a16="http://schemas.microsoft.com/office/drawing/2014/main" id="{76E92ADD-1EEE-40C2-A41B-A85A8A6DA3F7}"/>
              </a:ext>
            </a:extLst>
          </p:cNvPr>
          <p:cNvPicPr>
            <a:picLocks noGrp="1" noRot="1" noChangeAspect="1"/>
          </p:cNvPicPr>
          <p:nvPr>
            <p:ph idx="1"/>
            <a:videoFile r:link="rId1"/>
          </p:nvPr>
        </p:nvPicPr>
        <p:blipFill>
          <a:blip r:embed="rId4"/>
          <a:stretch>
            <a:fillRect/>
          </a:stretch>
        </p:blipFill>
        <p:spPr>
          <a:xfrm>
            <a:off x="514350" y="441325"/>
            <a:ext cx="7545388" cy="5654675"/>
          </a:xfrm>
          <a:prstGeom prst="rect">
            <a:avLst/>
          </a:prstGeom>
        </p:spPr>
      </p:pic>
      <p:sp>
        <p:nvSpPr>
          <p:cNvPr id="4" name="Text Placeholder 3">
            <a:extLst>
              <a:ext uri="{FF2B5EF4-FFF2-40B4-BE49-F238E27FC236}">
                <a16:creationId xmlns:a16="http://schemas.microsoft.com/office/drawing/2014/main" id="{CE75CD74-79FE-4DE8-8318-7D8A8D36FA27}"/>
              </a:ext>
            </a:extLst>
          </p:cNvPr>
          <p:cNvSpPr>
            <a:spLocks noGrp="1"/>
          </p:cNvSpPr>
          <p:nvPr>
            <p:ph type="body" sz="half" idx="2"/>
          </p:nvPr>
        </p:nvSpPr>
        <p:spPr/>
        <p:txBody>
          <a:bodyPr>
            <a:normAutofit/>
          </a:bodyPr>
          <a:lstStyle/>
          <a:p>
            <a:r>
              <a:rPr lang="en-GB" sz="1800" b="1" dirty="0"/>
              <a:t>Universal grammar</a:t>
            </a:r>
            <a:r>
              <a:rPr lang="en-GB" sz="1800" dirty="0"/>
              <a:t>, theory proposing that humans possess innate faculties related to the acquisition of language.</a:t>
            </a:r>
          </a:p>
        </p:txBody>
      </p:sp>
    </p:spTree>
    <p:extLst>
      <p:ext uri="{BB962C8B-B14F-4D97-AF65-F5344CB8AC3E}">
        <p14:creationId xmlns:p14="http://schemas.microsoft.com/office/powerpoint/2010/main" val="1276213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39BCE03C-B7E6-4AC4-97BD-6C046CA21FC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00714" y="362425"/>
            <a:ext cx="3495979" cy="6204388"/>
            <a:chOff x="400714" y="362425"/>
            <a:chExt cx="3495979" cy="6204388"/>
          </a:xfrm>
        </p:grpSpPr>
        <p:sp>
          <p:nvSpPr>
            <p:cNvPr id="11" name="Freeform 5">
              <a:extLst>
                <a:ext uri="{FF2B5EF4-FFF2-40B4-BE49-F238E27FC236}">
                  <a16:creationId xmlns:a16="http://schemas.microsoft.com/office/drawing/2014/main" id="{6C0200D4-F036-449F-93FC-DF7D9EEF2941}"/>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12" name="Freeform 15">
              <a:extLst>
                <a:ext uri="{FF2B5EF4-FFF2-40B4-BE49-F238E27FC236}">
                  <a16:creationId xmlns:a16="http://schemas.microsoft.com/office/drawing/2014/main" id="{3CBAE784-2730-4857-9CB0-338381F53803}"/>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cxnSp>
        <p:nvCxnSpPr>
          <p:cNvPr id="14" name="Straight Connector 13">
            <a:extLst>
              <a:ext uri="{FF2B5EF4-FFF2-40B4-BE49-F238E27FC236}">
                <a16:creationId xmlns:a16="http://schemas.microsoft.com/office/drawing/2014/main" id="{C8328FE1-BD1A-401B-8AA8-71857B2CC14F}"/>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91F5AD0C-6C40-4EDC-AC27-554DBD3117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11B0195-4F84-43BE-9139-AD16C831FD13}"/>
              </a:ext>
            </a:extLst>
          </p:cNvPr>
          <p:cNvSpPr>
            <a:spLocks noGrp="1"/>
          </p:cNvSpPr>
          <p:nvPr>
            <p:ph type="title"/>
          </p:nvPr>
        </p:nvSpPr>
        <p:spPr>
          <a:xfrm>
            <a:off x="3924300" y="568345"/>
            <a:ext cx="7779971" cy="1560716"/>
          </a:xfrm>
        </p:spPr>
        <p:txBody>
          <a:bodyPr vert="horz" lIns="91440" tIns="45720" rIns="91440" bIns="45720" rtlCol="0" anchor="t">
            <a:normAutofit/>
          </a:bodyPr>
          <a:lstStyle/>
          <a:p>
            <a:r>
              <a:rPr lang="en-GB" dirty="0"/>
              <a:t>The example of ‘Humpty Dumpty’ </a:t>
            </a:r>
            <a:r>
              <a:rPr lang="en-GB" sz="2400" dirty="0"/>
              <a:t>(Lera Boroditsky)</a:t>
            </a:r>
            <a:endParaRPr lang="en-US" dirty="0"/>
          </a:p>
        </p:txBody>
      </p:sp>
      <p:pic>
        <p:nvPicPr>
          <p:cNvPr id="5" name="Picture 2" descr="http://t3.gstatic.com/images?q=tbn:ANd9GcQcYEEvVdfbaU0vTQdim2sbX6OHA-deQB17cujt_6dS9MxgFIXvdQ">
            <a:extLst>
              <a:ext uri="{FF2B5EF4-FFF2-40B4-BE49-F238E27FC236}">
                <a16:creationId xmlns:a16="http://schemas.microsoft.com/office/drawing/2014/main" id="{B563CDB4-CE27-4BD1-914A-F3F69A5D388A}"/>
              </a:ext>
            </a:extLst>
          </p:cNvPr>
          <p:cNvPicPr>
            <a:picLocks noGrp="1" noChangeAspect="1" noChangeArrowheads="1"/>
          </p:cNvPicPr>
          <p:nvPr>
            <p:ph sz="half" idx="1"/>
          </p:nvPr>
        </p:nvPicPr>
        <p:blipFill rotWithShape="1">
          <a:blip r:embed="rId3" cstate="print"/>
          <a:srcRect l="13331" r="14052" b="2"/>
          <a:stretch/>
        </p:blipFill>
        <p:spPr bwMode="auto">
          <a:xfrm>
            <a:off x="20" y="-8545"/>
            <a:ext cx="3424492" cy="6870818"/>
          </a:xfrm>
          <a:prstGeom prst="rect">
            <a:avLst/>
          </a:prstGeom>
          <a:noFill/>
        </p:spPr>
      </p:pic>
      <p:cxnSp>
        <p:nvCxnSpPr>
          <p:cNvPr id="18" name="Straight Connector 17">
            <a:extLst>
              <a:ext uri="{FF2B5EF4-FFF2-40B4-BE49-F238E27FC236}">
                <a16:creationId xmlns:a16="http://schemas.microsoft.com/office/drawing/2014/main" id="{364210F7-6160-422F-A7B9-999247A962E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924300" y="2176009"/>
            <a:ext cx="7779970"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Content Placeholder 3">
            <a:extLst>
              <a:ext uri="{FF2B5EF4-FFF2-40B4-BE49-F238E27FC236}">
                <a16:creationId xmlns:a16="http://schemas.microsoft.com/office/drawing/2014/main" id="{C023D250-3584-47C1-B9D6-62A2B71732A6}"/>
              </a:ext>
            </a:extLst>
          </p:cNvPr>
          <p:cNvSpPr>
            <a:spLocks noGrp="1"/>
          </p:cNvSpPr>
          <p:nvPr>
            <p:ph sz="half" idx="2"/>
          </p:nvPr>
        </p:nvSpPr>
        <p:spPr>
          <a:xfrm>
            <a:off x="3924301" y="2438400"/>
            <a:ext cx="7779970" cy="3651504"/>
          </a:xfrm>
        </p:spPr>
        <p:txBody>
          <a:bodyPr vert="horz" lIns="91440" tIns="45720" rIns="91440" bIns="45720" rtlCol="0">
            <a:normAutofit/>
          </a:bodyPr>
          <a:lstStyle/>
          <a:p>
            <a:r>
              <a:rPr lang="en-GB" dirty="0"/>
              <a:t>In </a:t>
            </a:r>
            <a:r>
              <a:rPr lang="en-GB" dirty="0">
                <a:solidFill>
                  <a:schemeClr val="accent1"/>
                </a:solidFill>
              </a:rPr>
              <a:t>English</a:t>
            </a:r>
            <a:r>
              <a:rPr lang="en-GB" dirty="0"/>
              <a:t> the verb is marked for tense (sat not sit), in </a:t>
            </a:r>
            <a:r>
              <a:rPr lang="en-GB" dirty="0">
                <a:solidFill>
                  <a:schemeClr val="accent1"/>
                </a:solidFill>
              </a:rPr>
              <a:t>Indonesian</a:t>
            </a:r>
            <a:r>
              <a:rPr lang="en-GB" dirty="0"/>
              <a:t> not.</a:t>
            </a:r>
          </a:p>
          <a:p>
            <a:r>
              <a:rPr lang="en-GB" dirty="0"/>
              <a:t>In </a:t>
            </a:r>
            <a:r>
              <a:rPr lang="en-GB" dirty="0">
                <a:solidFill>
                  <a:schemeClr val="accent1"/>
                </a:solidFill>
              </a:rPr>
              <a:t>Russian: </a:t>
            </a:r>
            <a:r>
              <a:rPr lang="en-GB" dirty="0"/>
              <a:t>verb marked for tense, gender (different verb for Mrs Dumpty), and also for the fact if the action (sitting) is completed or not</a:t>
            </a:r>
          </a:p>
          <a:p>
            <a:r>
              <a:rPr lang="en-GB" dirty="0"/>
              <a:t>In</a:t>
            </a:r>
            <a:r>
              <a:rPr lang="en-GB" dirty="0">
                <a:solidFill>
                  <a:schemeClr val="accent1"/>
                </a:solidFill>
              </a:rPr>
              <a:t> Turkish</a:t>
            </a:r>
            <a:r>
              <a:rPr lang="en-GB" dirty="0"/>
              <a:t>: you include in the verb how you have gathered the information.</a:t>
            </a:r>
          </a:p>
          <a:p>
            <a:endParaRPr lang="en-US" dirty="0"/>
          </a:p>
        </p:txBody>
      </p:sp>
      <p:sp>
        <p:nvSpPr>
          <p:cNvPr id="13" name="Right Arrow 4">
            <a:extLst>
              <a:ext uri="{FF2B5EF4-FFF2-40B4-BE49-F238E27FC236}">
                <a16:creationId xmlns:a16="http://schemas.microsoft.com/office/drawing/2014/main" id="{60001F4F-46C5-420B-BAA0-FEFE6DFDE103}"/>
              </a:ext>
            </a:extLst>
          </p:cNvPr>
          <p:cNvSpPr/>
          <p:nvPr/>
        </p:nvSpPr>
        <p:spPr>
          <a:xfrm>
            <a:off x="3657600" y="5715000"/>
            <a:ext cx="1427004" cy="5334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a:extLst>
              <a:ext uri="{FF2B5EF4-FFF2-40B4-BE49-F238E27FC236}">
                <a16:creationId xmlns:a16="http://schemas.microsoft.com/office/drawing/2014/main" id="{554C8705-0D63-4575-B675-5DB8E77607D3}"/>
              </a:ext>
            </a:extLst>
          </p:cNvPr>
          <p:cNvSpPr/>
          <p:nvPr/>
        </p:nvSpPr>
        <p:spPr>
          <a:xfrm>
            <a:off x="5188527" y="5715000"/>
            <a:ext cx="6400800" cy="76200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2000" dirty="0"/>
              <a:t>The translation of the simple sentence: ‘Humpty Dumpty sat on the wall’ becomes more complicated than expected. </a:t>
            </a:r>
          </a:p>
        </p:txBody>
      </p:sp>
    </p:spTree>
    <p:extLst>
      <p:ext uri="{BB962C8B-B14F-4D97-AF65-F5344CB8AC3E}">
        <p14:creationId xmlns:p14="http://schemas.microsoft.com/office/powerpoint/2010/main" val="327612193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F7FD9B28-D4CE-4960-9CA8-20C433BC287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00714" y="362425"/>
            <a:ext cx="3495979" cy="6204388"/>
            <a:chOff x="400714" y="362425"/>
            <a:chExt cx="3495979" cy="6204388"/>
          </a:xfrm>
        </p:grpSpPr>
        <p:sp>
          <p:nvSpPr>
            <p:cNvPr id="12" name="Freeform 5">
              <a:extLst>
                <a:ext uri="{FF2B5EF4-FFF2-40B4-BE49-F238E27FC236}">
                  <a16:creationId xmlns:a16="http://schemas.microsoft.com/office/drawing/2014/main" id="{4C755812-A347-4BC6-99B0-4F9005146C8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13" name="Freeform 15">
              <a:extLst>
                <a:ext uri="{FF2B5EF4-FFF2-40B4-BE49-F238E27FC236}">
                  <a16:creationId xmlns:a16="http://schemas.microsoft.com/office/drawing/2014/main" id="{C01C931E-CA16-482B-862A-5CC7FD0E933B}"/>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cxnSp>
        <p:nvCxnSpPr>
          <p:cNvPr id="15" name="Straight Connector 14">
            <a:extLst>
              <a:ext uri="{FF2B5EF4-FFF2-40B4-BE49-F238E27FC236}">
                <a16:creationId xmlns:a16="http://schemas.microsoft.com/office/drawing/2014/main" id="{D7B5CF36-88AE-4085-B580-4618B482816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Content Placeholder 2">
            <a:extLst>
              <a:ext uri="{FF2B5EF4-FFF2-40B4-BE49-F238E27FC236}">
                <a16:creationId xmlns:a16="http://schemas.microsoft.com/office/drawing/2014/main" id="{C24093D1-4F4B-44A4-B624-7795FA4F287D}"/>
              </a:ext>
            </a:extLst>
          </p:cNvPr>
          <p:cNvSpPr txBox="1">
            <a:spLocks/>
          </p:cNvSpPr>
          <p:nvPr/>
        </p:nvSpPr>
        <p:spPr>
          <a:xfrm>
            <a:off x="2850574" y="2255525"/>
            <a:ext cx="6393181" cy="3651504"/>
          </a:xfrm>
          <a:prstGeom prst="rect">
            <a:avLst/>
          </a:prstGeom>
        </p:spPr>
        <p:txBody>
          <a:bodyPr vert="horz" lIns="91440" tIns="45720" rIns="91440" bIns="45720" rtlCol="0">
            <a:normAutofit/>
          </a:bodyPr>
          <a:lst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a:lstStyle>
          <a:p>
            <a:pPr marL="0" indent="0">
              <a:lnSpc>
                <a:spcPct val="101000"/>
              </a:lnSpc>
              <a:buNone/>
            </a:pPr>
            <a:endParaRPr lang="en-US" sz="1400" dirty="0"/>
          </a:p>
          <a:p>
            <a:pPr>
              <a:lnSpc>
                <a:spcPct val="101000"/>
              </a:lnSpc>
            </a:pPr>
            <a:r>
              <a:rPr lang="en-US" sz="1800" dirty="0"/>
              <a:t>different languages have different grammatical rules</a:t>
            </a:r>
          </a:p>
          <a:p>
            <a:pPr>
              <a:lnSpc>
                <a:spcPct val="101000"/>
              </a:lnSpc>
            </a:pPr>
            <a:r>
              <a:rPr lang="en-US" sz="1800" dirty="0"/>
              <a:t> the linguistic focus of different languages varies. </a:t>
            </a:r>
          </a:p>
          <a:p>
            <a:pPr marL="0" indent="0">
              <a:lnSpc>
                <a:spcPct val="101000"/>
              </a:lnSpc>
              <a:buNone/>
            </a:pPr>
            <a:r>
              <a:rPr lang="en-US" sz="1800" dirty="0"/>
              <a:t> </a:t>
            </a:r>
          </a:p>
          <a:p>
            <a:pPr marL="0" indent="0">
              <a:lnSpc>
                <a:spcPct val="101000"/>
              </a:lnSpc>
              <a:buNone/>
            </a:pPr>
            <a:r>
              <a:rPr lang="en-US" sz="1800" dirty="0"/>
              <a:t>                                             </a:t>
            </a:r>
            <a:r>
              <a:rPr lang="en-US" sz="1800" dirty="0">
                <a:solidFill>
                  <a:srgbClr val="FF0000"/>
                </a:solidFill>
              </a:rPr>
              <a:t>Why? </a:t>
            </a:r>
          </a:p>
          <a:p>
            <a:pPr marL="0" indent="0">
              <a:lnSpc>
                <a:spcPct val="101000"/>
              </a:lnSpc>
              <a:buNone/>
            </a:pPr>
            <a:r>
              <a:rPr lang="en-US" sz="1800" dirty="0">
                <a:solidFill>
                  <a:srgbClr val="FF0000"/>
                </a:solidFill>
              </a:rPr>
              <a:t>       Is Chomsky’s idea of a universal grammar tenable?</a:t>
            </a:r>
          </a:p>
          <a:p>
            <a:pPr marL="0" indent="0">
              <a:lnSpc>
                <a:spcPct val="101000"/>
              </a:lnSpc>
              <a:buNone/>
            </a:pPr>
            <a:endParaRPr lang="en-US" sz="1800" dirty="0">
              <a:sym typeface="Wingdings" pitchFamily="2" charset="2"/>
            </a:endParaRPr>
          </a:p>
          <a:p>
            <a:pPr marL="194310" indent="0">
              <a:lnSpc>
                <a:spcPct val="101000"/>
              </a:lnSpc>
              <a:buNone/>
            </a:pPr>
            <a:r>
              <a:rPr lang="en-US" sz="1800" dirty="0">
                <a:sym typeface="Wingdings" pitchFamily="2" charset="2"/>
              </a:rPr>
              <a:t>Does the language we speak reflect the way we think and know?</a:t>
            </a:r>
          </a:p>
          <a:p>
            <a:pPr marL="194310" indent="0">
              <a:lnSpc>
                <a:spcPct val="101000"/>
              </a:lnSpc>
              <a:buNone/>
            </a:pPr>
            <a:r>
              <a:rPr lang="en-US" sz="1800" dirty="0">
                <a:sym typeface="Wingdings" pitchFamily="2" charset="2"/>
              </a:rPr>
              <a:t>Does the language we speak shape the way we think and know?</a:t>
            </a:r>
            <a:endParaRPr lang="en-US" sz="1800" dirty="0"/>
          </a:p>
        </p:txBody>
      </p:sp>
      <p:pic>
        <p:nvPicPr>
          <p:cNvPr id="8" name="Graphic 7" descr="Translate">
            <a:extLst>
              <a:ext uri="{FF2B5EF4-FFF2-40B4-BE49-F238E27FC236}">
                <a16:creationId xmlns:a16="http://schemas.microsoft.com/office/drawing/2014/main" id="{7671B76E-2D6E-40BE-A35D-D76807AAA19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770337" y="2857480"/>
            <a:ext cx="2933934" cy="2933934"/>
          </a:xfrm>
          <a:prstGeom prst="rect">
            <a:avLst/>
          </a:prstGeom>
        </p:spPr>
      </p:pic>
      <p:sp>
        <p:nvSpPr>
          <p:cNvPr id="3" name="Right Arrow 4">
            <a:extLst>
              <a:ext uri="{FF2B5EF4-FFF2-40B4-BE49-F238E27FC236}">
                <a16:creationId xmlns:a16="http://schemas.microsoft.com/office/drawing/2014/main" id="{B9199A54-5CCA-4E9D-82DC-C51009B15027}"/>
              </a:ext>
            </a:extLst>
          </p:cNvPr>
          <p:cNvSpPr/>
          <p:nvPr/>
        </p:nvSpPr>
        <p:spPr>
          <a:xfrm>
            <a:off x="2209800" y="6019800"/>
            <a:ext cx="914400" cy="304800"/>
          </a:xfrm>
          <a:prstGeom prst="rightArrow">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GB"/>
          </a:p>
        </p:txBody>
      </p:sp>
      <p:sp>
        <p:nvSpPr>
          <p:cNvPr id="4" name="Rectangle 3">
            <a:extLst>
              <a:ext uri="{FF2B5EF4-FFF2-40B4-BE49-F238E27FC236}">
                <a16:creationId xmlns:a16="http://schemas.microsoft.com/office/drawing/2014/main" id="{1571EBAB-CB17-4DE6-B958-9BF28E54B1C0}"/>
              </a:ext>
            </a:extLst>
          </p:cNvPr>
          <p:cNvSpPr/>
          <p:nvPr/>
        </p:nvSpPr>
        <p:spPr>
          <a:xfrm>
            <a:off x="3200400" y="5943600"/>
            <a:ext cx="5710844" cy="457200"/>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spcAft>
                <a:spcPts val="600"/>
              </a:spcAft>
            </a:pPr>
            <a:r>
              <a:rPr lang="en-GB" dirty="0"/>
              <a:t>And if we think differently, is it possible to translate?</a:t>
            </a:r>
          </a:p>
        </p:txBody>
      </p:sp>
      <p:sp>
        <p:nvSpPr>
          <p:cNvPr id="16" name="Title 1">
            <a:extLst>
              <a:ext uri="{FF2B5EF4-FFF2-40B4-BE49-F238E27FC236}">
                <a16:creationId xmlns:a16="http://schemas.microsoft.com/office/drawing/2014/main" id="{CBD54D66-12C9-4501-A84B-38C10D811166}"/>
              </a:ext>
            </a:extLst>
          </p:cNvPr>
          <p:cNvSpPr txBox="1">
            <a:spLocks/>
          </p:cNvSpPr>
          <p:nvPr/>
        </p:nvSpPr>
        <p:spPr>
          <a:xfrm>
            <a:off x="2850574" y="568345"/>
            <a:ext cx="8853697" cy="1560716"/>
          </a:xfrm>
          <a:prstGeom prst="rect">
            <a:avLst/>
          </a:prstGeom>
        </p:spPr>
        <p:txBody>
          <a:bodyPr vert="horz" lIns="91440" tIns="45720" rIns="91440" bIns="45720" rtlCol="0" anchor="t">
            <a:normAutofit/>
          </a:bodyPr>
          <a:lst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a:lstStyle>
          <a:p>
            <a:r>
              <a:rPr lang="en-GB" sz="4000" dirty="0"/>
              <a:t>The ‘Humpty Dumpty’ example</a:t>
            </a:r>
            <a:endParaRPr lang="en-US" sz="4000" dirty="0"/>
          </a:p>
        </p:txBody>
      </p:sp>
    </p:spTree>
    <p:extLst>
      <p:ext uri="{BB962C8B-B14F-4D97-AF65-F5344CB8AC3E}">
        <p14:creationId xmlns:p14="http://schemas.microsoft.com/office/powerpoint/2010/main" val="331543960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3B5076-A813-47B6-BB21-29128E47D143}"/>
              </a:ext>
            </a:extLst>
          </p:cNvPr>
          <p:cNvSpPr>
            <a:spLocks noGrp="1"/>
          </p:cNvSpPr>
          <p:nvPr>
            <p:ph type="title"/>
          </p:nvPr>
        </p:nvSpPr>
        <p:spPr/>
        <p:txBody>
          <a:bodyPr/>
          <a:lstStyle/>
          <a:p>
            <a:r>
              <a:rPr lang="en-GB" b="1" dirty="0"/>
              <a:t>World languages</a:t>
            </a:r>
            <a:endParaRPr lang="en-GB" dirty="0"/>
          </a:p>
        </p:txBody>
      </p:sp>
      <p:sp>
        <p:nvSpPr>
          <p:cNvPr id="3" name="Text Placeholder 2">
            <a:extLst>
              <a:ext uri="{FF2B5EF4-FFF2-40B4-BE49-F238E27FC236}">
                <a16:creationId xmlns:a16="http://schemas.microsoft.com/office/drawing/2014/main" id="{D3FAEDA5-1963-4393-8687-3ECB49230AA8}"/>
              </a:ext>
            </a:extLst>
          </p:cNvPr>
          <p:cNvSpPr>
            <a:spLocks noGrp="1"/>
          </p:cNvSpPr>
          <p:nvPr>
            <p:ph type="body" idx="1"/>
          </p:nvPr>
        </p:nvSpPr>
        <p:spPr/>
        <p:txBody>
          <a:bodyPr/>
          <a:lstStyle/>
          <a:p>
            <a:endParaRPr lang="en-GB"/>
          </a:p>
        </p:txBody>
      </p:sp>
    </p:spTree>
    <p:extLst>
      <p:ext uri="{BB962C8B-B14F-4D97-AF65-F5344CB8AC3E}">
        <p14:creationId xmlns:p14="http://schemas.microsoft.com/office/powerpoint/2010/main" val="307914119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49" name="Rectangle 48">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53"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55"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57" name="Rectangle 56">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EBC0B85-F481-4CBC-82CC-9AFC01AF1943}"/>
              </a:ext>
            </a:extLst>
          </p:cNvPr>
          <p:cNvSpPr>
            <a:spLocks noGrp="1"/>
          </p:cNvSpPr>
          <p:nvPr>
            <p:ph type="title"/>
          </p:nvPr>
        </p:nvSpPr>
        <p:spPr>
          <a:xfrm>
            <a:off x="5140960" y="568345"/>
            <a:ext cx="6563311" cy="1560716"/>
          </a:xfrm>
        </p:spPr>
        <p:txBody>
          <a:bodyPr>
            <a:normAutofit/>
          </a:bodyPr>
          <a:lstStyle/>
          <a:p>
            <a:r>
              <a:rPr lang="en-GB" b="1" dirty="0"/>
              <a:t>World languages</a:t>
            </a:r>
            <a:endParaRPr lang="en-GB" dirty="0"/>
          </a:p>
        </p:txBody>
      </p:sp>
      <p:cxnSp>
        <p:nvCxnSpPr>
          <p:cNvPr id="59" name="Straight Connector 58">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C5152594-5642-47D8-9318-0EA5FF1DB0FE}"/>
              </a:ext>
            </a:extLst>
          </p:cNvPr>
          <p:cNvSpPr>
            <a:spLocks noGrp="1"/>
          </p:cNvSpPr>
          <p:nvPr>
            <p:ph idx="1"/>
          </p:nvPr>
        </p:nvSpPr>
        <p:spPr>
          <a:xfrm>
            <a:off x="5140960" y="2438400"/>
            <a:ext cx="6563311" cy="3651504"/>
          </a:xfrm>
        </p:spPr>
        <p:txBody>
          <a:bodyPr>
            <a:normAutofit/>
          </a:bodyPr>
          <a:lstStyle/>
          <a:p>
            <a:pPr marL="0" indent="0">
              <a:lnSpc>
                <a:spcPct val="101000"/>
              </a:lnSpc>
              <a:buNone/>
            </a:pPr>
            <a:r>
              <a:rPr lang="en-GB" sz="1700" dirty="0"/>
              <a:t>What would be the advantages and disadvantages if everyone in the world spoke a single common language? What would be gained by this, and what would be lost?</a:t>
            </a:r>
          </a:p>
          <a:p>
            <a:pPr marL="0" indent="0">
              <a:lnSpc>
                <a:spcPct val="101000"/>
              </a:lnSpc>
              <a:buNone/>
            </a:pPr>
            <a:r>
              <a:rPr lang="en-US" sz="1700" dirty="0"/>
              <a:t>Explore </a:t>
            </a:r>
            <a:r>
              <a:rPr lang="en-US" sz="1700" dirty="0" err="1">
                <a:hlinkClick r:id="rId3"/>
              </a:rPr>
              <a:t>Ethnologue</a:t>
            </a:r>
            <a:r>
              <a:rPr lang="en-US" sz="1700" dirty="0"/>
              <a:t> and find out about:</a:t>
            </a:r>
          </a:p>
          <a:p>
            <a:pPr>
              <a:lnSpc>
                <a:spcPct val="101000"/>
              </a:lnSpc>
            </a:pPr>
            <a:r>
              <a:rPr lang="en-US" sz="1700" dirty="0"/>
              <a:t>How many languages exist in the world, </a:t>
            </a:r>
          </a:p>
          <a:p>
            <a:pPr>
              <a:lnSpc>
                <a:spcPct val="101000"/>
              </a:lnSpc>
            </a:pPr>
            <a:r>
              <a:rPr lang="en-US" sz="1700" dirty="0"/>
              <a:t>Which language has the most speakers, </a:t>
            </a:r>
          </a:p>
          <a:p>
            <a:pPr>
              <a:lnSpc>
                <a:spcPct val="101000"/>
              </a:lnSpc>
            </a:pPr>
            <a:r>
              <a:rPr lang="en-US" sz="1700" dirty="0"/>
              <a:t>Which is the most widely spoken,</a:t>
            </a:r>
          </a:p>
          <a:p>
            <a:pPr>
              <a:lnSpc>
                <a:spcPct val="101000"/>
              </a:lnSpc>
            </a:pPr>
            <a:r>
              <a:rPr lang="en-US" sz="1700" dirty="0"/>
              <a:t>How many languages are endangered, and </a:t>
            </a:r>
          </a:p>
          <a:p>
            <a:pPr>
              <a:lnSpc>
                <a:spcPct val="101000"/>
              </a:lnSpc>
            </a:pPr>
            <a:r>
              <a:rPr lang="en-GB" sz="1700" dirty="0"/>
              <a:t>Which country has the most languages.</a:t>
            </a:r>
            <a:endParaRPr lang="en-GB" sz="1700" dirty="0">
              <a:hlinkClick r:id="rId3">
                <a:extLst>
                  <a:ext uri="{A12FA001-AC4F-418D-AE19-62706E023703}">
                    <ahyp:hlinkClr xmlns:ahyp="http://schemas.microsoft.com/office/drawing/2018/hyperlinkcolor" val="tx"/>
                  </a:ext>
                </a:extLst>
              </a:hlinkClick>
            </a:endParaRPr>
          </a:p>
          <a:p>
            <a:pPr>
              <a:lnSpc>
                <a:spcPct val="101000"/>
              </a:lnSpc>
            </a:pPr>
            <a:r>
              <a:rPr lang="en-GB" sz="1700" dirty="0">
                <a:hlinkClick r:id="rId4"/>
              </a:rPr>
              <a:t>World languages quiz</a:t>
            </a:r>
            <a:endParaRPr lang="en-GB" sz="1700" dirty="0"/>
          </a:p>
          <a:p>
            <a:pPr marL="0" indent="0">
              <a:lnSpc>
                <a:spcPct val="101000"/>
              </a:lnSpc>
              <a:buNone/>
            </a:pPr>
            <a:endParaRPr lang="en-GB" sz="1700" dirty="0"/>
          </a:p>
        </p:txBody>
      </p:sp>
    </p:spTree>
    <p:extLst>
      <p:ext uri="{BB962C8B-B14F-4D97-AF65-F5344CB8AC3E}">
        <p14:creationId xmlns:p14="http://schemas.microsoft.com/office/powerpoint/2010/main" val="42637082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useBgFill="1">
        <p:nvSpPr>
          <p:cNvPr id="23" name="Rectangle 22">
            <a:extLst>
              <a:ext uri="{FF2B5EF4-FFF2-40B4-BE49-F238E27FC236}">
                <a16:creationId xmlns:a16="http://schemas.microsoft.com/office/drawing/2014/main" id="{1B7980EA-F904-4003-B61B-85D715ECD3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D04B3AAD-B980-4347-8FEA-1B8B5B6DEF2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00714" y="362425"/>
            <a:ext cx="3495979" cy="6204388"/>
            <a:chOff x="400714" y="362425"/>
            <a:chExt cx="3495979" cy="6204388"/>
          </a:xfrm>
        </p:grpSpPr>
        <p:sp>
          <p:nvSpPr>
            <p:cNvPr id="26" name="Freeform 5">
              <a:extLst>
                <a:ext uri="{FF2B5EF4-FFF2-40B4-BE49-F238E27FC236}">
                  <a16:creationId xmlns:a16="http://schemas.microsoft.com/office/drawing/2014/main" id="{F021AAFA-44F8-4811-A787-A8178A7DFFD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7" name="Freeform 15">
              <a:extLst>
                <a:ext uri="{FF2B5EF4-FFF2-40B4-BE49-F238E27FC236}">
                  <a16:creationId xmlns:a16="http://schemas.microsoft.com/office/drawing/2014/main" id="{131AC26F-F4EB-4F44-BCD5-F37847CF005B}"/>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1">
            <a:extLst>
              <a:ext uri="{FF2B5EF4-FFF2-40B4-BE49-F238E27FC236}">
                <a16:creationId xmlns:a16="http://schemas.microsoft.com/office/drawing/2014/main" id="{12CE2D30-D3F5-4721-B1B7-D7CA1267024F}"/>
              </a:ext>
            </a:extLst>
          </p:cNvPr>
          <p:cNvSpPr>
            <a:spLocks noGrp="1"/>
          </p:cNvSpPr>
          <p:nvPr>
            <p:ph type="title"/>
          </p:nvPr>
        </p:nvSpPr>
        <p:spPr>
          <a:xfrm>
            <a:off x="1562101" y="1658042"/>
            <a:ext cx="3092195" cy="4274672"/>
          </a:xfrm>
        </p:spPr>
        <p:txBody>
          <a:bodyPr>
            <a:normAutofit/>
          </a:bodyPr>
          <a:lstStyle/>
          <a:p>
            <a:r>
              <a:rPr lang="fi-FI" sz="3600" dirty="0"/>
              <a:t>Activity:</a:t>
            </a:r>
          </a:p>
        </p:txBody>
      </p:sp>
      <p:sp>
        <p:nvSpPr>
          <p:cNvPr id="3" name="Content Placeholder 2">
            <a:extLst>
              <a:ext uri="{FF2B5EF4-FFF2-40B4-BE49-F238E27FC236}">
                <a16:creationId xmlns:a16="http://schemas.microsoft.com/office/drawing/2014/main" id="{93A5E3D7-A7D6-42DC-B0D6-42C63A30E270}"/>
              </a:ext>
            </a:extLst>
          </p:cNvPr>
          <p:cNvSpPr>
            <a:spLocks noGrp="1"/>
          </p:cNvSpPr>
          <p:nvPr>
            <p:ph idx="1"/>
          </p:nvPr>
        </p:nvSpPr>
        <p:spPr>
          <a:xfrm>
            <a:off x="4833632" y="1658042"/>
            <a:ext cx="6258911" cy="4274672"/>
          </a:xfrm>
        </p:spPr>
        <p:txBody>
          <a:bodyPr>
            <a:normAutofit/>
          </a:bodyPr>
          <a:lstStyle/>
          <a:p>
            <a:pPr>
              <a:lnSpc>
                <a:spcPct val="101000"/>
              </a:lnSpc>
            </a:pPr>
            <a:r>
              <a:rPr lang="en-GB" dirty="0"/>
              <a:t>Listen to part (up to 10:40) of this Radiolab podcast titled </a:t>
            </a:r>
            <a:r>
              <a:rPr lang="en-GB" i="1" dirty="0">
                <a:hlinkClick r:id="rId4"/>
              </a:rPr>
              <a:t>Words</a:t>
            </a:r>
            <a:r>
              <a:rPr lang="en-GB" i="1" dirty="0"/>
              <a:t> </a:t>
            </a:r>
            <a:r>
              <a:rPr lang="en-GB" dirty="0"/>
              <a:t>and answer the following questions.</a:t>
            </a:r>
          </a:p>
          <a:p>
            <a:pPr>
              <a:lnSpc>
                <a:spcPct val="101000"/>
              </a:lnSpc>
            </a:pPr>
            <a:r>
              <a:rPr lang="en-GB" dirty="0"/>
              <a:t>What do words do for us? </a:t>
            </a:r>
          </a:p>
          <a:p>
            <a:pPr>
              <a:lnSpc>
                <a:spcPct val="101000"/>
              </a:lnSpc>
            </a:pPr>
            <a:r>
              <a:rPr lang="en-GB" dirty="0"/>
              <a:t>Can you think without them? </a:t>
            </a:r>
          </a:p>
          <a:p>
            <a:pPr>
              <a:lnSpc>
                <a:spcPct val="101000"/>
              </a:lnSpc>
            </a:pPr>
            <a:r>
              <a:rPr lang="en-GB" dirty="0"/>
              <a:t>Can you dream without them?</a:t>
            </a:r>
          </a:p>
          <a:p>
            <a:pPr>
              <a:lnSpc>
                <a:spcPct val="101000"/>
              </a:lnSpc>
            </a:pPr>
            <a:r>
              <a:rPr lang="en-US" dirty="0"/>
              <a:t>Can all knowledge be expressed in words or symbols?</a:t>
            </a:r>
          </a:p>
          <a:p>
            <a:pPr>
              <a:lnSpc>
                <a:spcPct val="101000"/>
              </a:lnSpc>
            </a:pPr>
            <a:r>
              <a:rPr lang="en-US" dirty="0"/>
              <a:t>Are words alone enough to share knowledge with others?</a:t>
            </a:r>
          </a:p>
        </p:txBody>
      </p:sp>
      <p:pic>
        <p:nvPicPr>
          <p:cNvPr id="15" name="Words Rabiolab podcast">
            <a:hlinkClick r:id="" action="ppaction://media"/>
            <a:extLst>
              <a:ext uri="{FF2B5EF4-FFF2-40B4-BE49-F238E27FC236}">
                <a16:creationId xmlns:a16="http://schemas.microsoft.com/office/drawing/2014/main" id="{4129E0BA-D12C-4316-8E99-A3E91638B902}"/>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0744200" y="365125"/>
            <a:ext cx="609600" cy="609600"/>
          </a:xfrm>
          <a:prstGeom prst="rect">
            <a:avLst/>
          </a:prstGeom>
        </p:spPr>
      </p:pic>
    </p:spTree>
    <p:extLst>
      <p:ext uri="{BB962C8B-B14F-4D97-AF65-F5344CB8AC3E}">
        <p14:creationId xmlns:p14="http://schemas.microsoft.com/office/powerpoint/2010/main" val="343023753"/>
      </p:ext>
    </p:extLst>
  </p:cSld>
  <p:clrMapOvr>
    <a:masterClrMapping/>
  </p:clrMapOvr>
  <p:timing>
    <p:tnLst>
      <p:par>
        <p:cTn id="1" dur="indefinite" restart="never" nodeType="tmRoot">
          <p:childTnLst>
            <p:audio>
              <p:cMediaNode vol="80000">
                <p:cTn id="2" fill="hold" display="0">
                  <p:stCondLst>
                    <p:cond delay="indefinite"/>
                  </p:stCondLst>
                  <p:endCondLst>
                    <p:cond evt="onStopAudio" delay="0">
                      <p:tgtEl>
                        <p:sldTgt/>
                      </p:tgtEl>
                    </p:cond>
                  </p:endCondLst>
                </p:cTn>
                <p:tgtEl>
                  <p:spTgt spid="15"/>
                </p:tgtEl>
              </p:cMediaNode>
            </p:audio>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3" name="Rectangle 7">
            <a:extLst>
              <a:ext uri="{FF2B5EF4-FFF2-40B4-BE49-F238E27FC236}">
                <a16:creationId xmlns:a16="http://schemas.microsoft.com/office/drawing/2014/main" id="{E3DB6FEF-2505-46DD-98AA-E6F0013E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5">
            <a:extLst>
              <a:ext uri="{FF2B5EF4-FFF2-40B4-BE49-F238E27FC236}">
                <a16:creationId xmlns:a16="http://schemas.microsoft.com/office/drawing/2014/main" id="{8A450A7B-228C-4101-8701-8725F6D48B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7A601649-7DA5-4AA2-8711-0963D83A11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124" y="3175"/>
            <a:ext cx="12145034"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4" name="Freeform 13">
            <a:extLst>
              <a:ext uri="{FF2B5EF4-FFF2-40B4-BE49-F238E27FC236}">
                <a16:creationId xmlns:a16="http://schemas.microsoft.com/office/drawing/2014/main" id="{4BF06320-21C2-4178-97BE-A72378A8A2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798" y="0"/>
            <a:ext cx="1215136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sp>
        <p:nvSpPr>
          <p:cNvPr id="16" name="Rectangle 15">
            <a:extLst>
              <a:ext uri="{FF2B5EF4-FFF2-40B4-BE49-F238E27FC236}">
                <a16:creationId xmlns:a16="http://schemas.microsoft.com/office/drawing/2014/main" id="{78DB0209-038A-4BBB-846F-FF25A7C168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2419" y="0"/>
            <a:ext cx="753770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5ADDF53-9B5C-4180-8DD9-2B41F072B654}"/>
              </a:ext>
            </a:extLst>
          </p:cNvPr>
          <p:cNvSpPr>
            <a:spLocks noGrp="1"/>
          </p:cNvSpPr>
          <p:nvPr>
            <p:ph type="title"/>
          </p:nvPr>
        </p:nvSpPr>
        <p:spPr>
          <a:xfrm>
            <a:off x="5140960" y="568345"/>
            <a:ext cx="6563311" cy="1560716"/>
          </a:xfrm>
        </p:spPr>
        <p:txBody>
          <a:bodyPr>
            <a:normAutofit/>
          </a:bodyPr>
          <a:lstStyle/>
          <a:p>
            <a:r>
              <a:rPr lang="en-GB"/>
              <a:t>Are Languages Worth Preserving?</a:t>
            </a:r>
            <a:endParaRPr lang="en-GB" dirty="0"/>
          </a:p>
        </p:txBody>
      </p:sp>
      <p:cxnSp>
        <p:nvCxnSpPr>
          <p:cNvPr id="18" name="Straight Connector 17">
            <a:extLst>
              <a:ext uri="{FF2B5EF4-FFF2-40B4-BE49-F238E27FC236}">
                <a16:creationId xmlns:a16="http://schemas.microsoft.com/office/drawing/2014/main" id="{1B896C34-214C-4AF6-8B1F-ACB10F0BF0B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40960" y="225751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454803B1-6050-4522-B408-C49B02FA4C11}"/>
              </a:ext>
            </a:extLst>
          </p:cNvPr>
          <p:cNvSpPr>
            <a:spLocks noGrp="1"/>
          </p:cNvSpPr>
          <p:nvPr>
            <p:ph idx="1"/>
          </p:nvPr>
        </p:nvSpPr>
        <p:spPr>
          <a:xfrm>
            <a:off x="5140960" y="2438400"/>
            <a:ext cx="6563311" cy="3651504"/>
          </a:xfrm>
        </p:spPr>
        <p:txBody>
          <a:bodyPr>
            <a:normAutofit/>
          </a:bodyPr>
          <a:lstStyle/>
          <a:p>
            <a:pPr marL="457200" indent="-457200">
              <a:buFont typeface="+mj-lt"/>
              <a:buAutoNum type="arabicPeriod"/>
            </a:pPr>
            <a:r>
              <a:rPr lang="en-GB" dirty="0"/>
              <a:t>If a language dies, does knowledge die with it?</a:t>
            </a:r>
          </a:p>
          <a:p>
            <a:pPr marL="457200" indent="-457200">
              <a:buFont typeface="+mj-lt"/>
              <a:buAutoNum type="arabicPeriod"/>
            </a:pPr>
            <a:r>
              <a:rPr lang="en-GB" dirty="0"/>
              <a:t>What knowledge might be lost if the whole world shared one common language?</a:t>
            </a:r>
          </a:p>
          <a:p>
            <a:pPr marL="457200" indent="-457200">
              <a:buFont typeface="+mj-lt"/>
              <a:buAutoNum type="arabicPeriod"/>
            </a:pPr>
            <a:r>
              <a:rPr lang="en-GB" dirty="0"/>
              <a:t>Read </a:t>
            </a:r>
            <a:r>
              <a:rPr lang="en-GB" dirty="0">
                <a:hlinkClick r:id="rId3"/>
              </a:rPr>
              <a:t>this article</a:t>
            </a:r>
            <a:r>
              <a:rPr lang="en-GB" dirty="0"/>
              <a:t>. What does the author of the article think about the questions above. Do you agree or disagree? Justify your answers. </a:t>
            </a:r>
          </a:p>
          <a:p>
            <a:pPr marL="0" indent="0">
              <a:buNone/>
            </a:pPr>
            <a:endParaRPr lang="en-GB" dirty="0"/>
          </a:p>
        </p:txBody>
      </p:sp>
    </p:spTree>
    <p:extLst>
      <p:ext uri="{BB962C8B-B14F-4D97-AF65-F5344CB8AC3E}">
        <p14:creationId xmlns:p14="http://schemas.microsoft.com/office/powerpoint/2010/main" val="9295091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B7980EA-F904-4003-B61B-85D715ECD3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D04B3AAD-B980-4347-8FEA-1B8B5B6DEF2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00714" y="362425"/>
            <a:ext cx="3495979" cy="6204388"/>
            <a:chOff x="400714" y="362425"/>
            <a:chExt cx="3495979" cy="6204388"/>
          </a:xfrm>
        </p:grpSpPr>
        <p:sp>
          <p:nvSpPr>
            <p:cNvPr id="11" name="Freeform 5">
              <a:extLst>
                <a:ext uri="{FF2B5EF4-FFF2-40B4-BE49-F238E27FC236}">
                  <a16:creationId xmlns:a16="http://schemas.microsoft.com/office/drawing/2014/main" id="{F021AAFA-44F8-4811-A787-A8178A7DFFD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12" name="Freeform 15">
              <a:extLst>
                <a:ext uri="{FF2B5EF4-FFF2-40B4-BE49-F238E27FC236}">
                  <a16:creationId xmlns:a16="http://schemas.microsoft.com/office/drawing/2014/main" id="{131AC26F-F4EB-4F44-BCD5-F37847CF005B}"/>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1">
            <a:extLst>
              <a:ext uri="{FF2B5EF4-FFF2-40B4-BE49-F238E27FC236}">
                <a16:creationId xmlns:a16="http://schemas.microsoft.com/office/drawing/2014/main" id="{7F95C0E8-54AA-4C27-8AC8-C78CFEFA6AB0}"/>
              </a:ext>
            </a:extLst>
          </p:cNvPr>
          <p:cNvSpPr>
            <a:spLocks noGrp="1"/>
          </p:cNvSpPr>
          <p:nvPr>
            <p:ph type="title"/>
          </p:nvPr>
        </p:nvSpPr>
        <p:spPr>
          <a:xfrm>
            <a:off x="1562101" y="1658042"/>
            <a:ext cx="3092195" cy="4274672"/>
          </a:xfrm>
        </p:spPr>
        <p:txBody>
          <a:bodyPr>
            <a:normAutofit/>
          </a:bodyPr>
          <a:lstStyle/>
          <a:p>
            <a:r>
              <a:rPr lang="en-GB" sz="3600"/>
              <a:t>A common language</a:t>
            </a:r>
          </a:p>
        </p:txBody>
      </p:sp>
      <p:sp>
        <p:nvSpPr>
          <p:cNvPr id="3" name="Content Placeholder 2">
            <a:extLst>
              <a:ext uri="{FF2B5EF4-FFF2-40B4-BE49-F238E27FC236}">
                <a16:creationId xmlns:a16="http://schemas.microsoft.com/office/drawing/2014/main" id="{3621293D-DD6B-4FAD-B822-D89561C1DDA7}"/>
              </a:ext>
            </a:extLst>
          </p:cNvPr>
          <p:cNvSpPr>
            <a:spLocks noGrp="1"/>
          </p:cNvSpPr>
          <p:nvPr>
            <p:ph idx="1"/>
          </p:nvPr>
        </p:nvSpPr>
        <p:spPr>
          <a:xfrm>
            <a:off x="4833632" y="1658042"/>
            <a:ext cx="6258911" cy="4274672"/>
          </a:xfrm>
        </p:spPr>
        <p:txBody>
          <a:bodyPr>
            <a:normAutofit/>
          </a:bodyPr>
          <a:lstStyle/>
          <a:p>
            <a:r>
              <a:rPr lang="en-GB" dirty="0">
                <a:hlinkClick r:id="rId3"/>
              </a:rPr>
              <a:t>Esperanto: The International Language</a:t>
            </a:r>
            <a:endParaRPr lang="en-GB" dirty="0"/>
          </a:p>
          <a:p>
            <a:r>
              <a:rPr lang="en-GB" dirty="0"/>
              <a:t>How do our values and assumptions influence the language in which we express our ideas?</a:t>
            </a:r>
          </a:p>
          <a:p>
            <a:r>
              <a:rPr lang="en-GB" dirty="0"/>
              <a:t>If the categories that we use necessarily empower or marginalise, is it ever possible to produce knowledge that does not either reflect or challenge existing power structures?</a:t>
            </a:r>
          </a:p>
          <a:p>
            <a:endParaRPr lang="en-GB" dirty="0"/>
          </a:p>
        </p:txBody>
      </p:sp>
    </p:spTree>
    <p:extLst>
      <p:ext uri="{BB962C8B-B14F-4D97-AF65-F5344CB8AC3E}">
        <p14:creationId xmlns:p14="http://schemas.microsoft.com/office/powerpoint/2010/main" val="65710452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1F5AD0C-6C40-4EDC-AC27-554DBD3117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E43F029-D45A-44CB-A499-A236E2A42AF7}"/>
              </a:ext>
            </a:extLst>
          </p:cNvPr>
          <p:cNvSpPr>
            <a:spLocks noGrp="1"/>
          </p:cNvSpPr>
          <p:nvPr>
            <p:ph type="title"/>
          </p:nvPr>
        </p:nvSpPr>
        <p:spPr>
          <a:xfrm>
            <a:off x="3924300" y="568345"/>
            <a:ext cx="7779971" cy="1560716"/>
          </a:xfrm>
        </p:spPr>
        <p:txBody>
          <a:bodyPr>
            <a:normAutofit/>
          </a:bodyPr>
          <a:lstStyle/>
          <a:p>
            <a:r>
              <a:rPr lang="en-GB"/>
              <a:t>Learning another language</a:t>
            </a:r>
            <a:endParaRPr lang="en-GB" dirty="0"/>
          </a:p>
        </p:txBody>
      </p:sp>
      <p:pic>
        <p:nvPicPr>
          <p:cNvPr id="14" name="Picture 4" descr="A picture containing clock, umbrella&#10;&#10;Description automatically generated">
            <a:extLst>
              <a:ext uri="{FF2B5EF4-FFF2-40B4-BE49-F238E27FC236}">
                <a16:creationId xmlns:a16="http://schemas.microsoft.com/office/drawing/2014/main" id="{B7CD568A-B20F-4D6C-8749-0539EBAF009E}"/>
              </a:ext>
            </a:extLst>
          </p:cNvPr>
          <p:cNvPicPr>
            <a:picLocks noChangeAspect="1"/>
          </p:cNvPicPr>
          <p:nvPr/>
        </p:nvPicPr>
        <p:blipFill rotWithShape="1">
          <a:blip r:embed="rId3"/>
          <a:srcRect l="37613" r="29118" b="-2"/>
          <a:stretch/>
        </p:blipFill>
        <p:spPr>
          <a:xfrm>
            <a:off x="20" y="-8545"/>
            <a:ext cx="3424492" cy="6870818"/>
          </a:xfrm>
          <a:prstGeom prst="rect">
            <a:avLst/>
          </a:prstGeom>
        </p:spPr>
      </p:pic>
      <p:cxnSp>
        <p:nvCxnSpPr>
          <p:cNvPr id="11" name="Straight Connector 10">
            <a:extLst>
              <a:ext uri="{FF2B5EF4-FFF2-40B4-BE49-F238E27FC236}">
                <a16:creationId xmlns:a16="http://schemas.microsoft.com/office/drawing/2014/main" id="{364210F7-6160-422F-A7B9-999247A962E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924300" y="2176009"/>
            <a:ext cx="7779970"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Content Placeholder 2">
            <a:extLst>
              <a:ext uri="{FF2B5EF4-FFF2-40B4-BE49-F238E27FC236}">
                <a16:creationId xmlns:a16="http://schemas.microsoft.com/office/drawing/2014/main" id="{3BF0EE99-0CA9-4684-9AD5-7546E3117CEC}"/>
              </a:ext>
            </a:extLst>
          </p:cNvPr>
          <p:cNvSpPr>
            <a:spLocks noGrp="1"/>
          </p:cNvSpPr>
          <p:nvPr>
            <p:ph idx="1"/>
          </p:nvPr>
        </p:nvSpPr>
        <p:spPr>
          <a:xfrm>
            <a:off x="3924301" y="2438400"/>
            <a:ext cx="7779970" cy="3651504"/>
          </a:xfrm>
        </p:spPr>
        <p:txBody>
          <a:bodyPr>
            <a:normAutofit/>
          </a:bodyPr>
          <a:lstStyle/>
          <a:p>
            <a:r>
              <a:rPr lang="en-GB" dirty="0"/>
              <a:t>Can learning another language change the way you think?</a:t>
            </a:r>
          </a:p>
          <a:p>
            <a:r>
              <a:rPr lang="en-GB" dirty="0"/>
              <a:t>Are bilingual people more knowledgeable?</a:t>
            </a:r>
          </a:p>
          <a:p>
            <a:r>
              <a:rPr lang="en-GB" dirty="0"/>
              <a:t>If people speak more than one language, is what they know different in each language?</a:t>
            </a:r>
          </a:p>
          <a:p>
            <a:r>
              <a:rPr lang="en-GB" dirty="0"/>
              <a:t>Does each language provide a different framework for reality? </a:t>
            </a:r>
          </a:p>
          <a:p>
            <a:r>
              <a:rPr lang="en-GB" dirty="0"/>
              <a:t>Listen to this </a:t>
            </a:r>
            <a:r>
              <a:rPr lang="en-GB" dirty="0">
                <a:hlinkClick r:id="rId4"/>
              </a:rPr>
              <a:t>TED Ed talk</a:t>
            </a:r>
            <a:endParaRPr lang="en-GB" dirty="0"/>
          </a:p>
          <a:p>
            <a:endParaRPr lang="en-GB" dirty="0"/>
          </a:p>
        </p:txBody>
      </p:sp>
    </p:spTree>
    <p:extLst>
      <p:ext uri="{BB962C8B-B14F-4D97-AF65-F5344CB8AC3E}">
        <p14:creationId xmlns:p14="http://schemas.microsoft.com/office/powerpoint/2010/main" val="414891912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8EC778-BEB6-4ECE-9591-5564C8EABCE4}"/>
              </a:ext>
            </a:extLst>
          </p:cNvPr>
          <p:cNvSpPr>
            <a:spLocks noGrp="1"/>
          </p:cNvSpPr>
          <p:nvPr>
            <p:ph type="title"/>
          </p:nvPr>
        </p:nvSpPr>
        <p:spPr/>
        <p:txBody>
          <a:bodyPr/>
          <a:lstStyle/>
          <a:p>
            <a:r>
              <a:rPr lang="en-GB" altLang="en-US" b="1" dirty="0"/>
              <a:t>Language and translation</a:t>
            </a:r>
            <a:r>
              <a:rPr lang="en-GB" altLang="en-US" dirty="0"/>
              <a:t> </a:t>
            </a:r>
            <a:endParaRPr lang="en-GB" dirty="0"/>
          </a:p>
        </p:txBody>
      </p:sp>
      <p:sp>
        <p:nvSpPr>
          <p:cNvPr id="3" name="Text Placeholder 2">
            <a:extLst>
              <a:ext uri="{FF2B5EF4-FFF2-40B4-BE49-F238E27FC236}">
                <a16:creationId xmlns:a16="http://schemas.microsoft.com/office/drawing/2014/main" id="{1E42C4EE-6B6B-4E5A-BCB1-0F517B630A9D}"/>
              </a:ext>
            </a:extLst>
          </p:cNvPr>
          <p:cNvSpPr>
            <a:spLocks noGrp="1"/>
          </p:cNvSpPr>
          <p:nvPr>
            <p:ph type="body" idx="1"/>
          </p:nvPr>
        </p:nvSpPr>
        <p:spPr/>
        <p:txBody>
          <a:bodyPr/>
          <a:lstStyle/>
          <a:p>
            <a:endParaRPr lang="en-GB"/>
          </a:p>
        </p:txBody>
      </p:sp>
    </p:spTree>
    <p:extLst>
      <p:ext uri="{BB962C8B-B14F-4D97-AF65-F5344CB8AC3E}">
        <p14:creationId xmlns:p14="http://schemas.microsoft.com/office/powerpoint/2010/main" val="426531178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7F069-FED3-420C-996A-B9BDECB9509C}"/>
              </a:ext>
            </a:extLst>
          </p:cNvPr>
          <p:cNvSpPr>
            <a:spLocks noGrp="1"/>
          </p:cNvSpPr>
          <p:nvPr>
            <p:ph type="title"/>
          </p:nvPr>
        </p:nvSpPr>
        <p:spPr>
          <a:xfrm>
            <a:off x="2933700" y="568345"/>
            <a:ext cx="8770571" cy="1560716"/>
          </a:xfrm>
        </p:spPr>
        <p:txBody>
          <a:bodyPr>
            <a:normAutofit/>
          </a:bodyPr>
          <a:lstStyle/>
          <a:p>
            <a:r>
              <a:rPr lang="en-GB" altLang="en-US" b="1" dirty="0"/>
              <a:t>Language and translation</a:t>
            </a:r>
            <a:r>
              <a:rPr lang="en-GB" altLang="en-US" dirty="0"/>
              <a:t> </a:t>
            </a:r>
            <a:endParaRPr lang="en-GB" dirty="0"/>
          </a:p>
        </p:txBody>
      </p:sp>
      <p:sp>
        <p:nvSpPr>
          <p:cNvPr id="3" name="Content Placeholder 2">
            <a:extLst>
              <a:ext uri="{FF2B5EF4-FFF2-40B4-BE49-F238E27FC236}">
                <a16:creationId xmlns:a16="http://schemas.microsoft.com/office/drawing/2014/main" id="{47473140-824B-4B33-9262-4C14FDFDD316}"/>
              </a:ext>
            </a:extLst>
          </p:cNvPr>
          <p:cNvSpPr>
            <a:spLocks noGrp="1"/>
          </p:cNvSpPr>
          <p:nvPr>
            <p:ph idx="1"/>
          </p:nvPr>
        </p:nvSpPr>
        <p:spPr>
          <a:xfrm>
            <a:off x="2933699" y="2438400"/>
            <a:ext cx="5348909" cy="3651504"/>
          </a:xfrm>
        </p:spPr>
        <p:txBody>
          <a:bodyPr>
            <a:normAutofit/>
          </a:bodyPr>
          <a:lstStyle/>
          <a:p>
            <a:r>
              <a:rPr lang="en-GB" altLang="en-US" dirty="0"/>
              <a:t>Translations should be: </a:t>
            </a:r>
          </a:p>
          <a:p>
            <a:pPr lvl="1"/>
            <a:r>
              <a:rPr lang="en-GB" altLang="en-US" dirty="0"/>
              <a:t>faithful to the original text</a:t>
            </a:r>
          </a:p>
          <a:p>
            <a:pPr lvl="1"/>
            <a:r>
              <a:rPr lang="en-GB" altLang="en-US" dirty="0"/>
              <a:t>comprehensible</a:t>
            </a:r>
          </a:p>
          <a:p>
            <a:pPr lvl="1"/>
            <a:r>
              <a:rPr lang="en-GB" altLang="en-US" dirty="0"/>
              <a:t>back-translatable with consistency</a:t>
            </a:r>
          </a:p>
          <a:p>
            <a:r>
              <a:rPr lang="en-GB" altLang="en-US" dirty="0"/>
              <a:t>Consider the following, for example: </a:t>
            </a:r>
          </a:p>
          <a:p>
            <a:pPr lvl="1"/>
            <a:r>
              <a:rPr lang="en-GB" dirty="0"/>
              <a:t>(a) ‘</a:t>
            </a:r>
            <a:r>
              <a:rPr lang="en-GB" dirty="0" err="1"/>
              <a:t>Guten</a:t>
            </a:r>
            <a:r>
              <a:rPr lang="en-GB" dirty="0"/>
              <a:t> Tag.’ (German =&gt; English)</a:t>
            </a:r>
          </a:p>
          <a:p>
            <a:pPr lvl="1"/>
            <a:r>
              <a:rPr lang="en-GB" dirty="0"/>
              <a:t>(b) ‘</a:t>
            </a:r>
            <a:r>
              <a:rPr lang="en-GB" dirty="0" err="1"/>
              <a:t>S’il</a:t>
            </a:r>
            <a:r>
              <a:rPr lang="en-GB" dirty="0"/>
              <a:t> </a:t>
            </a:r>
            <a:r>
              <a:rPr lang="en-GB" dirty="0" err="1"/>
              <a:t>vous</a:t>
            </a:r>
            <a:r>
              <a:rPr lang="en-GB" dirty="0"/>
              <a:t> </a:t>
            </a:r>
            <a:r>
              <a:rPr lang="en-GB" dirty="0" err="1"/>
              <a:t>plaît</a:t>
            </a:r>
            <a:r>
              <a:rPr lang="en-GB" dirty="0"/>
              <a:t>.’ (French =&gt; English)</a:t>
            </a:r>
          </a:p>
          <a:p>
            <a:pPr lvl="1"/>
            <a:r>
              <a:rPr lang="en-GB" dirty="0"/>
              <a:t>(c) ‘How do you do?’ (English =&gt; any language)</a:t>
            </a:r>
          </a:p>
        </p:txBody>
      </p:sp>
      <p:pic>
        <p:nvPicPr>
          <p:cNvPr id="5" name="Picture 4">
            <a:extLst>
              <a:ext uri="{FF2B5EF4-FFF2-40B4-BE49-F238E27FC236}">
                <a16:creationId xmlns:a16="http://schemas.microsoft.com/office/drawing/2014/main" id="{D1F837CC-F29C-439A-9729-38866997E80E}"/>
              </a:ext>
            </a:extLst>
          </p:cNvPr>
          <p:cNvPicPr>
            <a:picLocks noChangeAspect="1"/>
          </p:cNvPicPr>
          <p:nvPr/>
        </p:nvPicPr>
        <p:blipFill rotWithShape="1">
          <a:blip r:embed="rId3"/>
          <a:srcRect l="29063" r="33556" b="1"/>
          <a:stretch/>
        </p:blipFill>
        <p:spPr>
          <a:xfrm>
            <a:off x="9355834" y="2555913"/>
            <a:ext cx="1762940" cy="3537069"/>
          </a:xfrm>
          <a:prstGeom prst="rect">
            <a:avLst/>
          </a:prstGeom>
        </p:spPr>
      </p:pic>
    </p:spTree>
    <p:extLst>
      <p:ext uri="{BB962C8B-B14F-4D97-AF65-F5344CB8AC3E}">
        <p14:creationId xmlns:p14="http://schemas.microsoft.com/office/powerpoint/2010/main" val="23527224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476677-72DE-4365-8178-199E0C87C16F}"/>
              </a:ext>
            </a:extLst>
          </p:cNvPr>
          <p:cNvSpPr>
            <a:spLocks noGrp="1"/>
          </p:cNvSpPr>
          <p:nvPr>
            <p:ph type="title"/>
          </p:nvPr>
        </p:nvSpPr>
        <p:spPr>
          <a:xfrm>
            <a:off x="5140960" y="568345"/>
            <a:ext cx="6563311" cy="1560716"/>
          </a:xfrm>
        </p:spPr>
        <p:txBody>
          <a:bodyPr>
            <a:normAutofit/>
          </a:bodyPr>
          <a:lstStyle/>
          <a:p>
            <a:r>
              <a:rPr lang="en-GB"/>
              <a:t>Translation task</a:t>
            </a:r>
            <a:endParaRPr lang="en-GB" dirty="0"/>
          </a:p>
        </p:txBody>
      </p:sp>
      <p:sp>
        <p:nvSpPr>
          <p:cNvPr id="3" name="Content Placeholder 2">
            <a:extLst>
              <a:ext uri="{FF2B5EF4-FFF2-40B4-BE49-F238E27FC236}">
                <a16:creationId xmlns:a16="http://schemas.microsoft.com/office/drawing/2014/main" id="{8E7CB894-6311-4505-8A8D-B60EA1E66429}"/>
              </a:ext>
            </a:extLst>
          </p:cNvPr>
          <p:cNvSpPr>
            <a:spLocks noGrp="1"/>
          </p:cNvSpPr>
          <p:nvPr>
            <p:ph idx="1"/>
          </p:nvPr>
        </p:nvSpPr>
        <p:spPr>
          <a:xfrm>
            <a:off x="5140960" y="2438400"/>
            <a:ext cx="6563311" cy="3651504"/>
          </a:xfrm>
        </p:spPr>
        <p:txBody>
          <a:bodyPr>
            <a:normAutofit/>
          </a:bodyPr>
          <a:lstStyle/>
          <a:p>
            <a:pPr marL="457200" indent="-457200">
              <a:lnSpc>
                <a:spcPct val="101000"/>
              </a:lnSpc>
              <a:buFont typeface="+mj-lt"/>
              <a:buAutoNum type="arabicPeriod"/>
            </a:pPr>
            <a:r>
              <a:rPr lang="en-GB" sz="1700" dirty="0"/>
              <a:t>Give some examples of words in your own language, or your second language, which have no precise English equivalent.</a:t>
            </a:r>
          </a:p>
          <a:p>
            <a:pPr marL="457200" indent="-457200">
              <a:lnSpc>
                <a:spcPct val="101000"/>
              </a:lnSpc>
              <a:buFont typeface="+mj-lt"/>
              <a:buAutoNum type="arabicPeriod"/>
            </a:pPr>
            <a:r>
              <a:rPr lang="en-GB" sz="1700" dirty="0"/>
              <a:t>How would you go about trying to translate the following idioms into another language?</a:t>
            </a:r>
          </a:p>
          <a:p>
            <a:pPr marL="777240" lvl="1" indent="-457200">
              <a:lnSpc>
                <a:spcPct val="101000"/>
              </a:lnSpc>
              <a:buFont typeface="+mj-lt"/>
              <a:buAutoNum type="alphaLcPeriod"/>
            </a:pPr>
            <a:r>
              <a:rPr lang="en-GB" sz="1700" dirty="0"/>
              <a:t>‘David is barking up the wrong tree.’</a:t>
            </a:r>
          </a:p>
          <a:p>
            <a:pPr marL="777240" lvl="1" indent="-457200">
              <a:lnSpc>
                <a:spcPct val="101000"/>
              </a:lnSpc>
              <a:buFont typeface="+mj-lt"/>
              <a:buAutoNum type="alphaLcPeriod"/>
            </a:pPr>
            <a:r>
              <a:rPr lang="en-GB" sz="1700" dirty="0"/>
              <a:t>‘Tina threw a spanner in the works.’</a:t>
            </a:r>
          </a:p>
          <a:p>
            <a:pPr marL="777240" lvl="1" indent="-457200">
              <a:lnSpc>
                <a:spcPct val="101000"/>
              </a:lnSpc>
              <a:buFont typeface="+mj-lt"/>
              <a:buAutoNum type="alphaLcPeriod"/>
            </a:pPr>
            <a:r>
              <a:rPr lang="en-GB" sz="1700" dirty="0"/>
              <a:t>‘Samuel was only pulling your leg.’</a:t>
            </a:r>
          </a:p>
          <a:p>
            <a:pPr marL="777240" lvl="1" indent="-457200">
              <a:lnSpc>
                <a:spcPct val="101000"/>
              </a:lnSpc>
              <a:buFont typeface="+mj-lt"/>
              <a:buAutoNum type="alphaLcPeriod"/>
            </a:pPr>
            <a:r>
              <a:rPr lang="en-GB" sz="1700" dirty="0"/>
              <a:t>‘Daniela is resting on her laurels.’</a:t>
            </a:r>
          </a:p>
          <a:p>
            <a:pPr marL="457200" indent="-457200">
              <a:lnSpc>
                <a:spcPct val="101000"/>
              </a:lnSpc>
              <a:buFont typeface="+mj-lt"/>
              <a:buAutoNum type="arabicPeriod"/>
            </a:pPr>
            <a:r>
              <a:rPr lang="en-GB" sz="1700" dirty="0"/>
              <a:t>Give some examples of idiomatic expressions in other languages that are difficult to translate into English.</a:t>
            </a:r>
          </a:p>
        </p:txBody>
      </p:sp>
    </p:spTree>
    <p:extLst>
      <p:ext uri="{BB962C8B-B14F-4D97-AF65-F5344CB8AC3E}">
        <p14:creationId xmlns:p14="http://schemas.microsoft.com/office/powerpoint/2010/main" val="230689303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4"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3"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5" name="Freeform: Shape 14">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7" name="Rectangle: Rounded Corners 16">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9ACFC9F-92D2-465F-9F11-BA0FD13C8D8E}"/>
              </a:ext>
            </a:extLst>
          </p:cNvPr>
          <p:cNvSpPr>
            <a:spLocks noGrp="1"/>
          </p:cNvSpPr>
          <p:nvPr>
            <p:ph type="title"/>
          </p:nvPr>
        </p:nvSpPr>
        <p:spPr>
          <a:xfrm>
            <a:off x="1352846" y="1055489"/>
            <a:ext cx="9486309" cy="1073572"/>
          </a:xfrm>
        </p:spPr>
        <p:txBody>
          <a:bodyPr anchor="ctr">
            <a:normAutofit/>
          </a:bodyPr>
          <a:lstStyle/>
          <a:p>
            <a:pPr algn="ctr"/>
            <a:r>
              <a:rPr lang="en-GB" sz="3600"/>
              <a:t>Translation: Knowledge questions</a:t>
            </a:r>
          </a:p>
        </p:txBody>
      </p:sp>
      <p:cxnSp>
        <p:nvCxnSpPr>
          <p:cNvPr id="19" name="Straight Connector 1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C3D0FC94-F702-4C9A-9A84-B0746C0CB694}"/>
              </a:ext>
            </a:extLst>
          </p:cNvPr>
          <p:cNvSpPr>
            <a:spLocks noGrp="1"/>
          </p:cNvSpPr>
          <p:nvPr>
            <p:ph idx="1"/>
          </p:nvPr>
        </p:nvSpPr>
        <p:spPr>
          <a:xfrm>
            <a:off x="1352846" y="2438400"/>
            <a:ext cx="9486309" cy="3124200"/>
          </a:xfrm>
        </p:spPr>
        <p:txBody>
          <a:bodyPr anchor="ctr">
            <a:normAutofit/>
          </a:bodyPr>
          <a:lstStyle/>
          <a:p>
            <a:r>
              <a:rPr lang="en-GB" sz="1800"/>
              <a:t>How easy or difficult was it to translate the sentences? </a:t>
            </a:r>
          </a:p>
          <a:p>
            <a:r>
              <a:rPr lang="en-GB" sz="1800"/>
              <a:t>Are there differences in how knowledge itself is conceived of, or presented, in different languages?</a:t>
            </a:r>
          </a:p>
          <a:p>
            <a:r>
              <a:rPr lang="en-GB" sz="1800"/>
              <a:t>‘Who does not know another language does not know his own’ (Goethe, 1749–1832). What can you learn about your own language by studying a second language?</a:t>
            </a:r>
          </a:p>
          <a:p>
            <a:r>
              <a:rPr lang="en-GB" sz="1800"/>
              <a:t>In what other ways does learning a second language contribute to, and expand, your knowledge of the world?</a:t>
            </a:r>
          </a:p>
          <a:p>
            <a:r>
              <a:rPr lang="en-GB" sz="1800"/>
              <a:t>Do professional interpreters and translators have any special ethical obligations?</a:t>
            </a:r>
          </a:p>
        </p:txBody>
      </p:sp>
    </p:spTree>
    <p:extLst>
      <p:ext uri="{BB962C8B-B14F-4D97-AF65-F5344CB8AC3E}">
        <p14:creationId xmlns:p14="http://schemas.microsoft.com/office/powerpoint/2010/main" val="146329186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26"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7"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28"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30" name="Freeform: Shape 29">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32" name="Rectangle: Rounded Corners 31">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0653C4E-1523-43CD-AC92-AC19A237F421}"/>
              </a:ext>
            </a:extLst>
          </p:cNvPr>
          <p:cNvSpPr>
            <a:spLocks noGrp="1"/>
          </p:cNvSpPr>
          <p:nvPr>
            <p:ph type="title"/>
          </p:nvPr>
        </p:nvSpPr>
        <p:spPr>
          <a:xfrm>
            <a:off x="1352846" y="1055489"/>
            <a:ext cx="9486309" cy="1073572"/>
          </a:xfrm>
        </p:spPr>
        <p:txBody>
          <a:bodyPr anchor="ctr">
            <a:normAutofit/>
          </a:bodyPr>
          <a:lstStyle/>
          <a:p>
            <a:pPr algn="ctr"/>
            <a:r>
              <a:rPr lang="en-GB" sz="3600"/>
              <a:t>Amusing anecdotes about mistranslations</a:t>
            </a:r>
          </a:p>
        </p:txBody>
      </p:sp>
      <p:cxnSp>
        <p:nvCxnSpPr>
          <p:cNvPr id="34" name="Straight Connector 33">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8" name="Content Placeholder 2">
            <a:extLst>
              <a:ext uri="{FF2B5EF4-FFF2-40B4-BE49-F238E27FC236}">
                <a16:creationId xmlns:a16="http://schemas.microsoft.com/office/drawing/2014/main" id="{6212F8F7-0FBF-41B1-A2B8-6F64CE103B78}"/>
              </a:ext>
            </a:extLst>
          </p:cNvPr>
          <p:cNvSpPr>
            <a:spLocks noGrp="1"/>
          </p:cNvSpPr>
          <p:nvPr>
            <p:ph idx="1"/>
          </p:nvPr>
        </p:nvSpPr>
        <p:spPr>
          <a:xfrm>
            <a:off x="1352846" y="2438400"/>
            <a:ext cx="9486309" cy="3124200"/>
          </a:xfrm>
        </p:spPr>
        <p:txBody>
          <a:bodyPr anchor="ctr">
            <a:normAutofit/>
          </a:bodyPr>
          <a:lstStyle/>
          <a:p>
            <a:pPr>
              <a:lnSpc>
                <a:spcPct val="101000"/>
              </a:lnSpc>
            </a:pPr>
            <a:r>
              <a:rPr lang="en-GB" sz="1700"/>
              <a:t>‘The manager has personally passed all the water served here.’ (Mexican hotel)</a:t>
            </a:r>
          </a:p>
          <a:p>
            <a:pPr>
              <a:lnSpc>
                <a:spcPct val="101000"/>
              </a:lnSpc>
            </a:pPr>
            <a:r>
              <a:rPr lang="en-GB" sz="1700"/>
              <a:t>‘The lift is being fixed for the next day. During that time we regret that you will be unbearable.’ (Romanian hotel)</a:t>
            </a:r>
          </a:p>
          <a:p>
            <a:pPr>
              <a:lnSpc>
                <a:spcPct val="101000"/>
              </a:lnSpc>
            </a:pPr>
            <a:r>
              <a:rPr lang="en-GB" sz="1700"/>
              <a:t>‘You are invited to take advantage of the chambermaid.’ (Japanese hotel)</a:t>
            </a:r>
          </a:p>
          <a:p>
            <a:pPr>
              <a:lnSpc>
                <a:spcPct val="101000"/>
              </a:lnSpc>
            </a:pPr>
            <a:r>
              <a:rPr lang="en-GB" sz="1700"/>
              <a:t>‘Ladies, leave your clothes here and spend the afternoon having a good time.’ (Italian laundry)</a:t>
            </a:r>
          </a:p>
          <a:p>
            <a:pPr>
              <a:lnSpc>
                <a:spcPct val="101000"/>
              </a:lnSpc>
            </a:pPr>
            <a:r>
              <a:rPr lang="en-GB" sz="1700"/>
              <a:t>‘Visitors are expected to complain at the office between the hours of 9:00 a.m. and 11:00 a.m. daily.’ (Athens hotel)</a:t>
            </a:r>
          </a:p>
          <a:p>
            <a:pPr>
              <a:lnSpc>
                <a:spcPct val="101000"/>
              </a:lnSpc>
            </a:pPr>
            <a:r>
              <a:rPr lang="en-GB" sz="1700"/>
              <a:t>‘Take one of our horse-driven city tours – we guarantee no miscarriages.’ (Czech tourist agency)</a:t>
            </a:r>
          </a:p>
          <a:p>
            <a:pPr>
              <a:lnSpc>
                <a:spcPct val="101000"/>
              </a:lnSpc>
            </a:pPr>
            <a:r>
              <a:rPr lang="en-GB" sz="1700"/>
              <a:t>‘Please throw papers to the toilet.’ (Finnish toilets)</a:t>
            </a:r>
          </a:p>
        </p:txBody>
      </p:sp>
    </p:spTree>
    <p:extLst>
      <p:ext uri="{BB962C8B-B14F-4D97-AF65-F5344CB8AC3E}">
        <p14:creationId xmlns:p14="http://schemas.microsoft.com/office/powerpoint/2010/main" val="404672249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1"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12"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13"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15" name="Freeform: Shape 14">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17" name="Rectangle: Rounded Corners 16">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66E9E68-6D24-44A8-914C-6FD3219F9DB8}"/>
              </a:ext>
            </a:extLst>
          </p:cNvPr>
          <p:cNvSpPr>
            <a:spLocks noGrp="1"/>
          </p:cNvSpPr>
          <p:nvPr>
            <p:ph type="title"/>
          </p:nvPr>
        </p:nvSpPr>
        <p:spPr>
          <a:xfrm>
            <a:off x="1352846" y="1055489"/>
            <a:ext cx="9486309" cy="1073572"/>
          </a:xfrm>
        </p:spPr>
        <p:txBody>
          <a:bodyPr anchor="ctr">
            <a:normAutofit/>
          </a:bodyPr>
          <a:lstStyle/>
          <a:p>
            <a:pPr algn="ctr"/>
            <a:r>
              <a:rPr lang="en-GB" altLang="en-US" sz="3600" b="1" dirty="0"/>
              <a:t>Some ideas about translation</a:t>
            </a:r>
            <a:endParaRPr lang="en-GB" sz="3600" dirty="0"/>
          </a:p>
        </p:txBody>
      </p:sp>
      <p:cxnSp>
        <p:nvCxnSpPr>
          <p:cNvPr id="19" name="Straight Connector 1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5338970F-40AA-4395-AAE6-518B80BEA3F6}"/>
              </a:ext>
            </a:extLst>
          </p:cNvPr>
          <p:cNvSpPr>
            <a:spLocks noGrp="1"/>
          </p:cNvSpPr>
          <p:nvPr>
            <p:ph idx="1"/>
          </p:nvPr>
        </p:nvSpPr>
        <p:spPr>
          <a:xfrm>
            <a:off x="1352846" y="2438400"/>
            <a:ext cx="9486309" cy="3124200"/>
          </a:xfrm>
        </p:spPr>
        <p:txBody>
          <a:bodyPr anchor="ctr">
            <a:normAutofit/>
          </a:bodyPr>
          <a:lstStyle/>
          <a:p>
            <a:pPr>
              <a:lnSpc>
                <a:spcPct val="101000"/>
              </a:lnSpc>
            </a:pPr>
            <a:r>
              <a:rPr lang="en-GB" altLang="en-US" sz="1800" dirty="0"/>
              <a:t>Different languages divide the world up in different ways.</a:t>
            </a:r>
          </a:p>
          <a:p>
            <a:pPr>
              <a:lnSpc>
                <a:spcPct val="101000"/>
              </a:lnSpc>
            </a:pPr>
            <a:r>
              <a:rPr lang="en-GB" altLang="en-US" sz="1800" dirty="0"/>
              <a:t>Word-for-word translations often don’t make sense.</a:t>
            </a:r>
          </a:p>
          <a:p>
            <a:pPr>
              <a:lnSpc>
                <a:spcPct val="101000"/>
              </a:lnSpc>
            </a:pPr>
            <a:r>
              <a:rPr lang="en-GB" altLang="en-US" sz="1800" dirty="0"/>
              <a:t>Different choices of words can cause subtle differences in meaning.</a:t>
            </a:r>
          </a:p>
          <a:p>
            <a:pPr>
              <a:lnSpc>
                <a:spcPct val="101000"/>
              </a:lnSpc>
            </a:pPr>
            <a:r>
              <a:rPr lang="en-GB" altLang="en-US" sz="1800" dirty="0"/>
              <a:t>Context can change the meaning of a word.</a:t>
            </a:r>
          </a:p>
          <a:p>
            <a:pPr>
              <a:lnSpc>
                <a:spcPct val="101000"/>
              </a:lnSpc>
            </a:pPr>
            <a:r>
              <a:rPr lang="en-GB" altLang="en-US" sz="1800" dirty="0"/>
              <a:t>Some words are “untranslatable”.</a:t>
            </a:r>
          </a:p>
          <a:p>
            <a:pPr>
              <a:lnSpc>
                <a:spcPct val="101000"/>
              </a:lnSpc>
            </a:pPr>
            <a:r>
              <a:rPr lang="en-GB" altLang="en-US" sz="1800" dirty="0"/>
              <a:t>Meaning can be lost in translation.</a:t>
            </a:r>
          </a:p>
          <a:p>
            <a:pPr>
              <a:lnSpc>
                <a:spcPct val="101000"/>
              </a:lnSpc>
            </a:pPr>
            <a:r>
              <a:rPr lang="en-GB" altLang="en-US" sz="1800" dirty="0"/>
              <a:t>Idioms: some expressions/sayings have a meaning other than the direct word meaning, e.g. ‘I was over the moon.’</a:t>
            </a:r>
          </a:p>
        </p:txBody>
      </p:sp>
    </p:spTree>
    <p:extLst>
      <p:ext uri="{BB962C8B-B14F-4D97-AF65-F5344CB8AC3E}">
        <p14:creationId xmlns:p14="http://schemas.microsoft.com/office/powerpoint/2010/main" val="733588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A615C2-AE56-4D45-80E8-14F7BF11E0FE}"/>
              </a:ext>
            </a:extLst>
          </p:cNvPr>
          <p:cNvSpPr>
            <a:spLocks noGrp="1"/>
          </p:cNvSpPr>
          <p:nvPr>
            <p:ph type="title"/>
          </p:nvPr>
        </p:nvSpPr>
        <p:spPr/>
        <p:txBody>
          <a:bodyPr/>
          <a:lstStyle/>
          <a:p>
            <a:r>
              <a:rPr lang="fi-FI" dirty="0" err="1"/>
              <a:t>Labels</a:t>
            </a:r>
            <a:endParaRPr lang="en-GB" dirty="0"/>
          </a:p>
        </p:txBody>
      </p:sp>
      <p:sp>
        <p:nvSpPr>
          <p:cNvPr id="3" name="Text Placeholder 2">
            <a:extLst>
              <a:ext uri="{FF2B5EF4-FFF2-40B4-BE49-F238E27FC236}">
                <a16:creationId xmlns:a16="http://schemas.microsoft.com/office/drawing/2014/main" id="{CA559B1E-F5F7-4B14-8286-75F8F3BAC72F}"/>
              </a:ext>
            </a:extLst>
          </p:cNvPr>
          <p:cNvSpPr>
            <a:spLocks noGrp="1"/>
          </p:cNvSpPr>
          <p:nvPr>
            <p:ph type="body" idx="1"/>
          </p:nvPr>
        </p:nvSpPr>
        <p:spPr/>
        <p:txBody>
          <a:bodyPr/>
          <a:lstStyle/>
          <a:p>
            <a:endParaRPr lang="en-GB"/>
          </a:p>
        </p:txBody>
      </p:sp>
    </p:spTree>
    <p:extLst>
      <p:ext uri="{BB962C8B-B14F-4D97-AF65-F5344CB8AC3E}">
        <p14:creationId xmlns:p14="http://schemas.microsoft.com/office/powerpoint/2010/main" val="1914867752"/>
      </p:ext>
    </p:extLst>
  </p:cSld>
  <p:clrMapOvr>
    <a:masterClrMapping/>
  </p:clrMapOvr>
</p:sld>
</file>

<file path=ppt/theme/theme1.xml><?xml version="1.0" encoding="utf-8"?>
<a:theme xmlns:a="http://schemas.openxmlformats.org/drawingml/2006/main" name="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2.xml><?xml version="1.0" encoding="utf-8"?>
<a:theme xmlns:a="http://schemas.openxmlformats.org/drawingml/2006/main" name="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3.xml><?xml version="1.0" encoding="utf-8"?>
<a:theme xmlns:a="http://schemas.openxmlformats.org/drawingml/2006/main" name="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4.xml><?xml version="1.0" encoding="utf-8"?>
<a:theme xmlns:a="http://schemas.openxmlformats.org/drawingml/2006/main" name="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5.xml><?xml version="1.0" encoding="utf-8"?>
<a:theme xmlns:a="http://schemas.openxmlformats.org/drawingml/2006/main" name="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413</TotalTime>
  <Words>9000</Words>
  <Application>Microsoft Office PowerPoint</Application>
  <PresentationFormat>Widescreen</PresentationFormat>
  <Paragraphs>729</Paragraphs>
  <Slides>112</Slides>
  <Notes>63</Notes>
  <HiddenSlides>4</HiddenSlides>
  <MMClips>6</MMClips>
  <ScaleCrop>false</ScaleCrop>
  <HeadingPairs>
    <vt:vector size="6" baseType="variant">
      <vt:variant>
        <vt:lpstr>Fonts Used</vt:lpstr>
      </vt:variant>
      <vt:variant>
        <vt:i4>6</vt:i4>
      </vt:variant>
      <vt:variant>
        <vt:lpstr>Theme</vt:lpstr>
      </vt:variant>
      <vt:variant>
        <vt:i4>5</vt:i4>
      </vt:variant>
      <vt:variant>
        <vt:lpstr>Slide Titles</vt:lpstr>
      </vt:variant>
      <vt:variant>
        <vt:i4>112</vt:i4>
      </vt:variant>
    </vt:vector>
  </HeadingPairs>
  <TitlesOfParts>
    <vt:vector size="123" baseType="lpstr">
      <vt:lpstr>&amp;quot</vt:lpstr>
      <vt:lpstr>Arial</vt:lpstr>
      <vt:lpstr>Calibri</vt:lpstr>
      <vt:lpstr>Century Schoolbook</vt:lpstr>
      <vt:lpstr>Corbel</vt:lpstr>
      <vt:lpstr>Helvetica Neue Custom</vt:lpstr>
      <vt:lpstr>Feathered</vt:lpstr>
      <vt:lpstr>Feathered</vt:lpstr>
      <vt:lpstr>Feathered</vt:lpstr>
      <vt:lpstr>Feathered</vt:lpstr>
      <vt:lpstr>Feathered</vt:lpstr>
      <vt:lpstr>1. Knowledge and language:  What is language?</vt:lpstr>
      <vt:lpstr>Lead-in question</vt:lpstr>
      <vt:lpstr>Lead-in</vt:lpstr>
      <vt:lpstr>A double-edged tool</vt:lpstr>
      <vt:lpstr>What is language?</vt:lpstr>
      <vt:lpstr>Rule-governed</vt:lpstr>
      <vt:lpstr>Words</vt:lpstr>
      <vt:lpstr>Words</vt:lpstr>
      <vt:lpstr>Activity:</vt:lpstr>
      <vt:lpstr>Intended</vt:lpstr>
      <vt:lpstr>PowerPoint Presentation</vt:lpstr>
      <vt:lpstr> Creative and open-ended</vt:lpstr>
      <vt:lpstr>Activity</vt:lpstr>
      <vt:lpstr>2. Knowledge and language:  The nature of knowledge and language</vt:lpstr>
      <vt:lpstr>Knowledge and language</vt:lpstr>
      <vt:lpstr>Humans and other animals</vt:lpstr>
      <vt:lpstr>Is language a ‘uniquely human gift’?</vt:lpstr>
      <vt:lpstr>Activity</vt:lpstr>
      <vt:lpstr>The gentle genius of bonobos | Susan Savage-Rumbaugh | TED</vt:lpstr>
      <vt:lpstr>What separates human from animal language?</vt:lpstr>
      <vt:lpstr>Extra resources:</vt:lpstr>
      <vt:lpstr>The problem with meaning</vt:lpstr>
      <vt:lpstr>The problem of meaning</vt:lpstr>
      <vt:lpstr>Activity</vt:lpstr>
      <vt:lpstr>Definition theory</vt:lpstr>
      <vt:lpstr>Activity</vt:lpstr>
      <vt:lpstr>Real life situation</vt:lpstr>
      <vt:lpstr>Denotation theory</vt:lpstr>
      <vt:lpstr>Image theory</vt:lpstr>
      <vt:lpstr>Know-how</vt:lpstr>
      <vt:lpstr>Words as labels for our world</vt:lpstr>
      <vt:lpstr>Further resources:</vt:lpstr>
      <vt:lpstr>3. Knowledge and language: Problematic meaning</vt:lpstr>
      <vt:lpstr>Task: Personality test</vt:lpstr>
      <vt:lpstr>Problematic meaning</vt:lpstr>
      <vt:lpstr>Vagueness</vt:lpstr>
      <vt:lpstr>Vagueness: Task</vt:lpstr>
      <vt:lpstr>Ambiguity</vt:lpstr>
      <vt:lpstr>Ambiguity: Task</vt:lpstr>
      <vt:lpstr>Irony</vt:lpstr>
      <vt:lpstr>Metaphor</vt:lpstr>
      <vt:lpstr>Metaphors in the news</vt:lpstr>
      <vt:lpstr>Task: Migration Metaphors</vt:lpstr>
      <vt:lpstr>4. Knowledge and language: Secondary meaning</vt:lpstr>
      <vt:lpstr>Secondary meaning</vt:lpstr>
      <vt:lpstr>Secondary meaning: Task</vt:lpstr>
      <vt:lpstr>Connotations</vt:lpstr>
      <vt:lpstr>Connotations</vt:lpstr>
      <vt:lpstr>Questions</vt:lpstr>
      <vt:lpstr>Euphemisms</vt:lpstr>
      <vt:lpstr>Thinking about euphemisms</vt:lpstr>
      <vt:lpstr>What could be the harm in using euphemisms? </vt:lpstr>
      <vt:lpstr>PowerPoint Presentation</vt:lpstr>
      <vt:lpstr>Find the euphemisms</vt:lpstr>
      <vt:lpstr>Find the euphemisms</vt:lpstr>
      <vt:lpstr>Words of War</vt:lpstr>
      <vt:lpstr>Words of war</vt:lpstr>
      <vt:lpstr>Activity</vt:lpstr>
      <vt:lpstr>Quote</vt:lpstr>
      <vt:lpstr>PowerPoint Presentation</vt:lpstr>
      <vt:lpstr>Task</vt:lpstr>
      <vt:lpstr>Summary: Meaning and interpretation</vt:lpstr>
      <vt:lpstr>Debate</vt:lpstr>
      <vt:lpstr>Knowledge and language: Language and thought</vt:lpstr>
      <vt:lpstr>Quotes on language and thought</vt:lpstr>
      <vt:lpstr>New words, new worlds</vt:lpstr>
      <vt:lpstr>New words, new worlds</vt:lpstr>
      <vt:lpstr>Language and thought</vt:lpstr>
      <vt:lpstr>Thinking about linguistic determinism</vt:lpstr>
      <vt:lpstr>The Sapir–Whorf hypothesis (For)</vt:lpstr>
      <vt:lpstr>The Sapir–Whorf hypothesis (Against)</vt:lpstr>
      <vt:lpstr>Testing the Sapir–Whorf hypothesis</vt:lpstr>
      <vt:lpstr>Fictional example of linguistic determinism:  Nineteen eighty-four (1949) by George Orwell</vt:lpstr>
      <vt:lpstr>PowerPoint Presentation</vt:lpstr>
      <vt:lpstr>Debate</vt:lpstr>
      <vt:lpstr>Lead in task</vt:lpstr>
      <vt:lpstr>Lead-in task</vt:lpstr>
      <vt:lpstr>Task</vt:lpstr>
      <vt:lpstr>How language shapes the way we think | Lera Boroditsky</vt:lpstr>
      <vt:lpstr>Post-listening task</vt:lpstr>
      <vt:lpstr>Language shapes thought?</vt:lpstr>
      <vt:lpstr>Linguistic relativity: Quotes</vt:lpstr>
      <vt:lpstr>Linguistic relativity (refutation)</vt:lpstr>
      <vt:lpstr>Universal grammar</vt:lpstr>
      <vt:lpstr>Universal grammar| Noam Chomsky</vt:lpstr>
      <vt:lpstr>The example of ‘Humpty Dumpty’ (Lera Boroditsky)</vt:lpstr>
      <vt:lpstr>PowerPoint Presentation</vt:lpstr>
      <vt:lpstr>World languages</vt:lpstr>
      <vt:lpstr>World languages</vt:lpstr>
      <vt:lpstr>Are Languages Worth Preserving?</vt:lpstr>
      <vt:lpstr>A common language</vt:lpstr>
      <vt:lpstr>Learning another language</vt:lpstr>
      <vt:lpstr>Language and translation </vt:lpstr>
      <vt:lpstr>Language and translation </vt:lpstr>
      <vt:lpstr>Translation task</vt:lpstr>
      <vt:lpstr>Translation: Knowledge questions</vt:lpstr>
      <vt:lpstr>Amusing anecdotes about mistranslations</vt:lpstr>
      <vt:lpstr>Some ideas about translation</vt:lpstr>
      <vt:lpstr>Labels</vt:lpstr>
      <vt:lpstr>Labels</vt:lpstr>
      <vt:lpstr>Activity</vt:lpstr>
      <vt:lpstr>Labels</vt:lpstr>
      <vt:lpstr>Labels</vt:lpstr>
      <vt:lpstr>Labels</vt:lpstr>
      <vt:lpstr>Activity</vt:lpstr>
      <vt:lpstr>Knowledge and labels</vt:lpstr>
      <vt:lpstr>Activity</vt:lpstr>
      <vt:lpstr>Labels and stereotypes</vt:lpstr>
      <vt:lpstr>Labels and stereotypes (cont.)</vt:lpstr>
      <vt:lpstr>Knowledge and language:  Key points</vt:lpstr>
      <vt:lpstr>Feedback</vt:lpstr>
      <vt:lpstr>Sources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1. Knowledge and language:  What is language?</dc:title>
  <dc:creator>Stevenage Christine</dc:creator>
  <cp:lastModifiedBy>Stevenage Christine</cp:lastModifiedBy>
  <cp:revision>8</cp:revision>
  <dcterms:created xsi:type="dcterms:W3CDTF">2020-05-15T06:26:17Z</dcterms:created>
  <dcterms:modified xsi:type="dcterms:W3CDTF">2020-05-15T13:19:43Z</dcterms:modified>
</cp:coreProperties>
</file>