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8" r:id="rId4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9"/>
    <p:restoredTop sz="94681"/>
  </p:normalViewPr>
  <p:slideViewPr>
    <p:cSldViewPr snapToGrid="0" snapToObjects="1">
      <p:cViewPr varScale="1">
        <p:scale>
          <a:sx n="116" d="100"/>
          <a:sy n="116" d="100"/>
        </p:scale>
        <p:origin x="116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A71-B7EB-914A-AB55-0EF3370CC8AA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722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A71-B7EB-914A-AB55-0EF3370CC8AA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3563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A71-B7EB-914A-AB55-0EF3370CC8AA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2062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A71-B7EB-914A-AB55-0EF3370CC8AA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5627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A71-B7EB-914A-AB55-0EF3370CC8AA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582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A71-B7EB-914A-AB55-0EF3370CC8AA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16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A71-B7EB-914A-AB55-0EF3370CC8AA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75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A71-B7EB-914A-AB55-0EF3370CC8AA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281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A71-B7EB-914A-AB55-0EF3370CC8AA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1877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A71-B7EB-914A-AB55-0EF3370CC8AA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147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A71-B7EB-914A-AB55-0EF3370CC8AA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826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38A71-B7EB-914A-AB55-0EF3370CC8AA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5B031-D95E-3B48-A6E4-CF3ADED6DD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0541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peda.net/id/d5e3d5ec605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MY KNOWLEDGE PROFILE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TOK Jyväskylän Lyseon lukio</a:t>
            </a:r>
          </a:p>
        </p:txBody>
      </p:sp>
    </p:spTree>
    <p:extLst>
      <p:ext uri="{BB962C8B-B14F-4D97-AF65-F5344CB8AC3E}">
        <p14:creationId xmlns:p14="http://schemas.microsoft.com/office/powerpoint/2010/main" val="23828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Do the task </a:t>
            </a:r>
            <a:br>
              <a:rPr lang="en-GB" dirty="0"/>
            </a:br>
            <a:r>
              <a:rPr lang="en-GB" b="1" dirty="0"/>
              <a:t>My</a:t>
            </a:r>
            <a:r>
              <a:rPr lang="en-GB" dirty="0"/>
              <a:t> </a:t>
            </a:r>
            <a:r>
              <a:rPr lang="en-GB" b="1" dirty="0"/>
              <a:t>Knowledge Profile</a:t>
            </a:r>
            <a:r>
              <a:rPr lang="en-GB" dirty="0"/>
              <a:t> according to the teacher’s instructions</a:t>
            </a:r>
          </a:p>
          <a:p>
            <a:pPr lvl="1"/>
            <a:r>
              <a:rPr lang="en-GB" dirty="0"/>
              <a:t>Instructions can be found from </a:t>
            </a:r>
            <a:r>
              <a:rPr lang="en-GB" dirty="0">
                <a:hlinkClick r:id="rId2"/>
              </a:rPr>
              <a:t>peda</a:t>
            </a:r>
            <a:r>
              <a:rPr lang="en-GB">
                <a:hlinkClick r:id="rId2"/>
              </a:rPr>
              <a:t>.net</a:t>
            </a:r>
            <a:endParaRPr lang="en-GB" dirty="0"/>
          </a:p>
        </p:txBody>
      </p:sp>
      <p:pic>
        <p:nvPicPr>
          <p:cNvPr id="5" name="Sisällön paikkamerkki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0" y="1958181"/>
            <a:ext cx="3810000" cy="3810000"/>
          </a:xfrm>
        </p:spPr>
      </p:pic>
    </p:spTree>
    <p:extLst>
      <p:ext uri="{BB962C8B-B14F-4D97-AF65-F5344CB8AC3E}">
        <p14:creationId xmlns:p14="http://schemas.microsoft.com/office/powerpoint/2010/main" val="734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/>
              <a:t>Profile</a:t>
            </a:r>
            <a:r>
              <a:rPr lang="fi-FI" dirty="0"/>
              <a:t> </a:t>
            </a:r>
            <a:r>
              <a:rPr lang="fi-FI" dirty="0" err="1"/>
              <a:t>picture</a:t>
            </a:r>
            <a:r>
              <a:rPr lang="fi-FI" dirty="0"/>
              <a:t> &lt;http://</a:t>
            </a:r>
            <a:r>
              <a:rPr lang="fi-FI" dirty="0" err="1"/>
              <a:t>baxtercoaching.com</a:t>
            </a:r>
            <a:r>
              <a:rPr lang="fi-FI" dirty="0"/>
              <a:t>/</a:t>
            </a:r>
            <a:r>
              <a:rPr lang="fi-FI" dirty="0" err="1"/>
              <a:t>testimonial</a:t>
            </a:r>
            <a:r>
              <a:rPr lang="fi-FI" dirty="0"/>
              <a:t>/</a:t>
            </a:r>
            <a:r>
              <a:rPr lang="fi-FI" dirty="0" err="1"/>
              <a:t>anthony</a:t>
            </a:r>
            <a:r>
              <a:rPr lang="fi-FI" dirty="0"/>
              <a:t>-</a:t>
            </a:r>
            <a:r>
              <a:rPr lang="fi-FI" dirty="0" err="1"/>
              <a:t>bennett</a:t>
            </a:r>
            <a:r>
              <a:rPr lang="fi-FI" dirty="0"/>
              <a:t>-sport-</a:t>
            </a:r>
            <a:r>
              <a:rPr lang="fi-FI" dirty="0" err="1"/>
              <a:t>communications</a:t>
            </a:r>
            <a:r>
              <a:rPr lang="fi-FI" dirty="0"/>
              <a:t>-</a:t>
            </a:r>
            <a:r>
              <a:rPr lang="fi-FI" dirty="0" err="1"/>
              <a:t>professional</a:t>
            </a:r>
            <a:r>
              <a:rPr lang="fi-FI" dirty="0"/>
              <a:t>-in-</a:t>
            </a:r>
            <a:r>
              <a:rPr lang="fi-FI" dirty="0" err="1"/>
              <a:t>the</a:t>
            </a:r>
            <a:r>
              <a:rPr lang="fi-FI" dirty="0"/>
              <a:t>-</a:t>
            </a:r>
            <a:r>
              <a:rPr lang="fi-FI" dirty="0" err="1"/>
              <a:t>cfl</a:t>
            </a:r>
            <a:r>
              <a:rPr lang="fi-FI" dirty="0"/>
              <a:t>/</a:t>
            </a:r>
            <a:r>
              <a:rPr lang="fi-FI" dirty="0" err="1"/>
              <a:t>facebook</a:t>
            </a:r>
            <a:r>
              <a:rPr lang="fi-FI" dirty="0"/>
              <a:t>-</a:t>
            </a:r>
            <a:r>
              <a:rPr lang="fi-FI" dirty="0" err="1"/>
              <a:t>default</a:t>
            </a:r>
            <a:r>
              <a:rPr lang="fi-FI" dirty="0"/>
              <a:t>-no-</a:t>
            </a:r>
            <a:r>
              <a:rPr lang="fi-FI" dirty="0" err="1"/>
              <a:t>profile</a:t>
            </a:r>
            <a:r>
              <a:rPr lang="fi-FI" dirty="0"/>
              <a:t>-</a:t>
            </a:r>
            <a:r>
              <a:rPr lang="fi-FI" dirty="0" err="1"/>
              <a:t>pic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17th of August 2016.</a:t>
            </a:r>
          </a:p>
        </p:txBody>
      </p:sp>
    </p:spTree>
    <p:extLst>
      <p:ext uri="{BB962C8B-B14F-4D97-AF65-F5344CB8AC3E}">
        <p14:creationId xmlns:p14="http://schemas.microsoft.com/office/powerpoint/2010/main" val="3668910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51</Words>
  <Application>Microsoft Macintosh PowerPoint</Application>
  <PresentationFormat>Näytössä katseltava diaesitys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Office-teema</vt:lpstr>
      <vt:lpstr>MY KNOWLEDGE PROFILE</vt:lpstr>
      <vt:lpstr>TASK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knowledge</dc:title>
  <dc:creator>Markus Lajunen</dc:creator>
  <cp:lastModifiedBy>Lajunen Markus</cp:lastModifiedBy>
  <cp:revision>33</cp:revision>
  <dcterms:created xsi:type="dcterms:W3CDTF">2015-08-25T07:22:14Z</dcterms:created>
  <dcterms:modified xsi:type="dcterms:W3CDTF">2025-04-04T08:26:35Z</dcterms:modified>
</cp:coreProperties>
</file>