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7" r:id="rId3"/>
    <p:sldId id="258" r:id="rId4"/>
    <p:sldId id="264" r:id="rId5"/>
    <p:sldId id="260" r:id="rId6"/>
    <p:sldId id="269" r:id="rId7"/>
    <p:sldId id="261" r:id="rId8"/>
    <p:sldId id="262" r:id="rId9"/>
    <p:sldId id="281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40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6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45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76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93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75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19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96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07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0DEE-0746-AB4C-932C-B9B827B05969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4A02-E094-E04B-9E02-C039714416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32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 INTRODUCTION TO THE </a:t>
            </a:r>
            <a:br>
              <a:rPr lang="fi-FI" b="1" dirty="0"/>
            </a:br>
            <a:r>
              <a:rPr lang="fi-FI" b="1" dirty="0"/>
              <a:t>TOK WAY OF THINKING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TOK Jyväskylän Lyseon lukio</a:t>
            </a:r>
          </a:p>
        </p:txBody>
      </p:sp>
    </p:spTree>
    <p:extLst>
      <p:ext uri="{BB962C8B-B14F-4D97-AF65-F5344CB8AC3E}">
        <p14:creationId xmlns:p14="http://schemas.microsoft.com/office/powerpoint/2010/main" val="22436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Unknowns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Form a line by your </a:t>
            </a:r>
            <a:r>
              <a:rPr lang="en-GB" b="1" dirty="0"/>
              <a:t>birthday month</a:t>
            </a:r>
          </a:p>
          <a:p>
            <a:r>
              <a:rPr lang="en-GB" dirty="0"/>
              <a:t>Reflect the limitations of your knowledge</a:t>
            </a:r>
          </a:p>
          <a:p>
            <a:pPr lvl="1"/>
            <a:r>
              <a:rPr lang="en-GB" dirty="0"/>
              <a:t>Is there something that you do NOT know?</a:t>
            </a:r>
          </a:p>
          <a:p>
            <a:pPr lvl="1"/>
            <a:r>
              <a:rPr lang="en-GB" dirty="0"/>
              <a:t>How do you know what you don’t know?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AD51569-1318-6743-95CC-4E4AD38F1E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7990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knowledge</a:t>
            </a:r>
            <a:r>
              <a:rPr lang="fi-FI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95538"/>
            <a:ext cx="4038600" cy="4735286"/>
          </a:xfrm>
        </p:spPr>
        <p:txBody>
          <a:bodyPr>
            <a:normAutofit/>
          </a:bodyPr>
          <a:lstStyle/>
          <a:p>
            <a:r>
              <a:rPr lang="en-GB" dirty="0"/>
              <a:t>Go to the persons that you haven’t been interacting with yet and form small groups</a:t>
            </a:r>
          </a:p>
          <a:p>
            <a:endParaRPr lang="en-GB" dirty="0"/>
          </a:p>
          <a:p>
            <a:r>
              <a:rPr lang="en-GB" dirty="0"/>
              <a:t>As a team, write a brief </a:t>
            </a:r>
            <a:r>
              <a:rPr lang="en-GB" i="1" dirty="0"/>
              <a:t>definition of knowledge </a:t>
            </a:r>
            <a:r>
              <a:rPr lang="en-GB" dirty="0"/>
              <a:t>and share it in the </a:t>
            </a:r>
            <a:r>
              <a:rPr lang="en-GB" dirty="0" err="1"/>
              <a:t>ManageBac</a:t>
            </a:r>
            <a:r>
              <a:rPr lang="en-GB" dirty="0"/>
              <a:t> discussion</a:t>
            </a:r>
            <a:endParaRPr lang="en-GB" i="1" dirty="0"/>
          </a:p>
          <a:p>
            <a:pPr lvl="1"/>
            <a:r>
              <a:rPr lang="en-GB" b="1" dirty="0"/>
              <a:t>What is knowledge?</a:t>
            </a:r>
          </a:p>
          <a:p>
            <a:endParaRPr lang="en-GB" dirty="0"/>
          </a:p>
        </p:txBody>
      </p:sp>
      <p:pic>
        <p:nvPicPr>
          <p:cNvPr id="5" name="Sisällön paikkamerkki 4" descr="Knowledge1.jpg">
            <a:extLst>
              <a:ext uri="{FF2B5EF4-FFF2-40B4-BE49-F238E27FC236}">
                <a16:creationId xmlns:a16="http://schemas.microsoft.com/office/drawing/2014/main" id="{E8E9448B-359C-AF4B-ABAC-0548AE7821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>
          <a:xfrm>
            <a:off x="4650584" y="1166018"/>
            <a:ext cx="4033829" cy="4525963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1D2532F-35F0-274E-AE68-08A4FA5F3BA1}"/>
              </a:ext>
            </a:extLst>
          </p:cNvPr>
          <p:cNvSpPr txBox="1"/>
          <p:nvPr/>
        </p:nvSpPr>
        <p:spPr>
          <a:xfrm>
            <a:off x="4956645" y="5276482"/>
            <a:ext cx="342170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Do NOT use any assistive </a:t>
            </a:r>
          </a:p>
          <a:p>
            <a:pPr algn="ctr"/>
            <a:r>
              <a:rPr lang="en-GB" sz="2400" b="1" dirty="0"/>
              <a:t>devices or materials</a:t>
            </a:r>
          </a:p>
        </p:txBody>
      </p:sp>
    </p:spTree>
    <p:extLst>
      <p:ext uri="{BB962C8B-B14F-4D97-AF65-F5344CB8AC3E}">
        <p14:creationId xmlns:p14="http://schemas.microsoft.com/office/powerpoint/2010/main" val="36022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/>
              <a:t>Nametag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www.nametagwizard.com</a:t>
            </a:r>
            <a:r>
              <a:rPr lang="fi-FI" dirty="0"/>
              <a:t>/</a:t>
            </a:r>
            <a:r>
              <a:rPr lang="fi-FI" dirty="0" err="1"/>
              <a:t>hello-name-tag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August 2015. </a:t>
            </a:r>
          </a:p>
          <a:p>
            <a:r>
              <a:rPr lang="fi-FI" dirty="0"/>
              <a:t>Building a </a:t>
            </a:r>
            <a:r>
              <a:rPr lang="fi-FI" dirty="0" err="1"/>
              <a:t>computer</a:t>
            </a:r>
            <a:r>
              <a:rPr lang="fi-FI" dirty="0"/>
              <a:t> &lt;http://</a:t>
            </a:r>
            <a:r>
              <a:rPr lang="fi-FI" dirty="0" err="1"/>
              <a:t>theinstitute.ieee.org</a:t>
            </a:r>
            <a:r>
              <a:rPr lang="fi-FI" dirty="0"/>
              <a:t>/</a:t>
            </a:r>
            <a:r>
              <a:rPr lang="fi-FI" dirty="0" err="1"/>
              <a:t>career</a:t>
            </a:r>
            <a:r>
              <a:rPr lang="fi-FI" dirty="0"/>
              <a:t>-and-</a:t>
            </a:r>
            <a:r>
              <a:rPr lang="fi-FI" dirty="0" err="1"/>
              <a:t>education</a:t>
            </a:r>
            <a:r>
              <a:rPr lang="fi-FI" dirty="0"/>
              <a:t>/</a:t>
            </a:r>
            <a:r>
              <a:rPr lang="fi-FI" dirty="0" err="1"/>
              <a:t>education</a:t>
            </a:r>
            <a:r>
              <a:rPr lang="fi-FI" dirty="0"/>
              <a:t>/</a:t>
            </a:r>
            <a:r>
              <a:rPr lang="fi-FI" dirty="0" err="1"/>
              <a:t>what</a:t>
            </a:r>
            <a:r>
              <a:rPr lang="fi-FI" dirty="0"/>
              <a:t>-</a:t>
            </a:r>
            <a:r>
              <a:rPr lang="fi-FI" dirty="0" err="1"/>
              <a:t>would</a:t>
            </a:r>
            <a:r>
              <a:rPr lang="fi-FI" dirty="0"/>
              <a:t>-</a:t>
            </a:r>
            <a:r>
              <a:rPr lang="fi-FI" dirty="0" err="1"/>
              <a:t>make</a:t>
            </a:r>
            <a:r>
              <a:rPr lang="fi-FI" dirty="0"/>
              <a:t>-</a:t>
            </a:r>
            <a:r>
              <a:rPr lang="fi-FI" dirty="0" err="1"/>
              <a:t>girls</a:t>
            </a:r>
            <a:r>
              <a:rPr lang="fi-FI" dirty="0"/>
              <a:t>-</a:t>
            </a:r>
            <a:r>
              <a:rPr lang="fi-FI" dirty="0" err="1"/>
              <a:t>interested</a:t>
            </a:r>
            <a:r>
              <a:rPr lang="fi-FI" dirty="0"/>
              <a:t>-in-engineering-just-</a:t>
            </a:r>
            <a:r>
              <a:rPr lang="fi-FI" dirty="0" err="1"/>
              <a:t>ask</a:t>
            </a:r>
            <a:r>
              <a:rPr lang="fi-FI" dirty="0"/>
              <a:t>-</a:t>
            </a:r>
            <a:r>
              <a:rPr lang="fi-FI" dirty="0" err="1"/>
              <a:t>them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12th of August 2018.</a:t>
            </a:r>
          </a:p>
          <a:p>
            <a:r>
              <a:rPr lang="fi-FI" dirty="0" err="1"/>
              <a:t>Note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pixabay.com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/huomautus-musiikki-nuottiavain-1314939/&gt; </a:t>
            </a:r>
            <a:r>
              <a:rPr lang="fi-FI" dirty="0" err="1"/>
              <a:t>Accessed</a:t>
            </a:r>
            <a:r>
              <a:rPr lang="fi-FI" dirty="0"/>
              <a:t> 11th of August 2015. </a:t>
            </a:r>
          </a:p>
          <a:p>
            <a:r>
              <a:rPr lang="fi-FI" dirty="0"/>
              <a:t>School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comosaconnect.org</a:t>
            </a:r>
            <a:r>
              <a:rPr lang="fi-FI" dirty="0"/>
              <a:t>/southern-cross-k-12-school/&gt; </a:t>
            </a:r>
            <a:r>
              <a:rPr lang="fi-FI" dirty="0" err="1"/>
              <a:t>Accessed</a:t>
            </a:r>
            <a:r>
              <a:rPr lang="fi-FI" dirty="0"/>
              <a:t> 12th of August 2018.</a:t>
            </a:r>
          </a:p>
          <a:p>
            <a:r>
              <a:rPr lang="fi-FI" dirty="0" err="1"/>
              <a:t>Hobbies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www.notonthehighstreet.com</a:t>
            </a:r>
            <a:r>
              <a:rPr lang="fi-FI" dirty="0"/>
              <a:t>/</a:t>
            </a:r>
            <a:r>
              <a:rPr lang="fi-FI" dirty="0" err="1"/>
              <a:t>apieceof</a:t>
            </a:r>
            <a:r>
              <a:rPr lang="fi-FI" dirty="0"/>
              <a:t>/</a:t>
            </a:r>
            <a:r>
              <a:rPr lang="fi-FI" dirty="0" err="1"/>
              <a:t>product</a:t>
            </a:r>
            <a:r>
              <a:rPr lang="fi-FI" dirty="0"/>
              <a:t>/</a:t>
            </a:r>
            <a:r>
              <a:rPr lang="fi-FI" dirty="0" err="1"/>
              <a:t>personalised</a:t>
            </a:r>
            <a:r>
              <a:rPr lang="fi-FI" dirty="0"/>
              <a:t>-</a:t>
            </a:r>
            <a:r>
              <a:rPr lang="fi-FI" dirty="0" err="1"/>
              <a:t>hobbies</a:t>
            </a:r>
            <a:r>
              <a:rPr lang="fi-FI" dirty="0"/>
              <a:t>-t-</a:t>
            </a:r>
            <a:r>
              <a:rPr lang="fi-FI" dirty="0" err="1"/>
              <a:t>shirt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12th of August 2018.</a:t>
            </a:r>
          </a:p>
          <a:p>
            <a:r>
              <a:rPr lang="fi-FI" dirty="0"/>
              <a:t>Culture &lt;http://</a:t>
            </a:r>
            <a:r>
              <a:rPr lang="fi-FI" dirty="0" err="1"/>
              <a:t>www.internationalmuseumofcultures.org</a:t>
            </a:r>
            <a:r>
              <a:rPr lang="fi-FI" dirty="0"/>
              <a:t>/</a:t>
            </a:r>
            <a:r>
              <a:rPr lang="fi-FI" dirty="0" err="1"/>
              <a:t>events</a:t>
            </a:r>
            <a:r>
              <a:rPr lang="fi-FI" dirty="0"/>
              <a:t>/</a:t>
            </a:r>
            <a:r>
              <a:rPr lang="fi-FI" dirty="0" err="1"/>
              <a:t>international</a:t>
            </a:r>
            <a:r>
              <a:rPr lang="fi-FI" dirty="0"/>
              <a:t>-culture-</a:t>
            </a:r>
            <a:r>
              <a:rPr lang="fi-FI" dirty="0" err="1"/>
              <a:t>dinner</a:t>
            </a:r>
            <a:r>
              <a:rPr lang="fi-FI" dirty="0"/>
              <a:t>-</a:t>
            </a:r>
            <a:r>
              <a:rPr lang="fi-FI" dirty="0" err="1"/>
              <a:t>world-cultures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12th of August 2018.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truth</a:t>
            </a:r>
            <a:r>
              <a:rPr lang="fi-FI" dirty="0"/>
              <a:t> is out </a:t>
            </a:r>
            <a:r>
              <a:rPr lang="fi-FI" dirty="0" err="1"/>
              <a:t>there</a:t>
            </a:r>
            <a:r>
              <a:rPr lang="fi-FI" dirty="0"/>
              <a:t> &lt;http://</a:t>
            </a:r>
            <a:r>
              <a:rPr lang="fi-FI" dirty="0" err="1"/>
              <a:t>quotesgram.com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truth</a:t>
            </a:r>
            <a:r>
              <a:rPr lang="fi-FI" dirty="0"/>
              <a:t>-</a:t>
            </a:r>
            <a:r>
              <a:rPr lang="fi-FI" dirty="0" err="1"/>
              <a:t>will</a:t>
            </a:r>
            <a:r>
              <a:rPr lang="fi-FI" dirty="0"/>
              <a:t>-</a:t>
            </a:r>
            <a:r>
              <a:rPr lang="fi-FI" dirty="0" err="1"/>
              <a:t>come</a:t>
            </a:r>
            <a:r>
              <a:rPr lang="fi-FI" dirty="0"/>
              <a:t>-out-</a:t>
            </a:r>
            <a:r>
              <a:rPr lang="fi-FI" dirty="0" err="1"/>
              <a:t>quotes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/>
              <a:t>Unknown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www.sexedcenter.org</a:t>
            </a:r>
            <a:r>
              <a:rPr lang="fi-FI" dirty="0"/>
              <a:t>/</a:t>
            </a:r>
            <a:r>
              <a:rPr lang="fi-FI" dirty="0" err="1"/>
              <a:t>what-are-the-unknown-unknowns-about-puberty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12th of August 2018. </a:t>
            </a:r>
          </a:p>
        </p:txBody>
      </p:sp>
    </p:spTree>
    <p:extLst>
      <p:ext uri="{BB962C8B-B14F-4D97-AF65-F5344CB8AC3E}">
        <p14:creationId xmlns:p14="http://schemas.microsoft.com/office/powerpoint/2010/main" val="86169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Nametag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Make a nametag out of A4 paper</a:t>
            </a:r>
          </a:p>
          <a:p>
            <a:r>
              <a:rPr lang="en-GB" dirty="0"/>
              <a:t>Write a short description of your name</a:t>
            </a:r>
          </a:p>
          <a:p>
            <a:pPr lvl="1"/>
            <a:r>
              <a:rPr lang="en-GB" dirty="0"/>
              <a:t>What does your </a:t>
            </a:r>
            <a:br>
              <a:rPr lang="en-GB" dirty="0"/>
            </a:br>
            <a:r>
              <a:rPr lang="en-GB" dirty="0"/>
              <a:t>name mean?</a:t>
            </a:r>
          </a:p>
          <a:p>
            <a:pPr lvl="1"/>
            <a:r>
              <a:rPr lang="en-GB" dirty="0"/>
              <a:t>Description can be based on </a:t>
            </a:r>
            <a:r>
              <a:rPr lang="en-GB" b="1" dirty="0"/>
              <a:t>etymology </a:t>
            </a:r>
            <a:r>
              <a:rPr lang="en-GB" dirty="0"/>
              <a:t>or it can be invented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 descr="my-name-is1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70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en-GB" dirty="0"/>
              <a:t>Draw a picture of a </a:t>
            </a:r>
            <a:r>
              <a:rPr lang="en-GB" i="1" dirty="0"/>
              <a:t>thing</a:t>
            </a:r>
            <a:r>
              <a:rPr lang="en-GB" dirty="0"/>
              <a:t> or a </a:t>
            </a:r>
            <a:r>
              <a:rPr lang="en-GB" i="1" dirty="0"/>
              <a:t>school</a:t>
            </a:r>
            <a:r>
              <a:rPr lang="en-GB" dirty="0"/>
              <a:t> </a:t>
            </a:r>
            <a:r>
              <a:rPr lang="en-GB" i="1" dirty="0"/>
              <a:t>subject</a:t>
            </a:r>
            <a:r>
              <a:rPr lang="en-GB" dirty="0"/>
              <a:t> or a </a:t>
            </a:r>
            <a:r>
              <a:rPr lang="en-GB" i="1" dirty="0"/>
              <a:t>hobby</a:t>
            </a:r>
            <a:r>
              <a:rPr lang="en-GB" dirty="0"/>
              <a:t> that you are  really interested in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5916A49-A2C9-6349-AF55-9B69538DD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54007"/>
            <a:ext cx="3937000" cy="2946400"/>
          </a:xfrm>
        </p:spPr>
      </p:pic>
    </p:spTree>
    <p:extLst>
      <p:ext uri="{BB962C8B-B14F-4D97-AF65-F5344CB8AC3E}">
        <p14:creationId xmlns:p14="http://schemas.microsoft.com/office/powerpoint/2010/main" val="14247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TOK INTRODUCTION GAME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13515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Take your nametag with you</a:t>
            </a:r>
          </a:p>
          <a:p>
            <a:endParaRPr lang="en-GB" dirty="0"/>
          </a:p>
          <a:p>
            <a:r>
              <a:rPr lang="en-GB" dirty="0"/>
              <a:t>We shall form lines of people by using different methods and then we’ll form small groups with neighbouring students</a:t>
            </a:r>
          </a:p>
        </p:txBody>
      </p:sp>
      <p:pic>
        <p:nvPicPr>
          <p:cNvPr id="5" name="Sisällön paikkamerkki 4" descr="draft_lens17839233module149486847photo_1_1302563014Black-Eighth-Note-Clipar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8" r="-7698"/>
          <a:stretch>
            <a:fillRect/>
          </a:stretch>
        </p:blipFill>
        <p:spPr>
          <a:xfrm>
            <a:off x="4850584" y="1600200"/>
            <a:ext cx="3836215" cy="4299155"/>
          </a:xfrm>
        </p:spPr>
      </p:pic>
    </p:spTree>
    <p:extLst>
      <p:ext uri="{BB962C8B-B14F-4D97-AF65-F5344CB8AC3E}">
        <p14:creationId xmlns:p14="http://schemas.microsoft.com/office/powerpoint/2010/main" val="40796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Name</a:t>
            </a:r>
            <a:r>
              <a:rPr lang="fi-FI" dirty="0"/>
              <a:t> and </a:t>
            </a:r>
            <a:r>
              <a:rPr lang="fi-FI" dirty="0" err="1"/>
              <a:t>knowledge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Form a line by the alphabetical order of your </a:t>
            </a:r>
            <a:r>
              <a:rPr lang="en-GB" b="1" dirty="0"/>
              <a:t>first names</a:t>
            </a:r>
          </a:p>
          <a:p>
            <a:r>
              <a:rPr lang="en-GB" dirty="0"/>
              <a:t>Tell the following things about your name to the persons next to you:</a:t>
            </a:r>
          </a:p>
          <a:p>
            <a:pPr lvl="1"/>
            <a:r>
              <a:rPr lang="en-GB" dirty="0"/>
              <a:t>Where does your name come from? What does it mean? How do you know this?</a:t>
            </a:r>
          </a:p>
          <a:p>
            <a:pPr lvl="1"/>
            <a:r>
              <a:rPr lang="en-GB" dirty="0"/>
              <a:t>Who has given you your name? How do you know this?</a:t>
            </a:r>
          </a:p>
        </p:txBody>
      </p:sp>
    </p:spTree>
    <p:extLst>
      <p:ext uri="{BB962C8B-B14F-4D97-AF65-F5344CB8AC3E}">
        <p14:creationId xmlns:p14="http://schemas.microsoft.com/office/powerpoint/2010/main" val="21120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2E41651-8EA6-CA49-AAF8-B2D96B82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Favourite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 and </a:t>
            </a:r>
            <a:r>
              <a:rPr lang="fi-FI" dirty="0" err="1"/>
              <a:t>knowledge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B964B17-E135-AD4B-9151-DB80AEA0D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5127171" cy="5081133"/>
          </a:xfrm>
        </p:spPr>
        <p:txBody>
          <a:bodyPr>
            <a:normAutofit/>
          </a:bodyPr>
          <a:lstStyle/>
          <a:p>
            <a:r>
              <a:rPr lang="en-GB" dirty="0"/>
              <a:t>Form a line by the alphabetical order of your </a:t>
            </a:r>
            <a:r>
              <a:rPr lang="en-GB" b="1" dirty="0"/>
              <a:t>surnames</a:t>
            </a:r>
          </a:p>
          <a:p>
            <a:endParaRPr lang="en-GB" dirty="0"/>
          </a:p>
          <a:p>
            <a:r>
              <a:rPr lang="en-GB" dirty="0"/>
              <a:t>Tell the persons next to you about your favourite subject(s)</a:t>
            </a:r>
          </a:p>
          <a:p>
            <a:pPr lvl="1"/>
            <a:r>
              <a:rPr lang="en-GB" dirty="0"/>
              <a:t>What has been the most surprising thing you have learned from your favourite subject(s)?</a:t>
            </a:r>
          </a:p>
          <a:p>
            <a:pPr lvl="1"/>
            <a:r>
              <a:rPr lang="en-GB" dirty="0"/>
              <a:t>Does the fact that you have a favourite subject influence the way you know in general?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4A618BC-F731-524A-8E5D-117E6D45CD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9685" y="1910442"/>
            <a:ext cx="3037115" cy="3037115"/>
          </a:xfrm>
        </p:spPr>
      </p:pic>
    </p:spTree>
    <p:extLst>
      <p:ext uri="{BB962C8B-B14F-4D97-AF65-F5344CB8AC3E}">
        <p14:creationId xmlns:p14="http://schemas.microsoft.com/office/powerpoint/2010/main" val="22393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Hobbies</a:t>
            </a:r>
            <a:r>
              <a:rPr lang="fi-FI" dirty="0"/>
              <a:t> and </a:t>
            </a:r>
            <a:r>
              <a:rPr lang="fi-FI" dirty="0" err="1"/>
              <a:t>knowledge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Form a line by your </a:t>
            </a:r>
            <a:r>
              <a:rPr lang="en-GB" b="1" dirty="0"/>
              <a:t>shoe size number</a:t>
            </a:r>
          </a:p>
          <a:p>
            <a:r>
              <a:rPr lang="en-GB" dirty="0"/>
              <a:t>Tell the persons next to you about your hobbies</a:t>
            </a:r>
          </a:p>
          <a:p>
            <a:pPr lvl="1"/>
            <a:r>
              <a:rPr lang="en-GB" dirty="0"/>
              <a:t>What kind of knowledge have you gained through your hobbies?</a:t>
            </a:r>
          </a:p>
          <a:p>
            <a:pPr lvl="1"/>
            <a:r>
              <a:rPr lang="en-GB" i="1" dirty="0"/>
              <a:t>How</a:t>
            </a:r>
            <a:r>
              <a:rPr lang="en-GB" dirty="0"/>
              <a:t> have you gained that knowledge?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42BC7BE-39E1-024E-A911-57F3FC4CC6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954566"/>
            <a:ext cx="4191000" cy="4171597"/>
          </a:xfrm>
        </p:spPr>
      </p:pic>
    </p:spTree>
    <p:extLst>
      <p:ext uri="{BB962C8B-B14F-4D97-AF65-F5344CB8AC3E}">
        <p14:creationId xmlns:p14="http://schemas.microsoft.com/office/powerpoint/2010/main" val="25034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 and </a:t>
            </a:r>
            <a:r>
              <a:rPr lang="fi-FI" dirty="0" err="1"/>
              <a:t>knowledge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Form a line by your </a:t>
            </a:r>
            <a:r>
              <a:rPr lang="en-GB" b="1" dirty="0"/>
              <a:t>street address number</a:t>
            </a:r>
          </a:p>
          <a:p>
            <a:r>
              <a:rPr lang="en-GB" dirty="0"/>
              <a:t>Tell the persons next to you about your cultural background</a:t>
            </a:r>
          </a:p>
          <a:p>
            <a:pPr lvl="1"/>
            <a:r>
              <a:rPr lang="en-GB" dirty="0"/>
              <a:t>Does your background play a role in </a:t>
            </a:r>
            <a:r>
              <a:rPr lang="en-GB" i="1" dirty="0"/>
              <a:t>what</a:t>
            </a:r>
            <a:r>
              <a:rPr lang="en-GB" dirty="0"/>
              <a:t> and </a:t>
            </a:r>
            <a:r>
              <a:rPr lang="en-GB" i="1" dirty="0"/>
              <a:t>how</a:t>
            </a:r>
            <a:r>
              <a:rPr lang="en-GB" dirty="0"/>
              <a:t> you know? 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C9F7750-AFF9-4A4F-B71A-2FAE2582EA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1891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Uncertain</a:t>
            </a:r>
            <a:r>
              <a:rPr lang="fi-FI" dirty="0"/>
              <a:t> </a:t>
            </a:r>
            <a:r>
              <a:rPr lang="fi-FI" dirty="0" err="1"/>
              <a:t>knowledge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Form a line by your </a:t>
            </a:r>
            <a:r>
              <a:rPr lang="en-GB" b="1" dirty="0"/>
              <a:t>birthday date (day)</a:t>
            </a:r>
          </a:p>
          <a:p>
            <a:r>
              <a:rPr lang="en-GB" dirty="0"/>
              <a:t>Reflect uncertainties of knowledge with your group</a:t>
            </a:r>
          </a:p>
          <a:p>
            <a:pPr lvl="1"/>
            <a:r>
              <a:rPr lang="en-GB" dirty="0"/>
              <a:t>What do you take as granted every day as ”true” but really aren’t sure of it?</a:t>
            </a:r>
          </a:p>
          <a:p>
            <a:pPr lvl="1"/>
            <a:r>
              <a:rPr lang="en-GB" dirty="0"/>
              <a:t>How do you know that you are not sure of something?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364732"/>
            <a:ext cx="4038600" cy="2996897"/>
          </a:xfrm>
        </p:spPr>
      </p:pic>
    </p:spTree>
    <p:extLst>
      <p:ext uri="{BB962C8B-B14F-4D97-AF65-F5344CB8AC3E}">
        <p14:creationId xmlns:p14="http://schemas.microsoft.com/office/powerpoint/2010/main" val="32351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573</Words>
  <Application>Microsoft Macintosh PowerPoint</Application>
  <PresentationFormat>Näytössä katseltava diaesitys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 INTRODUCTION TO THE  TOK WAY OF THINKING</vt:lpstr>
      <vt:lpstr>Nametag</vt:lpstr>
      <vt:lpstr>Picture</vt:lpstr>
      <vt:lpstr>TOK INTRODUCTION GAME</vt:lpstr>
      <vt:lpstr>Name and knowledge</vt:lpstr>
      <vt:lpstr>Favourite subject and knowledge</vt:lpstr>
      <vt:lpstr>Hobbies and knowledge</vt:lpstr>
      <vt:lpstr>Culture and knowledge</vt:lpstr>
      <vt:lpstr>Uncertain knowledge</vt:lpstr>
      <vt:lpstr>Unknowns</vt:lpstr>
      <vt:lpstr>What is knowledge?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Esittäytyminen ja tutustuminen</dc:title>
  <dc:creator>Markus Lajunen</dc:creator>
  <cp:lastModifiedBy>Lajunen Markus</cp:lastModifiedBy>
  <cp:revision>44</cp:revision>
  <dcterms:created xsi:type="dcterms:W3CDTF">2013-11-11T19:33:02Z</dcterms:created>
  <dcterms:modified xsi:type="dcterms:W3CDTF">2025-03-28T13:39:29Z</dcterms:modified>
</cp:coreProperties>
</file>