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1" r:id="rId3"/>
    <p:sldId id="282" r:id="rId4"/>
    <p:sldId id="283" r:id="rId5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REVIEWING THE AOKS AND GETTING STARTED THE TOK ESSAY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TOK Jyväskylän Lyseon lukio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9C7198-DDE7-8B47-843C-B09332882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E430A28-9E45-E549-A91E-3E08ADC4C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GB" dirty="0"/>
              <a:t>Review the characteristics of each AOK with the help of the </a:t>
            </a:r>
            <a:r>
              <a:rPr lang="en-GB" i="1" dirty="0"/>
              <a:t>knowledge framework</a:t>
            </a:r>
          </a:p>
          <a:p>
            <a:r>
              <a:rPr lang="en-GB" dirty="0"/>
              <a:t>Incorporate the things you have learned to the two AOKs you have chosen for your PT and start to plan your essay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35EBE21-E1CD-B646-BC23-851E6DCCA6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AOKs in the TOK curriculum are:</a:t>
            </a:r>
          </a:p>
          <a:p>
            <a:pPr lvl="1"/>
            <a:r>
              <a:rPr lang="en-GB" b="1" dirty="0"/>
              <a:t>History</a:t>
            </a:r>
          </a:p>
          <a:p>
            <a:pPr lvl="1"/>
            <a:r>
              <a:rPr lang="en-GB" b="1" dirty="0"/>
              <a:t>The human sciences</a:t>
            </a:r>
          </a:p>
          <a:p>
            <a:pPr lvl="1"/>
            <a:r>
              <a:rPr lang="en-GB" b="1" dirty="0"/>
              <a:t>The natural sciences</a:t>
            </a:r>
          </a:p>
          <a:p>
            <a:pPr lvl="1"/>
            <a:r>
              <a:rPr lang="en-GB" b="1" dirty="0"/>
              <a:t>The arts</a:t>
            </a:r>
          </a:p>
          <a:p>
            <a:pPr lvl="1"/>
            <a:r>
              <a:rPr lang="en-GB" b="1" dirty="0"/>
              <a:t>Mathematics</a:t>
            </a:r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21B7BE-9F85-1FDE-0C16-88369913D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42A09E-AD31-354A-1F91-5DF49ADF6A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noProof="0" dirty="0"/>
          </a:p>
          <a:p>
            <a:r>
              <a:rPr lang="en-GB" noProof="0" dirty="0"/>
              <a:t>Write the first interaction of the PPF (Planning and Progress Form) in </a:t>
            </a:r>
            <a:r>
              <a:rPr lang="en-GB" noProof="0" dirty="0" err="1"/>
              <a:t>ManageBac</a:t>
            </a:r>
            <a:endParaRPr lang="en-GB" noProof="0" dirty="0"/>
          </a:p>
          <a:p>
            <a:pPr lvl="1"/>
            <a:r>
              <a:rPr lang="en-GB" noProof="0" dirty="0"/>
              <a:t>Remember, PPF is not assessed, so don’t overdo it</a:t>
            </a:r>
          </a:p>
          <a:p>
            <a:pPr lvl="1"/>
            <a:endParaRPr lang="en-GB" noProof="0" dirty="0"/>
          </a:p>
          <a:p>
            <a:pPr lvl="1"/>
            <a:endParaRPr lang="en-GB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63C5DFA-2991-CC6C-B1A9-B71F90D869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noProof="0" dirty="0"/>
          </a:p>
          <a:p>
            <a:r>
              <a:rPr lang="en-GB" noProof="0" dirty="0"/>
              <a:t>Base your interaction to the question </a:t>
            </a:r>
            <a:r>
              <a:rPr lang="en-GB" i="1" noProof="0" dirty="0"/>
              <a:t>”Why did you choose the topic you chose from the list of six prescribed titles?” </a:t>
            </a:r>
            <a:r>
              <a:rPr lang="en-GB" noProof="0" dirty="0"/>
              <a:t>and classroom discussions</a:t>
            </a:r>
          </a:p>
        </p:txBody>
      </p:sp>
    </p:spTree>
    <p:extLst>
      <p:ext uri="{BB962C8B-B14F-4D97-AF65-F5344CB8AC3E}">
        <p14:creationId xmlns:p14="http://schemas.microsoft.com/office/powerpoint/2010/main" val="111830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519142-D5E3-2034-5116-77D40D934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MEMORY LIST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FBBBEC-4311-3C41-2DEF-DF9A51C22F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noProof="0" dirty="0"/>
              <a:t>Choose the PT in </a:t>
            </a:r>
            <a:r>
              <a:rPr lang="en-GB" noProof="0" dirty="0" err="1"/>
              <a:t>ManageBac</a:t>
            </a:r>
            <a:r>
              <a:rPr lang="en-GB" noProof="0" dirty="0"/>
              <a:t> (you can change it later)</a:t>
            </a:r>
          </a:p>
          <a:p>
            <a:endParaRPr lang="en-GB" noProof="0" dirty="0"/>
          </a:p>
          <a:p>
            <a:r>
              <a:rPr lang="en-GB" noProof="0" dirty="0"/>
              <a:t>Write the first interaction of the PPF in </a:t>
            </a:r>
            <a:r>
              <a:rPr lang="en-GB" noProof="0" dirty="0" err="1"/>
              <a:t>ManageBac</a:t>
            </a:r>
            <a:r>
              <a:rPr lang="en-GB" noProof="0" dirty="0"/>
              <a:t> (don’t overdo it)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E0CD8E1-994A-53D1-8461-63D0A7BBE8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noProof="0" dirty="0"/>
          </a:p>
          <a:p>
            <a:r>
              <a:rPr lang="en-GB" noProof="0" dirty="0"/>
              <a:t>Get started with the TOK essay!</a:t>
            </a:r>
          </a:p>
          <a:p>
            <a:pPr lvl="1"/>
            <a:r>
              <a:rPr lang="en-GB" noProof="0" dirty="0"/>
              <a:t>Discuss ideas with others</a:t>
            </a:r>
          </a:p>
          <a:p>
            <a:pPr lvl="1"/>
            <a:r>
              <a:rPr lang="en-GB" noProof="0" dirty="0"/>
              <a:t>Do a tentative plan for your essay</a:t>
            </a:r>
          </a:p>
          <a:p>
            <a:pPr lvl="1"/>
            <a:r>
              <a:rPr lang="en-GB" noProof="0" dirty="0"/>
              <a:t>Gather any usable ideas from </a:t>
            </a:r>
            <a:r>
              <a:rPr lang="en-GB" noProof="0"/>
              <a:t>any source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601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172</Words>
  <Application>Microsoft Macintosh PowerPoint</Application>
  <PresentationFormat>Näytössä katseltava diaesitys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REVIEWING THE AOKS AND GETTING STARTED THE TOK ESSAY</vt:lpstr>
      <vt:lpstr>TASK</vt:lpstr>
      <vt:lpstr>TASK</vt:lpstr>
      <vt:lpstr>MEMORY LIST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67</cp:revision>
  <dcterms:created xsi:type="dcterms:W3CDTF">2016-01-27T06:20:57Z</dcterms:created>
  <dcterms:modified xsi:type="dcterms:W3CDTF">2025-09-18T06:47:16Z</dcterms:modified>
</cp:coreProperties>
</file>