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281" r:id="rId4"/>
    <p:sldId id="384" r:id="rId5"/>
    <p:sldId id="385" r:id="rId6"/>
    <p:sldId id="383" r:id="rId7"/>
    <p:sldId id="284" r:id="rId8"/>
    <p:sldId id="286" r:id="rId9"/>
    <p:sldId id="386" r:id="rId10"/>
    <p:sldId id="379" r:id="rId11"/>
    <p:sldId id="382" r:id="rId12"/>
    <p:sldId id="310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19.2.2024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ENCULTURATION AND ACCULTURATION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999D37-1570-8756-EF00-005B8535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D448CF-9511-A611-0236-6ACF1D1F7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11110"/>
          </a:xfrm>
        </p:spPr>
        <p:txBody>
          <a:bodyPr>
            <a:normAutofit/>
          </a:bodyPr>
          <a:lstStyle/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dirty="0"/>
              <a:t>Discuss </a:t>
            </a:r>
            <a:r>
              <a:rPr lang="en-GB" b="1" dirty="0"/>
              <a:t>one or more</a:t>
            </a:r>
            <a:r>
              <a:rPr lang="en-GB" dirty="0"/>
              <a:t> ethical considerations related to research studies investigating cultural origins of behaviour and/or cultural origins of cognition (M21 TZ2)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DAA43DDE-E88A-4A3F-2E50-39D17352D3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2295948"/>
            <a:ext cx="4038600" cy="2266103"/>
          </a:xfrm>
        </p:spPr>
      </p:pic>
    </p:spTree>
    <p:extLst>
      <p:ext uri="{BB962C8B-B14F-4D97-AF65-F5344CB8AC3E}">
        <p14:creationId xmlns:p14="http://schemas.microsoft.com/office/powerpoint/2010/main" val="10851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Read the sample responses to the ERQ/essay </a:t>
            </a:r>
            <a:r>
              <a:rPr lang="en-GB" i="1" dirty="0"/>
              <a:t>”Discuss ethical considerations in the sociocultural approach”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73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norm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://emusocialmedia2016.wordpress.com/2016/02/11/</a:t>
            </a:r>
            <a:r>
              <a:rPr lang="fi-FI" dirty="0" err="1"/>
              <a:t>racism-social-norms</a:t>
            </a:r>
            <a:r>
              <a:rPr lang="fi-FI" dirty="0"/>
              <a:t>/&gt; 29th of August 2017.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Finals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www.forbes.com</a:t>
            </a:r>
            <a:r>
              <a:rPr lang="fi-FI" dirty="0"/>
              <a:t>/</a:t>
            </a:r>
            <a:r>
              <a:rPr lang="fi-FI" dirty="0" err="1"/>
              <a:t>sites</a:t>
            </a:r>
            <a:r>
              <a:rPr lang="fi-FI" dirty="0"/>
              <a:t>/</a:t>
            </a:r>
            <a:r>
              <a:rPr lang="fi-FI" dirty="0" err="1"/>
              <a:t>mikestubbs</a:t>
            </a:r>
            <a:r>
              <a:rPr lang="fi-FI" dirty="0"/>
              <a:t>/2024/01/16/the-finals-150-update-launches-tomorrow-and-brings-new-solo-mode/&gt;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September</a:t>
            </a:r>
            <a:r>
              <a:rPr lang="fi-FI" dirty="0"/>
              <a:t> 2024.</a:t>
            </a:r>
          </a:p>
        </p:txBody>
      </p:sp>
    </p:spTree>
    <p:extLst>
      <p:ext uri="{BB962C8B-B14F-4D97-AF65-F5344CB8AC3E}">
        <p14:creationId xmlns:p14="http://schemas.microsoft.com/office/powerpoint/2010/main" val="362041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003A04-F67C-2643-B5C0-BCD44623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0076FC-38FC-4746-9330-E8B799C3C6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following content with ONE appropriate study</a:t>
            </a:r>
          </a:p>
          <a:p>
            <a:pPr lvl="1"/>
            <a:r>
              <a:rPr lang="en-GB" i="1" dirty="0"/>
              <a:t>Norms</a:t>
            </a:r>
          </a:p>
        </p:txBody>
      </p:sp>
      <p:pic>
        <p:nvPicPr>
          <p:cNvPr id="8" name="Sisällön paikkamerkki 4">
            <a:extLst>
              <a:ext uri="{FF2B5EF4-FFF2-40B4-BE49-F238E27FC236}">
                <a16:creationId xmlns:a16="http://schemas.microsoft.com/office/drawing/2014/main" id="{1C2A999F-EAC4-4B74-A006-8A048822DF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2049052"/>
            <a:ext cx="3728543" cy="3349707"/>
          </a:xfrm>
        </p:spPr>
      </p:pic>
    </p:spTree>
    <p:extLst>
      <p:ext uri="{BB962C8B-B14F-4D97-AF65-F5344CB8AC3E}">
        <p14:creationId xmlns:p14="http://schemas.microsoft.com/office/powerpoint/2010/main" val="29793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”Enculturation: Study one effect enculturation has on human cognition and behaviour”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285593" cy="4525963"/>
          </a:xfrm>
        </p:spPr>
        <p:txBody>
          <a:bodyPr>
            <a:normAutofit/>
          </a:bodyPr>
          <a:lstStyle/>
          <a:p>
            <a:r>
              <a:rPr lang="en-GB" dirty="0"/>
              <a:t>What was meant by </a:t>
            </a:r>
            <a:r>
              <a:rPr lang="en-GB" b="1" dirty="0"/>
              <a:t>enculturation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the effects of enculturation on human cognition and behaviour from different perspectives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25902-E5CD-6B46-FC36-2B3009A1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6DE188-680C-0877-75EA-8B6241861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dirty="0"/>
              <a:t>Describe </a:t>
            </a:r>
            <a:r>
              <a:rPr lang="en-GB" b="1" dirty="0"/>
              <a:t>one </a:t>
            </a:r>
            <a:r>
              <a:rPr lang="en-GB" dirty="0"/>
              <a:t>study investigating enculturation (M21 TZ2)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FC9AAE-4650-FB66-EA3F-37B9A1382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38448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dirty="0"/>
              <a:t>Discuss </a:t>
            </a:r>
            <a:r>
              <a:rPr lang="en-GB" b="1" dirty="0"/>
              <a:t>one or more </a:t>
            </a:r>
            <a:r>
              <a:rPr lang="en-GB" dirty="0"/>
              <a:t>effects that enculturation has on human cognition </a:t>
            </a:r>
            <a:r>
              <a:rPr lang="en-GB" b="1" dirty="0"/>
              <a:t>and/or </a:t>
            </a:r>
            <a:r>
              <a:rPr lang="en-GB" dirty="0"/>
              <a:t>behaviour (N22)</a:t>
            </a:r>
          </a:p>
        </p:txBody>
      </p:sp>
    </p:spTree>
    <p:extLst>
      <p:ext uri="{BB962C8B-B14F-4D97-AF65-F5344CB8AC3E}">
        <p14:creationId xmlns:p14="http://schemas.microsoft.com/office/powerpoint/2010/main" val="146438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ERQ/essay </a:t>
            </a:r>
            <a:r>
              <a:rPr lang="en-GB" i="1" dirty="0"/>
              <a:t>“Discuss the enculturation of one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responses?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263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”Acculturation: Study one effect acculturation has on human cognition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acculturation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assimilation</a:t>
            </a:r>
          </a:p>
          <a:p>
            <a:r>
              <a:rPr lang="en-GB" dirty="0"/>
              <a:t>Review </a:t>
            </a:r>
            <a:r>
              <a:rPr lang="en-GB" i="1" dirty="0"/>
              <a:t>Berry’s two dimensional model of acculturation </a:t>
            </a:r>
            <a:r>
              <a:rPr lang="en-GB" dirty="0"/>
              <a:t>from  pages 244–245</a:t>
            </a:r>
          </a:p>
          <a:p>
            <a:r>
              <a:rPr lang="en-GB" dirty="0"/>
              <a:t>Review at least TWO studies related to acculturation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32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425902-E5CD-6B46-FC36-2B3009A1D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6DE188-680C-0877-75EA-8B6241861A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Can you answer the following SAQ question?</a:t>
            </a:r>
          </a:p>
          <a:p>
            <a:pPr lvl="1"/>
            <a:r>
              <a:rPr lang="en-GB" dirty="0"/>
              <a:t>Describe </a:t>
            </a:r>
            <a:r>
              <a:rPr lang="en-GB" b="1" dirty="0"/>
              <a:t>one </a:t>
            </a:r>
            <a:r>
              <a:rPr lang="en-GB" dirty="0"/>
              <a:t>study investigating acculturation (M21 TZ1)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FC9AAE-4650-FB66-EA3F-37B9A13822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Can you answer the following ERQ/essay question?</a:t>
            </a:r>
          </a:p>
          <a:p>
            <a:pPr lvl="1"/>
            <a:r>
              <a:rPr lang="en-GB" dirty="0"/>
              <a:t>To what extent can acculturation affect human cognition and/or behaviour? (M23 Z1,Z2 and Z3)</a:t>
            </a:r>
          </a:p>
        </p:txBody>
      </p:sp>
    </p:spTree>
    <p:extLst>
      <p:ext uri="{BB962C8B-B14F-4D97-AF65-F5344CB8AC3E}">
        <p14:creationId xmlns:p14="http://schemas.microsoft.com/office/powerpoint/2010/main" val="415629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3B0FB9-BF78-B94D-B4A3-9E4DDDE0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(EXTRA?) 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6A6FCE-05A0-4B44-B62F-3867F74D7C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i="1" dirty="0"/>
              <a:t>”Enculturation: Study one effect enculturation has on human cognition and behaviour”</a:t>
            </a:r>
          </a:p>
          <a:p>
            <a:endParaRPr lang="en-GB" i="1" dirty="0"/>
          </a:p>
          <a:p>
            <a:r>
              <a:rPr lang="en-GB" i="1" dirty="0"/>
              <a:t>”Acculturation: Study one effect acculturation has on human cognition and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856CF9F-7A55-CF46-883E-425A8BB9C5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</a:p>
          <a:p>
            <a:pPr lvl="1"/>
            <a:r>
              <a:rPr lang="en-GB" b="1" i="1" dirty="0"/>
              <a:t>universalist</a:t>
            </a:r>
            <a:r>
              <a:rPr lang="en-GB" b="1" dirty="0"/>
              <a:t> and </a:t>
            </a:r>
            <a:r>
              <a:rPr lang="en-GB" b="1" i="1" dirty="0"/>
              <a:t>relativist</a:t>
            </a:r>
            <a:r>
              <a:rPr lang="en-GB" b="1" dirty="0"/>
              <a:t> perspectives on culture </a:t>
            </a:r>
            <a:r>
              <a:rPr lang="en-GB" dirty="0"/>
              <a:t>and</a:t>
            </a:r>
          </a:p>
          <a:p>
            <a:pPr lvl="1"/>
            <a:r>
              <a:rPr lang="en-GB" b="1" i="1" dirty="0"/>
              <a:t>emic </a:t>
            </a:r>
            <a:r>
              <a:rPr lang="en-GB" b="1" dirty="0"/>
              <a:t>and </a:t>
            </a:r>
            <a:r>
              <a:rPr lang="en-GB" b="1" i="1" dirty="0"/>
              <a:t>etic</a:t>
            </a:r>
            <a:r>
              <a:rPr lang="en-GB" b="1" dirty="0"/>
              <a:t> approaches to culture</a:t>
            </a:r>
            <a:r>
              <a:rPr lang="en-GB" dirty="0"/>
              <a:t>?</a:t>
            </a:r>
            <a:endParaRPr lang="en-GB" b="1" dirty="0"/>
          </a:p>
          <a:p>
            <a:r>
              <a:rPr lang="en-GB" dirty="0"/>
              <a:t>How can these concepts be applied with </a:t>
            </a:r>
            <a:r>
              <a:rPr lang="en-GB" i="1" dirty="0"/>
              <a:t>enculturation</a:t>
            </a:r>
            <a:r>
              <a:rPr lang="en-GB" dirty="0"/>
              <a:t> and </a:t>
            </a:r>
            <a:r>
              <a:rPr lang="en-GB" i="1" dirty="0"/>
              <a:t>acculturation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47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SAQ </a:t>
            </a:r>
            <a:r>
              <a:rPr lang="en-GB" i="1" dirty="0"/>
              <a:t>“Explain acculturation with reference to </a:t>
            </a:r>
            <a:r>
              <a:rPr lang="en-GB" b="1" i="1" dirty="0"/>
              <a:t>one</a:t>
            </a:r>
            <a:r>
              <a:rPr lang="en-GB" i="1" dirty="0"/>
              <a:t> study”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responses?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335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447</Words>
  <Application>Microsoft Macintosh PowerPoint</Application>
  <PresentationFormat>Näytössä katseltava diaesitys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ENCULTURATION AND ACCULTURATION</vt:lpstr>
      <vt:lpstr>TASK</vt:lpstr>
      <vt:lpstr>TASK</vt:lpstr>
      <vt:lpstr>TASK</vt:lpstr>
      <vt:lpstr>TASK</vt:lpstr>
      <vt:lpstr>TASK</vt:lpstr>
      <vt:lpstr>TASK</vt:lpstr>
      <vt:lpstr>(EXTRA?) TASK</vt:lpstr>
      <vt:lpstr>TASK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116</cp:revision>
  <dcterms:created xsi:type="dcterms:W3CDTF">2016-01-27T06:20:57Z</dcterms:created>
  <dcterms:modified xsi:type="dcterms:W3CDTF">2024-02-19T16:19:38Z</dcterms:modified>
</cp:coreProperties>
</file>