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367" r:id="rId4"/>
    <p:sldId id="284" r:id="rId5"/>
    <p:sldId id="283" r:id="rId6"/>
    <p:sldId id="381" r:id="rId7"/>
    <p:sldId id="285" r:id="rId8"/>
    <p:sldId id="379" r:id="rId9"/>
    <p:sldId id="382" r:id="rId10"/>
    <p:sldId id="310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5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18.2.2024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SOCIAL IDENTITY THEORY (SIT) AND SOCIAL COGNITIVE THEORY (SCT)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psychology</a:t>
            </a:r>
            <a:r>
              <a:rPr lang="fi-FI" dirty="0"/>
              <a:t> &lt;http://</a:t>
            </a:r>
            <a:r>
              <a:rPr lang="fi-FI" dirty="0" err="1"/>
              <a:t>www.clas.wayne.edu</a:t>
            </a:r>
            <a:r>
              <a:rPr lang="fi-FI" dirty="0"/>
              <a:t>/</a:t>
            </a:r>
            <a:r>
              <a:rPr lang="fi-FI" dirty="0" err="1"/>
              <a:t>psychology</a:t>
            </a:r>
            <a:r>
              <a:rPr lang="fi-FI" dirty="0"/>
              <a:t>/</a:t>
            </a:r>
            <a:r>
              <a:rPr lang="fi-FI" dirty="0" err="1"/>
              <a:t>socialpersonalitypsychology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13th of August 2017.</a:t>
            </a:r>
          </a:p>
          <a:p>
            <a:r>
              <a:rPr lang="fi-FI" dirty="0"/>
              <a:t>Albert </a:t>
            </a:r>
            <a:r>
              <a:rPr lang="fi-FI" dirty="0" err="1"/>
              <a:t>Bandura</a:t>
            </a:r>
            <a:r>
              <a:rPr lang="fi-FI" dirty="0"/>
              <a:t> 1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stanford.edu</a:t>
            </a:r>
            <a:r>
              <a:rPr lang="fi-FI" dirty="0"/>
              <a:t>/</a:t>
            </a:r>
            <a:r>
              <a:rPr lang="fi-FI" dirty="0" err="1"/>
              <a:t>dept</a:t>
            </a:r>
            <a:r>
              <a:rPr lang="fi-FI" dirty="0"/>
              <a:t>/</a:t>
            </a:r>
            <a:r>
              <a:rPr lang="fi-FI" dirty="0" err="1"/>
              <a:t>psychology</a:t>
            </a:r>
            <a:r>
              <a:rPr lang="fi-FI" dirty="0"/>
              <a:t>/</a:t>
            </a:r>
            <a:r>
              <a:rPr lang="fi-FI" dirty="0" err="1"/>
              <a:t>bandura</a:t>
            </a:r>
            <a:r>
              <a:rPr lang="fi-FI" dirty="0"/>
              <a:t>/</a:t>
            </a:r>
            <a:r>
              <a:rPr lang="fi-FI" dirty="0" err="1"/>
              <a:t>bandura</a:t>
            </a:r>
            <a:r>
              <a:rPr lang="fi-FI" dirty="0"/>
              <a:t>-bio-</a:t>
            </a:r>
            <a:r>
              <a:rPr lang="fi-FI" dirty="0" err="1"/>
              <a:t>pajares</a:t>
            </a:r>
            <a:r>
              <a:rPr lang="fi-FI" dirty="0"/>
              <a:t>/Albert%20_Bandura%20_Biographical_Sketch.html&gt; </a:t>
            </a:r>
            <a:r>
              <a:rPr lang="fi-FI" dirty="0" err="1"/>
              <a:t>Accessed</a:t>
            </a:r>
            <a:r>
              <a:rPr lang="fi-FI" dirty="0"/>
              <a:t> 29th of August 2017.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Finals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www.forbes.com</a:t>
            </a:r>
            <a:r>
              <a:rPr lang="fi-FI" dirty="0"/>
              <a:t>/</a:t>
            </a:r>
            <a:r>
              <a:rPr lang="fi-FI" dirty="0" err="1"/>
              <a:t>sites</a:t>
            </a:r>
            <a:r>
              <a:rPr lang="fi-FI" dirty="0"/>
              <a:t>/</a:t>
            </a:r>
            <a:r>
              <a:rPr lang="fi-FI" dirty="0" err="1"/>
              <a:t>mikestubbs</a:t>
            </a:r>
            <a:r>
              <a:rPr lang="fi-FI" dirty="0"/>
              <a:t>/2024/01/16/the-finals-150-update-launches-tomorrow-and-brings-new-solo-mode/&gt;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September</a:t>
            </a:r>
            <a:r>
              <a:rPr lang="fi-FI" dirty="0"/>
              <a:t> 2024.</a:t>
            </a:r>
          </a:p>
        </p:txBody>
      </p:sp>
    </p:spTree>
    <p:extLst>
      <p:ext uri="{BB962C8B-B14F-4D97-AF65-F5344CB8AC3E}">
        <p14:creationId xmlns:p14="http://schemas.microsoft.com/office/powerpoint/2010/main" val="362041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03A04-F67C-2643-B5C0-BCD4462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076FC-38FC-4746-9330-E8B799C3C6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following content with ONE appropriate study</a:t>
            </a:r>
          </a:p>
          <a:p>
            <a:pPr lvl="1"/>
            <a:r>
              <a:rPr lang="en-GB" i="1" dirty="0"/>
              <a:t>Social group</a:t>
            </a:r>
          </a:p>
        </p:txBody>
      </p:sp>
      <p:pic>
        <p:nvPicPr>
          <p:cNvPr id="5" name="Sisällön paikkamerkki 5" descr="Kuva, joka sisältää kohteen koripallo, peli, eläin, koralli&#10;&#10;Kuvaus luotu automaattisesti">
            <a:extLst>
              <a:ext uri="{FF2B5EF4-FFF2-40B4-BE49-F238E27FC236}">
                <a16:creationId xmlns:a16="http://schemas.microsoft.com/office/drawing/2014/main" id="{B346CA43-0843-404A-B795-2D95C411B6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542"/>
            <a:ext cx="4038600" cy="3025278"/>
          </a:xfrm>
        </p:spPr>
      </p:pic>
      <p:pic>
        <p:nvPicPr>
          <p:cNvPr id="4" name="Sisällön paikkamerkki 4">
            <a:extLst>
              <a:ext uri="{FF2B5EF4-FFF2-40B4-BE49-F238E27FC236}">
                <a16:creationId xmlns:a16="http://schemas.microsoft.com/office/drawing/2014/main" id="{D9DF607F-6726-555F-5182-16086CEC7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170281"/>
            <a:ext cx="4191000" cy="32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EE612-119E-E341-8820-04EC95F1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E7D44-A9D5-4942-ACA7-614B06606F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”Social identity theory: Study social identity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992ACC-7E38-AA49-A0D3-8ED2F9C94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Social identity theory (SIT) </a:t>
            </a:r>
            <a:r>
              <a:rPr lang="en-GB" dirty="0"/>
              <a:t>from pages 241–243</a:t>
            </a:r>
          </a:p>
          <a:p>
            <a:r>
              <a:rPr lang="en-GB" dirty="0"/>
              <a:t>Review at least TWO studies that relate to </a:t>
            </a:r>
            <a:br>
              <a:rPr lang="en-GB" dirty="0"/>
            </a:br>
            <a:r>
              <a:rPr lang="en-GB" dirty="0"/>
              <a:t>SIT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42471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25902-E5CD-6B46-FC36-2B3009A1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6DE188-680C-0877-75EA-8B6241861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dirty="0"/>
              <a:t>Describe social identity theory, with reference to </a:t>
            </a:r>
            <a:r>
              <a:rPr lang="en-GB" b="1" dirty="0"/>
              <a:t>one </a:t>
            </a:r>
            <a:r>
              <a:rPr lang="en-GB" dirty="0"/>
              <a:t>relevant study (M22 TZ2)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FC9AAE-4650-FB66-EA3F-37B9A13822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dirty="0"/>
              <a:t>Evaluate social identity theory, with reference to one or more studies (M19 TZ2)</a:t>
            </a:r>
          </a:p>
        </p:txBody>
      </p:sp>
    </p:spTree>
    <p:extLst>
      <p:ext uri="{BB962C8B-B14F-4D97-AF65-F5344CB8AC3E}">
        <p14:creationId xmlns:p14="http://schemas.microsoft.com/office/powerpoint/2010/main" val="415629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b="1" dirty="0"/>
          </a:p>
          <a:p>
            <a:endParaRPr lang="fi-FI" b="1" dirty="0"/>
          </a:p>
          <a:p>
            <a:r>
              <a:rPr lang="en-GB" i="1" dirty="0"/>
              <a:t>”Social cognitive theory: Study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08781"/>
            <a:ext cx="4038600" cy="5274581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self-efficacy</a:t>
            </a:r>
            <a:r>
              <a:rPr lang="en-GB" dirty="0"/>
              <a:t>,</a:t>
            </a:r>
            <a:endParaRPr lang="en-GB" b="1" dirty="0"/>
          </a:p>
          <a:p>
            <a:pPr lvl="1"/>
            <a:r>
              <a:rPr lang="en-GB" b="1" dirty="0"/>
              <a:t>reciprocal determinism</a:t>
            </a:r>
            <a:r>
              <a:rPr lang="en-GB" dirty="0"/>
              <a:t>,</a:t>
            </a:r>
          </a:p>
          <a:p>
            <a:pPr lvl="1"/>
            <a:r>
              <a:rPr lang="en-GB" b="1" dirty="0"/>
              <a:t>socialization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social/cultural learning</a:t>
            </a:r>
            <a:r>
              <a:rPr lang="en-GB" dirty="0"/>
              <a:t>?</a:t>
            </a:r>
          </a:p>
          <a:p>
            <a:r>
              <a:rPr lang="en-GB" dirty="0"/>
              <a:t>Review social cognitive theory (SCT) from pages 221–228</a:t>
            </a:r>
          </a:p>
          <a:p>
            <a:r>
              <a:rPr lang="en-GB" dirty="0"/>
              <a:t>Review at least TWO studies that can be applied with SCT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25902-E5CD-6B46-FC36-2B3009A1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6DE188-680C-0877-75EA-8B6241861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dirty="0"/>
              <a:t>Describe social cognitive theory, with reference to </a:t>
            </a:r>
            <a:r>
              <a:rPr lang="en-GB" b="1" dirty="0"/>
              <a:t>one</a:t>
            </a:r>
            <a:r>
              <a:rPr lang="en-GB" dirty="0"/>
              <a:t> relevant study (M22 TZ1)</a:t>
            </a:r>
          </a:p>
        </p:txBody>
      </p:sp>
      <p:pic>
        <p:nvPicPr>
          <p:cNvPr id="5" name="Sisällön paikkamerkki 6">
            <a:extLst>
              <a:ext uri="{FF2B5EF4-FFF2-40B4-BE49-F238E27FC236}">
                <a16:creationId xmlns:a16="http://schemas.microsoft.com/office/drawing/2014/main" id="{0D2E91A4-D897-55D7-723B-797142B8BC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520795"/>
            <a:ext cx="4038598" cy="4684774"/>
          </a:xfrm>
        </p:spPr>
      </p:pic>
    </p:spTree>
    <p:extLst>
      <p:ext uri="{BB962C8B-B14F-4D97-AF65-F5344CB8AC3E}">
        <p14:creationId xmlns:p14="http://schemas.microsoft.com/office/powerpoint/2010/main" val="11298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ERQ/essay </a:t>
            </a:r>
            <a:r>
              <a:rPr lang="en-GB" i="1" dirty="0"/>
              <a:t>”Evaluate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999D37-1570-8756-EF00-005B8535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D448CF-9511-A611-0236-6ACF1D1F7A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b="0" i="0" u="none" strike="noStrike" dirty="0">
                <a:effectLst/>
              </a:rPr>
              <a:t>Discuss the use of </a:t>
            </a:r>
            <a:r>
              <a:rPr lang="en-GB" b="1" i="0" u="none" strike="noStrike" dirty="0">
                <a:effectLst/>
              </a:rPr>
              <a:t>one</a:t>
            </a:r>
            <a:r>
              <a:rPr lang="en-GB" b="0" i="0" u="none" strike="noStrike" dirty="0">
                <a:effectLst/>
              </a:rPr>
              <a:t> research method to investigate individuals and groups (N19)</a:t>
            </a:r>
            <a:endParaRPr lang="en-GB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DAA43DDE-E88A-4A3F-2E50-39D17352D3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295948"/>
            <a:ext cx="4038600" cy="2266103"/>
          </a:xfrm>
        </p:spPr>
      </p:pic>
    </p:spTree>
    <p:extLst>
      <p:ext uri="{BB962C8B-B14F-4D97-AF65-F5344CB8AC3E}">
        <p14:creationId xmlns:p14="http://schemas.microsoft.com/office/powerpoint/2010/main" val="10851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 the sample responses to the ERQ/essay </a:t>
            </a:r>
            <a:r>
              <a:rPr lang="en-GB" i="1" dirty="0"/>
              <a:t>”Evaluate the use of one research method used in the sociocultural approach to study the behaviour of the individual and the group”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73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395</Words>
  <Application>Microsoft Macintosh PowerPoint</Application>
  <PresentationFormat>Näytössä katseltava diaesitys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SOCIAL IDENTITY THEORY (SIT) AND SOCIAL COGNITIVE THEORY (SCT)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109</cp:revision>
  <dcterms:created xsi:type="dcterms:W3CDTF">2016-01-27T06:20:57Z</dcterms:created>
  <dcterms:modified xsi:type="dcterms:W3CDTF">2024-02-18T17:52:55Z</dcterms:modified>
</cp:coreProperties>
</file>