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66" r:id="rId3"/>
    <p:sldId id="365" r:id="rId4"/>
    <p:sldId id="283" r:id="rId5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REVIEWING THE WHOLE BIOLOGICAL APPROACH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59556E-84C8-E54E-B774-75CADFE35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CRITICAL THINKING HUB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916D2D8-58BA-C745-83B3-1782A03E8DD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Review the content, theories and studies with the critical thinking in mind</a:t>
            </a:r>
          </a:p>
          <a:p>
            <a:pPr lvl="1"/>
            <a:r>
              <a:rPr lang="en-GB" dirty="0"/>
              <a:t>Use teacher’s materials in </a:t>
            </a:r>
            <a:r>
              <a:rPr lang="en-GB" dirty="0" err="1"/>
              <a:t>peda.net</a:t>
            </a:r>
            <a:endParaRPr lang="en-GB" dirty="0"/>
          </a:p>
        </p:txBody>
      </p:sp>
      <p:pic>
        <p:nvPicPr>
          <p:cNvPr id="5" name="Sisällön paikkamerkki 5">
            <a:extLst>
              <a:ext uri="{FF2B5EF4-FFF2-40B4-BE49-F238E27FC236}">
                <a16:creationId xmlns:a16="http://schemas.microsoft.com/office/drawing/2014/main" id="{292F2F1D-13F3-7845-9026-60D5F85B5FA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085564"/>
            <a:ext cx="4038600" cy="2686871"/>
          </a:xfr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132F3FFC-A1C7-964C-848C-BE0073355957}"/>
              </a:ext>
            </a:extLst>
          </p:cNvPr>
          <p:cNvSpPr txBox="1"/>
          <p:nvPr/>
        </p:nvSpPr>
        <p:spPr>
          <a:xfrm>
            <a:off x="2199722" y="5295166"/>
            <a:ext cx="4592155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See how critical thinking has been </a:t>
            </a:r>
          </a:p>
          <a:p>
            <a:pPr algn="ctr"/>
            <a:r>
              <a:rPr lang="en-GB" sz="2400" b="1" dirty="0"/>
              <a:t>implemented in the sample essays</a:t>
            </a:r>
          </a:p>
        </p:txBody>
      </p:sp>
    </p:spTree>
    <p:extLst>
      <p:ext uri="{BB962C8B-B14F-4D97-AF65-F5344CB8AC3E}">
        <p14:creationId xmlns:p14="http://schemas.microsoft.com/office/powerpoint/2010/main" val="74254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FAA6C3-7E52-6F4E-A02F-9ECE8254A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CRITICAL THINKING HUB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D3AA5D8-B64A-0646-A351-31F231A10C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038600" cy="4906962"/>
          </a:xfrm>
        </p:spPr>
        <p:txBody>
          <a:bodyPr>
            <a:normAutofit/>
          </a:bodyPr>
          <a:lstStyle/>
          <a:p>
            <a:r>
              <a:rPr lang="en-GB" i="1" dirty="0"/>
              <a:t>The contribution of research methods </a:t>
            </a:r>
            <a:r>
              <a:rPr lang="en-GB" dirty="0"/>
              <a:t>used in the biological approach to understanding human behaviour </a:t>
            </a:r>
          </a:p>
          <a:p>
            <a:r>
              <a:rPr lang="en-GB" i="1" dirty="0"/>
              <a:t>Ethical considerations </a:t>
            </a:r>
            <a:r>
              <a:rPr lang="en-GB" dirty="0"/>
              <a:t>in the investigation of the biological approach to understanding human behaviour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8218563-E8E1-9E44-8B1B-B1BE3CB676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are the key </a:t>
            </a:r>
            <a:r>
              <a:rPr lang="en-GB" i="1" dirty="0"/>
              <a:t>content</a:t>
            </a:r>
            <a:r>
              <a:rPr lang="en-GB" dirty="0"/>
              <a:t>, </a:t>
            </a:r>
            <a:r>
              <a:rPr lang="en-GB" i="1" dirty="0"/>
              <a:t>terms</a:t>
            </a:r>
            <a:r>
              <a:rPr lang="en-GB" dirty="0"/>
              <a:t> and </a:t>
            </a:r>
            <a:r>
              <a:rPr lang="en-GB" i="1" dirty="0"/>
              <a:t>theories</a:t>
            </a:r>
            <a:r>
              <a:rPr lang="en-GB" dirty="0"/>
              <a:t> related to these topics ?</a:t>
            </a:r>
          </a:p>
          <a:p>
            <a:endParaRPr lang="en-GB" dirty="0"/>
          </a:p>
          <a:p>
            <a:r>
              <a:rPr lang="en-GB" dirty="0"/>
              <a:t>What are the possible </a:t>
            </a:r>
            <a:r>
              <a:rPr lang="en-GB" i="1" dirty="0"/>
              <a:t>studies</a:t>
            </a:r>
            <a:r>
              <a:rPr lang="en-GB" dirty="0"/>
              <a:t> that could be addressed with these topics?</a:t>
            </a:r>
          </a:p>
        </p:txBody>
      </p:sp>
    </p:spTree>
    <p:extLst>
      <p:ext uri="{BB962C8B-B14F-4D97-AF65-F5344CB8AC3E}">
        <p14:creationId xmlns:p14="http://schemas.microsoft.com/office/powerpoint/2010/main" val="3961229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43D76841-9BF3-6342-98C8-1400E4305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F978D19-9DEF-0B4D-A078-C1547C525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Critical </a:t>
            </a:r>
            <a:r>
              <a:rPr lang="fi-FI" dirty="0" err="1"/>
              <a:t>thinking</a:t>
            </a:r>
            <a:r>
              <a:rPr lang="fi-FI" dirty="0"/>
              <a:t> puzzle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www.chronicle.com</a:t>
            </a:r>
            <a:r>
              <a:rPr lang="fi-FI" dirty="0"/>
              <a:t>/</a:t>
            </a:r>
            <a:r>
              <a:rPr lang="fi-FI" dirty="0" err="1"/>
              <a:t>article</a:t>
            </a:r>
            <a:r>
              <a:rPr lang="fi-FI" dirty="0"/>
              <a:t>/Beyond-Critical-</a:t>
            </a:r>
            <a:r>
              <a:rPr lang="fi-FI" dirty="0" err="1"/>
              <a:t>Thinking</a:t>
            </a:r>
            <a:r>
              <a:rPr lang="fi-FI" dirty="0"/>
              <a:t>/63288&gt; </a:t>
            </a:r>
            <a:r>
              <a:rPr lang="fi-FI" dirty="0" err="1"/>
              <a:t>Accessed</a:t>
            </a:r>
            <a:r>
              <a:rPr lang="fi-FI" dirty="0"/>
              <a:t> 10th of </a:t>
            </a:r>
            <a:r>
              <a:rPr lang="fi-FI" dirty="0" err="1"/>
              <a:t>February</a:t>
            </a:r>
            <a:r>
              <a:rPr lang="fi-FI" dirty="0"/>
              <a:t> 2019.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86823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125</Words>
  <Application>Microsoft Macintosh PowerPoint</Application>
  <PresentationFormat>Näytössä katseltava diaesitys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Office-teema</vt:lpstr>
      <vt:lpstr>REVIEWING THE WHOLE BIOLOGICAL APPROACH</vt:lpstr>
      <vt:lpstr>CRITICAL THINKING HUB</vt:lpstr>
      <vt:lpstr>CRITICAL THINKING HUB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73</cp:revision>
  <dcterms:created xsi:type="dcterms:W3CDTF">2016-01-27T06:20:57Z</dcterms:created>
  <dcterms:modified xsi:type="dcterms:W3CDTF">2023-02-14T06:55:54Z</dcterms:modified>
</cp:coreProperties>
</file>