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283" r:id="rId4"/>
    <p:sldId id="286" r:id="rId5"/>
    <p:sldId id="301" r:id="rId6"/>
    <p:sldId id="285" r:id="rId7"/>
    <p:sldId id="365" r:id="rId8"/>
    <p:sldId id="368" r:id="rId9"/>
    <p:sldId id="367" r:id="rId10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24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22.2.2022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CULTURAL INFLUENCES ON INDIVIDUAL BEHAVIOUR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i="1" dirty="0"/>
          </a:p>
          <a:p>
            <a:pPr marL="0" indent="0">
              <a:buNone/>
            </a:pPr>
            <a:endParaRPr lang="en-GB" i="1" dirty="0"/>
          </a:p>
          <a:p>
            <a:r>
              <a:rPr lang="en-GB" i="1" dirty="0"/>
              <a:t>”Enculturation: Study one effect enculturation has on human cognition and behaviour”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enculturation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norms</a:t>
            </a:r>
            <a:r>
              <a:rPr lang="en-GB" dirty="0"/>
              <a:t>?</a:t>
            </a:r>
          </a:p>
          <a:p>
            <a:endParaRPr lang="en-GB" dirty="0"/>
          </a:p>
          <a:p>
            <a:r>
              <a:rPr lang="en-GB" dirty="0"/>
              <a:t>Review at least TWO studies that exemplify the effects of enculturation on human cognition and behaviour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en-GB" b="1" dirty="0"/>
          </a:p>
          <a:p>
            <a:endParaRPr lang="en-GB" b="1" dirty="0"/>
          </a:p>
          <a:p>
            <a:r>
              <a:rPr lang="en-GB" i="1" dirty="0"/>
              <a:t>”Acculturation: Study one effect acculturation has on human cognition and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8"/>
            <a:ext cx="4038600" cy="4708525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acculturation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assimilation</a:t>
            </a:r>
          </a:p>
          <a:p>
            <a:r>
              <a:rPr lang="en-GB" dirty="0"/>
              <a:t>Review </a:t>
            </a:r>
            <a:r>
              <a:rPr lang="en-GB" i="1" dirty="0"/>
              <a:t>Berry’s two dimensional model of acculturation </a:t>
            </a:r>
            <a:r>
              <a:rPr lang="en-GB" dirty="0"/>
              <a:t>from  pages 244–245</a:t>
            </a:r>
          </a:p>
          <a:p>
            <a:r>
              <a:rPr lang="en-GB" dirty="0"/>
              <a:t>Review at least TWO studies related to acculturation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3B0FB9-BF78-B94D-B4A3-9E4DDDE0D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6A6FCE-05A0-4B44-B62F-3867F74D7C5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GB" i="1" dirty="0"/>
              <a:t>”Enculturation: Study one effect enculturation has on human cognition and behaviour”</a:t>
            </a:r>
          </a:p>
          <a:p>
            <a:endParaRPr lang="en-GB" i="1" dirty="0"/>
          </a:p>
          <a:p>
            <a:r>
              <a:rPr lang="en-GB" i="1" dirty="0"/>
              <a:t>”Acculturation: Study one effect acculturation has on human cognition and behaviour”</a:t>
            </a:r>
          </a:p>
          <a:p>
            <a:endParaRPr lang="fi-FI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856CF9F-7A55-CF46-883E-425A8BB9C52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 </a:t>
            </a:r>
          </a:p>
          <a:p>
            <a:pPr lvl="1"/>
            <a:r>
              <a:rPr lang="en-GB" b="1" i="1" dirty="0"/>
              <a:t>universalist</a:t>
            </a:r>
            <a:r>
              <a:rPr lang="en-GB" b="1" dirty="0"/>
              <a:t> and </a:t>
            </a:r>
            <a:r>
              <a:rPr lang="en-GB" b="1" i="1" dirty="0"/>
              <a:t>relativist</a:t>
            </a:r>
            <a:r>
              <a:rPr lang="en-GB" b="1" dirty="0"/>
              <a:t> perspectives on culture </a:t>
            </a:r>
            <a:r>
              <a:rPr lang="en-GB" dirty="0"/>
              <a:t>and</a:t>
            </a:r>
          </a:p>
          <a:p>
            <a:pPr lvl="1"/>
            <a:r>
              <a:rPr lang="en-GB" b="1" i="1" dirty="0"/>
              <a:t>emic </a:t>
            </a:r>
            <a:r>
              <a:rPr lang="en-GB" b="1" dirty="0"/>
              <a:t>and </a:t>
            </a:r>
            <a:r>
              <a:rPr lang="en-GB" b="1" i="1" dirty="0"/>
              <a:t>etic</a:t>
            </a:r>
            <a:r>
              <a:rPr lang="en-GB" b="1" dirty="0"/>
              <a:t> approaches to culture</a:t>
            </a:r>
            <a:r>
              <a:rPr lang="en-GB" dirty="0"/>
              <a:t>?</a:t>
            </a:r>
            <a:endParaRPr lang="en-GB" b="1" dirty="0"/>
          </a:p>
          <a:p>
            <a:r>
              <a:rPr lang="en-GB" dirty="0"/>
              <a:t>How can these concepts be applied with </a:t>
            </a:r>
            <a:r>
              <a:rPr lang="en-GB" i="1" dirty="0"/>
              <a:t>enculturation</a:t>
            </a:r>
            <a:r>
              <a:rPr lang="en-GB" dirty="0"/>
              <a:t> and </a:t>
            </a:r>
            <a:r>
              <a:rPr lang="en-GB" i="1" dirty="0"/>
              <a:t>acculturation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14795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Describe </a:t>
            </a:r>
            <a:r>
              <a:rPr lang="en-GB" b="1" dirty="0"/>
              <a:t>one</a:t>
            </a:r>
            <a:r>
              <a:rPr lang="en-GB" dirty="0"/>
              <a:t> study investigating acculturation (SAQ M21 TZ1)</a:t>
            </a:r>
          </a:p>
          <a:p>
            <a:r>
              <a:rPr lang="en-GB" dirty="0"/>
              <a:t>Describe </a:t>
            </a:r>
            <a:r>
              <a:rPr lang="en-GB" b="1" dirty="0"/>
              <a:t>one</a:t>
            </a:r>
            <a:r>
              <a:rPr lang="en-GB" dirty="0"/>
              <a:t> study investigating enculturation (SAQ M21 TZ2)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565120" y="3863181"/>
            <a:ext cx="6013762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SAQ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874561" y="5067030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86014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question </a:t>
            </a:r>
            <a:r>
              <a:rPr lang="en-GB" i="1" dirty="0"/>
              <a:t>“Discuss the enculturation of one behaviour”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responses?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4FAA6C3-7E52-6F4E-A02F-9ECE8254A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CRITICAL THINKING HUB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D3AA5D8-B64A-0646-A351-31F231A10C5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06962"/>
          </a:xfrm>
        </p:spPr>
        <p:txBody>
          <a:bodyPr>
            <a:normAutofit/>
          </a:bodyPr>
          <a:lstStyle/>
          <a:p>
            <a:r>
              <a:rPr lang="en-GB" i="1" dirty="0"/>
              <a:t>The contribution of research methods </a:t>
            </a:r>
            <a:r>
              <a:rPr lang="en-GB" dirty="0"/>
              <a:t>used in the sociocultural approach to understanding human behaviour </a:t>
            </a:r>
          </a:p>
          <a:p>
            <a:r>
              <a:rPr lang="en-GB" i="1" dirty="0"/>
              <a:t>Ethical considerations </a:t>
            </a:r>
            <a:r>
              <a:rPr lang="en-GB" dirty="0"/>
              <a:t>in the investigation of the sociocultural approach to understanding human behaviour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88218563-E8E1-9E44-8B1B-B1BE3CB6764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GB" dirty="0"/>
              <a:t>What are the key </a:t>
            </a:r>
            <a:r>
              <a:rPr lang="en-GB" i="1" dirty="0"/>
              <a:t>content</a:t>
            </a:r>
            <a:r>
              <a:rPr lang="en-GB" dirty="0"/>
              <a:t>, </a:t>
            </a:r>
            <a:r>
              <a:rPr lang="en-GB" i="1" dirty="0"/>
              <a:t>terms</a:t>
            </a:r>
            <a:r>
              <a:rPr lang="en-GB" dirty="0"/>
              <a:t> and </a:t>
            </a:r>
            <a:r>
              <a:rPr lang="en-GB" i="1" dirty="0"/>
              <a:t>theories</a:t>
            </a:r>
            <a:r>
              <a:rPr lang="en-GB" dirty="0"/>
              <a:t> related to these topics ?</a:t>
            </a:r>
          </a:p>
          <a:p>
            <a:endParaRPr lang="en-GB" dirty="0"/>
          </a:p>
          <a:p>
            <a:r>
              <a:rPr lang="en-GB" dirty="0"/>
              <a:t>What are the possible </a:t>
            </a:r>
            <a:r>
              <a:rPr lang="en-GB" i="1" dirty="0"/>
              <a:t>studies</a:t>
            </a:r>
            <a:r>
              <a:rPr lang="en-GB" dirty="0"/>
              <a:t> that could be addressed with these topics?</a:t>
            </a:r>
          </a:p>
        </p:txBody>
      </p:sp>
    </p:spTree>
    <p:extLst>
      <p:ext uri="{BB962C8B-B14F-4D97-AF65-F5344CB8AC3E}">
        <p14:creationId xmlns:p14="http://schemas.microsoft.com/office/powerpoint/2010/main" val="3297881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4A7A93-FE88-3049-BAEB-C1D07E0144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question</a:t>
            </a: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8472162-56C2-2E40-9F85-B6501D99C0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/>
          </a:bodyPr>
          <a:lstStyle/>
          <a:p>
            <a:r>
              <a:rPr lang="en-GB" dirty="0"/>
              <a:t>Discuss </a:t>
            </a:r>
            <a:r>
              <a:rPr lang="en-GB" b="1" dirty="0"/>
              <a:t>one or more</a:t>
            </a:r>
            <a:r>
              <a:rPr lang="en-GB" dirty="0"/>
              <a:t> ethical considerations related to research studies investigating cultural origins of behaviour and/or cultural origins of cognition (M21 TZ1)</a:t>
            </a:r>
          </a:p>
          <a:p>
            <a:r>
              <a:rPr lang="en-GB" dirty="0"/>
              <a:t>Discuss </a:t>
            </a:r>
            <a:r>
              <a:rPr lang="en-GB" b="1" dirty="0"/>
              <a:t>one or more</a:t>
            </a:r>
            <a:r>
              <a:rPr lang="en-GB" dirty="0"/>
              <a:t> ethical considerations related to research studies investigating cultural origins of behaviour and/or cultural origins of cognition (M21 TZ2)</a:t>
            </a: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5E9E3411-8047-854D-8670-5074227004E2}"/>
              </a:ext>
            </a:extLst>
          </p:cNvPr>
          <p:cNvSpPr txBox="1"/>
          <p:nvPr/>
        </p:nvSpPr>
        <p:spPr>
          <a:xfrm>
            <a:off x="1409151" y="5378147"/>
            <a:ext cx="6173293" cy="83099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How would you answer these essay questions?</a:t>
            </a:r>
          </a:p>
          <a:p>
            <a:pPr algn="ctr"/>
            <a:r>
              <a:rPr lang="en-GB" sz="2400" b="1" dirty="0"/>
              <a:t>Create sketch responses</a:t>
            </a:r>
          </a:p>
        </p:txBody>
      </p:sp>
      <p:sp>
        <p:nvSpPr>
          <p:cNvPr id="5" name="Tekstiruutu 4">
            <a:extLst>
              <a:ext uri="{FF2B5EF4-FFF2-40B4-BE49-F238E27FC236}">
                <a16:creationId xmlns:a16="http://schemas.microsoft.com/office/drawing/2014/main" id="{E127C80F-0C10-2441-A0D1-50F5A2C90FB5}"/>
              </a:ext>
            </a:extLst>
          </p:cNvPr>
          <p:cNvSpPr txBox="1"/>
          <p:nvPr/>
        </p:nvSpPr>
        <p:spPr>
          <a:xfrm>
            <a:off x="1798361" y="6292126"/>
            <a:ext cx="5394875" cy="461665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Compare your ideas to the </a:t>
            </a:r>
            <a:r>
              <a:rPr lang="en-GB" sz="2400" b="1" dirty="0" err="1"/>
              <a:t>markschemes</a:t>
            </a:r>
            <a:endParaRPr lang="en-GB" sz="2400" b="1" dirty="0"/>
          </a:p>
        </p:txBody>
      </p:sp>
    </p:spTree>
    <p:extLst>
      <p:ext uri="{BB962C8B-B14F-4D97-AF65-F5344CB8AC3E}">
        <p14:creationId xmlns:p14="http://schemas.microsoft.com/office/powerpoint/2010/main" val="110734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417638"/>
            <a:ext cx="4191000" cy="4972276"/>
          </a:xfrm>
        </p:spPr>
        <p:txBody>
          <a:bodyPr>
            <a:normAutofit/>
          </a:bodyPr>
          <a:lstStyle/>
          <a:p>
            <a:r>
              <a:rPr lang="en-GB" dirty="0"/>
              <a:t>Read the sample responses to the questions </a:t>
            </a:r>
            <a:r>
              <a:rPr lang="en-GB" i="1" dirty="0"/>
              <a:t>“Discuss ethical considerations in sociocultural approach” </a:t>
            </a:r>
            <a:r>
              <a:rPr lang="en-GB" dirty="0"/>
              <a:t>AND </a:t>
            </a:r>
            <a:r>
              <a:rPr lang="en-GB" i="1" dirty="0"/>
              <a:t>“Evaluate the use of one research method used in the sociocultural approach to study the behaviour of the individual and the group”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responses?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4407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414</Words>
  <Application>Microsoft Macintosh PowerPoint</Application>
  <PresentationFormat>Näytössä katseltava diaesitys (4:3)</PresentationFormat>
  <Paragraphs>60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Office-teema</vt:lpstr>
      <vt:lpstr>CULTURAL INFLUENCES ON INDIVIDUAL BEHAVIOUR (Dec 2019 syllabus revision)</vt:lpstr>
      <vt:lpstr>TASK</vt:lpstr>
      <vt:lpstr>TASK</vt:lpstr>
      <vt:lpstr>TASK</vt:lpstr>
      <vt:lpstr>Past question</vt:lpstr>
      <vt:lpstr>TASK</vt:lpstr>
      <vt:lpstr>CRITICAL THINKING HUB</vt:lpstr>
      <vt:lpstr>Past question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91</cp:revision>
  <dcterms:created xsi:type="dcterms:W3CDTF">2016-01-27T06:20:57Z</dcterms:created>
  <dcterms:modified xsi:type="dcterms:W3CDTF">2022-02-22T06:41:04Z</dcterms:modified>
</cp:coreProperties>
</file>